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7.wmf" ContentType="image/x-wmf"/>
  <Override PartName="/ppt/media/image10.wmf" ContentType="image/x-wmf"/>
  <Override PartName="/ppt/media/image11.png" ContentType="image/png"/>
  <Override PartName="/ppt/media/image2.png" ContentType="image/png"/>
  <Override PartName="/ppt/media/image12.jpeg" ContentType="image/jpeg"/>
  <Override PartName="/ppt/media/image23.wmf" ContentType="image/x-wmf"/>
  <Override PartName="/ppt/media/image16.wmf" ContentType="image/x-wmf"/>
  <Override PartName="/ppt/media/image7.wmf" ContentType="image/x-wmf"/>
  <Override PartName="/ppt/media/image17.wmf" ContentType="image/x-wmf"/>
  <Override PartName="/ppt/media/image8.wmf" ContentType="image/x-wmf"/>
  <Override PartName="/ppt/media/image13.png" ContentType="image/png"/>
  <Override PartName="/ppt/media/image20.wmf" ContentType="image/x-wmf"/>
  <Override PartName="/ppt/media/image18.wmf" ContentType="image/x-wmf"/>
  <Override PartName="/ppt/media/image9.wmf" ContentType="image/x-wmf"/>
  <Override PartName="/ppt/media/image6.wmf" ContentType="image/x-wmf"/>
  <Override PartName="/ppt/media/image15.wmf" ContentType="image/x-wmf"/>
  <Override PartName="/ppt/media/image5.wmf" ContentType="image/x-wmf"/>
  <Override PartName="/ppt/media/image14.wmf" ContentType="image/x-wmf"/>
  <Override PartName="/ppt/media/image29.png" ContentType="image/png"/>
  <Override PartName="/ppt/media/image4.wmf" ContentType="image/x-wmf"/>
  <Override PartName="/ppt/media/image1.png" ContentType="image/png"/>
  <Override PartName="/ppt/media/image30.png" ContentType="image/png"/>
  <Override PartName="/ppt/media/image28.wmf" ContentType="image/x-wmf"/>
  <Override PartName="/ppt/media/image3.jpeg" ContentType="image/jpeg"/>
  <Override PartName="/ppt/media/image19.wmf" ContentType="image/x-wmf"/>
  <Override PartName="/ppt/media/image21.wmf" ContentType="image/x-wmf"/>
  <Override PartName="/ppt/media/image22.wmf" ContentType="image/x-wmf"/>
  <Override PartName="/ppt/media/image24.wmf" ContentType="image/x-wmf"/>
  <Override PartName="/ppt/media/image25.wmf" ContentType="image/x-wmf"/>
  <Override PartName="/ppt/media/image26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notesSlides/_rels/notesSlide19.xml.rels" ContentType="application/vnd.openxmlformats-package.relationships+xml"/>
  <Override PartName="/ppt/notesSlides/_rels/notesSlide9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0288588" cy="6858000"/>
  <p:notesSz cx="6858000" cy="91328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0" y="0"/>
            <a:ext cx="6858000" cy="9133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body"/>
          </p:nvPr>
        </p:nvSpPr>
        <p:spPr>
          <a:xfrm>
            <a:off x="914400" y="4336560"/>
            <a:ext cx="5029200" cy="4108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4280" bIns="4428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Img"/>
          </p:nvPr>
        </p:nvSpPr>
        <p:spPr>
          <a:xfrm>
            <a:off x="864720" y="685440"/>
            <a:ext cx="5133960" cy="34225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"/>
          <p:cNvSpPr/>
          <p:nvPr/>
        </p:nvSpPr>
        <p:spPr>
          <a:xfrm>
            <a:off x="3886200" y="0"/>
            <a:ext cx="29718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3" name=""/>
          <p:cNvSpPr/>
          <p:nvPr/>
        </p:nvSpPr>
        <p:spPr>
          <a:xfrm>
            <a:off x="3886200" y="8675640"/>
            <a:ext cx="29718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720" rIns="18720" tIns="0" bIns="0" anchor="b">
            <a:noAutofit/>
          </a:bodyPr>
          <a:p>
            <a:pPr algn="r">
              <a:tabLst>
                <a:tab algn="l" pos="0"/>
                <a:tab algn="l" pos="985680"/>
                <a:tab algn="l" pos="1971720"/>
                <a:tab algn="l" pos="2957400"/>
                <a:tab algn="l" pos="3943440"/>
                <a:tab algn="l" pos="4929120"/>
                <a:tab algn="l" pos="5915160"/>
                <a:tab algn="l" pos="6900840"/>
                <a:tab algn="l" pos="7886880"/>
                <a:tab algn="l" pos="8872560"/>
                <a:tab algn="l" pos="9858240"/>
                <a:tab algn="l" pos="1084428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4" name=""/>
          <p:cNvSpPr/>
          <p:nvPr/>
        </p:nvSpPr>
        <p:spPr>
          <a:xfrm>
            <a:off x="0" y="867564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5" name=""/>
          <p:cNvSpPr/>
          <p:nvPr/>
        </p:nvSpPr>
        <p:spPr>
          <a:xfrm>
            <a:off x="0" y="0"/>
            <a:ext cx="29703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6" name=""/>
          <p:cNvSpPr/>
          <p:nvPr/>
        </p:nvSpPr>
        <p:spPr>
          <a:xfrm>
            <a:off x="3886200" y="0"/>
            <a:ext cx="29718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7" name=""/>
          <p:cNvSpPr/>
          <p:nvPr/>
        </p:nvSpPr>
        <p:spPr>
          <a:xfrm>
            <a:off x="3886200" y="8675640"/>
            <a:ext cx="29718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0" bIns="0" anchor="b">
            <a:noAutofit/>
          </a:bodyPr>
          <a:p>
            <a:pPr algn="r">
              <a:tabLst>
                <a:tab algn="l" pos="0"/>
                <a:tab algn="l" pos="1343160"/>
                <a:tab algn="l" pos="2685960"/>
                <a:tab algn="l" pos="4029120"/>
                <a:tab algn="l" pos="5372280"/>
                <a:tab algn="l" pos="6715080"/>
                <a:tab algn="l" pos="8058240"/>
                <a:tab algn="l" pos="9401040"/>
                <a:tab algn="l" pos="107442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8" name=""/>
          <p:cNvSpPr/>
          <p:nvPr/>
        </p:nvSpPr>
        <p:spPr>
          <a:xfrm>
            <a:off x="0" y="8675640"/>
            <a:ext cx="29685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9" name=""/>
          <p:cNvSpPr/>
          <p:nvPr/>
        </p:nvSpPr>
        <p:spPr>
          <a:xfrm>
            <a:off x="0" y="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0" name="PlaceHolder 1"/>
          <p:cNvSpPr>
            <a:spLocks noGrp="1"/>
          </p:cNvSpPr>
          <p:nvPr>
            <p:ph type="sldImg"/>
          </p:nvPr>
        </p:nvSpPr>
        <p:spPr>
          <a:xfrm>
            <a:off x="870120" y="690480"/>
            <a:ext cx="5119560" cy="3413160"/>
          </a:xfrm>
          <a:prstGeom prst="rect">
            <a:avLst/>
          </a:prstGeom>
          <a:ln w="0">
            <a:noFill/>
          </a:ln>
        </p:spPr>
      </p:sp>
      <p:sp>
        <p:nvSpPr>
          <p:cNvPr id="1021" name="PlaceHolder 2"/>
          <p:cNvSpPr>
            <a:spLocks noGrp="1"/>
          </p:cNvSpPr>
          <p:nvPr>
            <p:ph type="body"/>
          </p:nvPr>
        </p:nvSpPr>
        <p:spPr>
          <a:xfrm>
            <a:off x="912960" y="4336560"/>
            <a:ext cx="5029200" cy="410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 type="sldImg"/>
          </p:nvPr>
        </p:nvSpPr>
        <p:spPr>
          <a:xfrm>
            <a:off x="865080" y="684360"/>
            <a:ext cx="5139000" cy="3425760"/>
          </a:xfrm>
          <a:prstGeom prst="rect">
            <a:avLst/>
          </a:prstGeom>
          <a:ln w="0">
            <a:noFill/>
          </a:ln>
        </p:spPr>
      </p:sp>
      <p:sp>
        <p:nvSpPr>
          <p:cNvPr id="1011" name="PlaceHolder 2"/>
          <p:cNvSpPr>
            <a:spLocks noGrp="1"/>
          </p:cNvSpPr>
          <p:nvPr>
            <p:ph type="body"/>
          </p:nvPr>
        </p:nvSpPr>
        <p:spPr>
          <a:xfrm>
            <a:off x="914400" y="4340160"/>
            <a:ext cx="5029200" cy="4106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4280" bIns="4428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524880" y="6095880"/>
            <a:ext cx="703440" cy="70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"/>
          <p:cNvSpPr/>
          <p:nvPr/>
        </p:nvSpPr>
        <p:spPr>
          <a:xfrm>
            <a:off x="-135360" y="6629400"/>
            <a:ext cx="153756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© 2001 UB-Repsol-v2-0601-</a:t>
            </a:r>
            <a:fld id="{D123C3E5-6D03-4E72-9DDC-997FCAE040F3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5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wmf"/><Relationship Id="rId9" Type="http://schemas.openxmlformats.org/officeDocument/2006/relationships/image" Target="../media/image22.wmf"/><Relationship Id="rId10" Type="http://schemas.openxmlformats.org/officeDocument/2006/relationships/image" Target="../media/image23.wmf"/><Relationship Id="rId11" Type="http://schemas.openxmlformats.org/officeDocument/2006/relationships/image" Target="../media/image24.wmf"/><Relationship Id="rId12" Type="http://schemas.openxmlformats.org/officeDocument/2006/relationships/image" Target="../media/image25.wmf"/><Relationship Id="rId13" Type="http://schemas.openxmlformats.org/officeDocument/2006/relationships/image" Target="../media/image26.wmf"/><Relationship Id="rId14" Type="http://schemas.openxmlformats.org/officeDocument/2006/relationships/image" Target="../media/image27.wmf"/><Relationship Id="rId15" Type="http://schemas.openxmlformats.org/officeDocument/2006/relationships/image" Target="../media/image28.wmf"/><Relationship Id="rId16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0.wmf"/><Relationship Id="rId3" Type="http://schemas.openxmlformats.org/officeDocument/2006/relationships/image" Target="../media/image15.wmf"/><Relationship Id="rId4" Type="http://schemas.openxmlformats.org/officeDocument/2006/relationships/image" Target="../media/image14.wmf"/><Relationship Id="rId5" Type="http://schemas.openxmlformats.org/officeDocument/2006/relationships/image" Target="../media/image23.wmf"/><Relationship Id="rId6" Type="http://schemas.openxmlformats.org/officeDocument/2006/relationships/image" Target="../media/image28.wmf"/><Relationship Id="rId7" Type="http://schemas.openxmlformats.org/officeDocument/2006/relationships/image" Target="../media/image17.wmf"/><Relationship Id="rId8" Type="http://schemas.openxmlformats.org/officeDocument/2006/relationships/image" Target="../media/image19.wmf"/><Relationship Id="rId9" Type="http://schemas.openxmlformats.org/officeDocument/2006/relationships/image" Target="../media/image27.wmf"/><Relationship Id="rId10" Type="http://schemas.openxmlformats.org/officeDocument/2006/relationships/image" Target="../media/image24.wmf"/><Relationship Id="rId11" Type="http://schemas.openxmlformats.org/officeDocument/2006/relationships/image" Target="../media/image22.wmf"/><Relationship Id="rId12" Type="http://schemas.openxmlformats.org/officeDocument/2006/relationships/image" Target="../media/image26.wmf"/><Relationship Id="rId13" Type="http://schemas.openxmlformats.org/officeDocument/2006/relationships/image" Target="../media/image25.wmf"/><Relationship Id="rId14" Type="http://schemas.openxmlformats.org/officeDocument/2006/relationships/image" Target="../media/image16.wmf"/><Relationship Id="rId15" Type="http://schemas.openxmlformats.org/officeDocument/2006/relationships/image" Target="../media/image18.wmf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"/>
          <p:cNvGrpSpPr/>
          <p:nvPr/>
        </p:nvGrpSpPr>
        <p:grpSpPr>
          <a:xfrm>
            <a:off x="4351320" y="3686040"/>
            <a:ext cx="1406880" cy="1355760"/>
            <a:chOff x="4351320" y="3686040"/>
            <a:chExt cx="1406880" cy="1355760"/>
          </a:xfrm>
        </p:grpSpPr>
        <p:pic>
          <p:nvPicPr>
            <p:cNvPr id="13" name="WC-Elogo-N" descr=""/>
            <p:cNvPicPr/>
            <p:nvPr/>
          </p:nvPicPr>
          <p:blipFill>
            <a:blip r:embed="rId1"/>
            <a:stretch/>
          </p:blipFill>
          <p:spPr>
            <a:xfrm>
              <a:off x="4351320" y="3686040"/>
              <a:ext cx="1390320" cy="1355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" name=""/>
            <p:cNvSpPr/>
            <p:nvPr/>
          </p:nvSpPr>
          <p:spPr>
            <a:xfrm>
              <a:off x="5626080" y="453636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15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sp>
        <p:nvSpPr>
          <p:cNvPr id="16" name=""/>
          <p:cNvSpPr/>
          <p:nvPr/>
        </p:nvSpPr>
        <p:spPr>
          <a:xfrm>
            <a:off x="311040" y="4800600"/>
            <a:ext cx="966168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XII Repsol YPF—Harvard Seminar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Palma, Majorca-Spain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July 7, 2001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>
            <a:off x="1708200" y="1703520"/>
            <a:ext cx="676584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Dr. Kenneth L. Lay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Chairman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" name=""/>
          <p:cNvSpPr/>
          <p:nvPr/>
        </p:nvSpPr>
        <p:spPr>
          <a:xfrm>
            <a:off x="1692360" y="-228600"/>
            <a:ext cx="676584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Progress and Challenges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Electricity Liberalization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9" name="corner%20shotRGB" descr=""/>
          <p:cNvPicPr/>
          <p:nvPr/>
        </p:nvPicPr>
        <p:blipFill>
          <a:blip r:embed="rId3"/>
          <a:stretch/>
        </p:blipFill>
        <p:spPr>
          <a:xfrm>
            <a:off x="8153280" y="425520"/>
            <a:ext cx="1712880" cy="2797200"/>
          </a:xfrm>
          <a:prstGeom prst="rect">
            <a:avLst/>
          </a:prstGeom>
          <a:noFill/>
          <a:ln w="0">
            <a:noFill/>
          </a:ln>
          <a:effectLst>
            <a:outerShdw dist="107932" dir="2700000" blurRad="0" rotWithShape="0">
              <a:srgbClr val="00000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5272200" y="107964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" name=""/>
          <p:cNvSpPr/>
          <p:nvPr/>
        </p:nvSpPr>
        <p:spPr>
          <a:xfrm>
            <a:off x="642960" y="482760"/>
            <a:ext cx="9280440" cy="1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NIMBY and the Environment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" name=""/>
          <p:cNvSpPr/>
          <p:nvPr/>
        </p:nvSpPr>
        <p:spPr>
          <a:xfrm>
            <a:off x="4694400" y="344016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" name=""/>
          <p:cNvSpPr/>
          <p:nvPr/>
        </p:nvSpPr>
        <p:spPr>
          <a:xfrm>
            <a:off x="1079640" y="1449360"/>
            <a:ext cx="8372160" cy="368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Postponed modernization of gas plants creates more pollution from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CommonBullets" charset="2"/>
              <a:buChar char="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Higher utilization of older, less efficient plants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CommonBullets" charset="2"/>
              <a:buChar char="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Emergency new generation such as diesel units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spikes/shortages have resulted in air permit exceptions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Imports of emergency power to California have exported “environmental stress” to the Southwest and Northwest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752400" y="85680"/>
            <a:ext cx="9239400" cy="13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Aging Gas-Fired Powerplants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" name=""/>
          <p:cNvSpPr/>
          <p:nvPr/>
        </p:nvSpPr>
        <p:spPr>
          <a:xfrm>
            <a:off x="228600" y="6296040"/>
            <a:ext cx="8469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1999 EEI Statistical Yearbook, Table 26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50" name=""/>
          <p:cNvGraphicFramePr/>
          <p:nvPr/>
        </p:nvGraphicFramePr>
        <p:xfrm>
          <a:off x="1054080" y="1295280"/>
          <a:ext cx="8520120" cy="4673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54080" y="1295280"/>
                    <a:ext cx="8520120" cy="4673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2" name=""/>
          <p:cNvSpPr/>
          <p:nvPr/>
        </p:nvSpPr>
        <p:spPr>
          <a:xfrm>
            <a:off x="1321920" y="5905440"/>
            <a:ext cx="1280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Average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3" name=""/>
          <p:cNvSpPr/>
          <p:nvPr/>
        </p:nvSpPr>
        <p:spPr>
          <a:xfrm>
            <a:off x="6981480" y="5905440"/>
            <a:ext cx="418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4" name=""/>
          <p:cNvSpPr/>
          <p:nvPr/>
        </p:nvSpPr>
        <p:spPr>
          <a:xfrm>
            <a:off x="2736360" y="5905440"/>
            <a:ext cx="1002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5" name=""/>
          <p:cNvSpPr/>
          <p:nvPr/>
        </p:nvSpPr>
        <p:spPr>
          <a:xfrm>
            <a:off x="4336920" y="5905440"/>
            <a:ext cx="428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6" name=""/>
          <p:cNvSpPr/>
          <p:nvPr/>
        </p:nvSpPr>
        <p:spPr>
          <a:xfrm>
            <a:off x="5690880" y="5905440"/>
            <a:ext cx="408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7" name=""/>
          <p:cNvSpPr/>
          <p:nvPr/>
        </p:nvSpPr>
        <p:spPr>
          <a:xfrm>
            <a:off x="1633680" y="3213000"/>
            <a:ext cx="804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10,360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8" name=""/>
          <p:cNvSpPr/>
          <p:nvPr/>
        </p:nvSpPr>
        <p:spPr>
          <a:xfrm>
            <a:off x="2973960" y="150984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14,425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9" name=""/>
          <p:cNvSpPr/>
          <p:nvPr/>
        </p:nvSpPr>
        <p:spPr>
          <a:xfrm>
            <a:off x="4269240" y="326880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10,506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0" name=""/>
          <p:cNvSpPr/>
          <p:nvPr/>
        </p:nvSpPr>
        <p:spPr>
          <a:xfrm>
            <a:off x="5598000" y="335124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10,264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1" name=""/>
          <p:cNvSpPr/>
          <p:nvPr/>
        </p:nvSpPr>
        <p:spPr>
          <a:xfrm>
            <a:off x="8231760" y="354816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9,751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2" name=""/>
          <p:cNvSpPr/>
          <p:nvPr/>
        </p:nvSpPr>
        <p:spPr>
          <a:xfrm>
            <a:off x="6936120" y="345276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9,883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3" name=""/>
          <p:cNvSpPr/>
          <p:nvPr/>
        </p:nvSpPr>
        <p:spPr>
          <a:xfrm>
            <a:off x="8202600" y="5872320"/>
            <a:ext cx="428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64" name=""/>
          <p:cNvGrpSpPr/>
          <p:nvPr/>
        </p:nvGrpSpPr>
        <p:grpSpPr>
          <a:xfrm>
            <a:off x="2552760" y="1917720"/>
            <a:ext cx="228600" cy="1600200"/>
            <a:chOff x="2552760" y="1917720"/>
            <a:chExt cx="228600" cy="1600200"/>
          </a:xfrm>
        </p:grpSpPr>
        <p:sp>
          <p:nvSpPr>
            <p:cNvPr id="165" name=""/>
            <p:cNvSpPr/>
            <p:nvPr/>
          </p:nvSpPr>
          <p:spPr>
            <a:xfrm>
              <a:off x="2666880" y="1917720"/>
              <a:ext cx="0" cy="160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2552760" y="1917720"/>
              <a:ext cx="2286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2552760" y="3517920"/>
              <a:ext cx="2286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68" name=""/>
          <p:cNvSpPr/>
          <p:nvPr/>
        </p:nvSpPr>
        <p:spPr>
          <a:xfrm rot="16263000">
            <a:off x="2067480" y="2539080"/>
            <a:ext cx="830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5050"/>
                </a:solidFill>
                <a:effectLst/>
                <a:uFillTx/>
                <a:latin typeface="Arial"/>
              </a:rPr>
              <a:t>40%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" name=""/>
          <p:cNvSpPr/>
          <p:nvPr/>
        </p:nvSpPr>
        <p:spPr>
          <a:xfrm>
            <a:off x="3182760" y="531720"/>
            <a:ext cx="3861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(BTU’s per KWH)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0" name=""/>
          <p:cNvSpPr/>
          <p:nvPr/>
        </p:nvSpPr>
        <p:spPr>
          <a:xfrm>
            <a:off x="5091120" y="2209680"/>
            <a:ext cx="3949560" cy="8254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Usage Premium = Emission Premium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1" name=""/>
          <p:cNvSpPr/>
          <p:nvPr/>
        </p:nvSpPr>
        <p:spPr>
          <a:xfrm>
            <a:off x="3763800" y="1982880"/>
            <a:ext cx="368640" cy="1628640"/>
          </a:xfrm>
          <a:custGeom>
            <a:avLst/>
            <a:gdLst>
              <a:gd name="textAreaLeft" fmla="*/ 0 w 368640"/>
              <a:gd name="textAreaRight" fmla="*/ 258480 w 368640"/>
              <a:gd name="textAreaTop" fmla="*/ 67680 h 1628640"/>
              <a:gd name="textAreaBottom" fmla="*/ 1560960 h 162864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10800" y="0"/>
                  <a:pt x="21600" y="900"/>
                  <a:pt x="21600" y="1800"/>
                </a:cubicBezTo>
                <a:lnTo>
                  <a:pt x="21600" y="19800"/>
                </a:lnTo>
                <a:cubicBezTo>
                  <a:pt x="21600" y="20700"/>
                  <a:pt x="10800" y="21600"/>
                  <a:pt x="0" y="21600"/>
                </a:cubicBezTo>
              </a:path>
            </a:pathLst>
          </a:custGeom>
          <a:noFill/>
          <a:ln w="3816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2" name=""/>
          <p:cNvSpPr/>
          <p:nvPr/>
        </p:nvSpPr>
        <p:spPr>
          <a:xfrm>
            <a:off x="4189320" y="2664000"/>
            <a:ext cx="795600" cy="0"/>
          </a:xfrm>
          <a:prstGeom prst="line">
            <a:avLst/>
          </a:prstGeom>
          <a:ln w="7632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"/>
          <p:cNvGraphicFramePr/>
          <p:nvPr/>
        </p:nvGraphicFramePr>
        <p:xfrm>
          <a:off x="5213520" y="1979640"/>
          <a:ext cx="5167080" cy="3686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13520" y="1979640"/>
                    <a:ext cx="5167080" cy="368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04560" y="210600"/>
            <a:ext cx="96822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Comparison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Power Generation</a:t>
            </a:r>
            <a:br>
              <a:rPr sz="3000"/>
            </a:b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(pounds/MWh)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0" y="6323040"/>
            <a:ext cx="4692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Energy and Environmental Analysis, Inc.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7" name=""/>
          <p:cNvSpPr/>
          <p:nvPr/>
        </p:nvSpPr>
        <p:spPr>
          <a:xfrm>
            <a:off x="512640" y="5431320"/>
            <a:ext cx="108288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" name=""/>
          <p:cNvSpPr/>
          <p:nvPr/>
        </p:nvSpPr>
        <p:spPr>
          <a:xfrm>
            <a:off x="1776240" y="5424840"/>
            <a:ext cx="143532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" name=""/>
          <p:cNvSpPr/>
          <p:nvPr/>
        </p:nvSpPr>
        <p:spPr>
          <a:xfrm>
            <a:off x="3355920" y="5428800"/>
            <a:ext cx="1120680" cy="74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80" name=""/>
          <p:cNvGraphicFramePr/>
          <p:nvPr/>
        </p:nvGraphicFramePr>
        <p:xfrm>
          <a:off x="57240" y="2106720"/>
          <a:ext cx="5167080" cy="3520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8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7240" y="2106720"/>
                    <a:ext cx="5167080" cy="352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2" name=""/>
          <p:cNvSpPr/>
          <p:nvPr/>
        </p:nvSpPr>
        <p:spPr>
          <a:xfrm>
            <a:off x="2420640" y="4013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" name=""/>
          <p:cNvSpPr/>
          <p:nvPr/>
        </p:nvSpPr>
        <p:spPr>
          <a:xfrm>
            <a:off x="3822480" y="47671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" name=""/>
          <p:cNvSpPr/>
          <p:nvPr/>
        </p:nvSpPr>
        <p:spPr>
          <a:xfrm>
            <a:off x="2108160" y="1692360"/>
            <a:ext cx="1050840" cy="457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</a:t>
            </a:r>
            <a:r>
              <a:rPr b="1" lang="en-US" sz="24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" name=""/>
          <p:cNvSpPr/>
          <p:nvPr/>
        </p:nvSpPr>
        <p:spPr>
          <a:xfrm>
            <a:off x="1020600" y="20098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" name=""/>
          <p:cNvSpPr/>
          <p:nvPr/>
        </p:nvSpPr>
        <p:spPr>
          <a:xfrm>
            <a:off x="3470400" y="3838680"/>
            <a:ext cx="5540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-85%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7" name=""/>
          <p:cNvSpPr/>
          <p:nvPr/>
        </p:nvSpPr>
        <p:spPr>
          <a:xfrm>
            <a:off x="1976400" y="2763720"/>
            <a:ext cx="5540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-80%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" name=""/>
          <p:cNvSpPr/>
          <p:nvPr/>
        </p:nvSpPr>
        <p:spPr>
          <a:xfrm>
            <a:off x="6151320" y="20048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" name=""/>
          <p:cNvSpPr/>
          <p:nvPr/>
        </p:nvSpPr>
        <p:spPr>
          <a:xfrm>
            <a:off x="7110360" y="2765520"/>
            <a:ext cx="6476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-99%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" name=""/>
          <p:cNvSpPr/>
          <p:nvPr/>
        </p:nvSpPr>
        <p:spPr>
          <a:xfrm>
            <a:off x="8321760" y="4160880"/>
            <a:ext cx="58428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-60%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" name=""/>
          <p:cNvSpPr/>
          <p:nvPr/>
        </p:nvSpPr>
        <p:spPr>
          <a:xfrm>
            <a:off x="8939160" y="487980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0.004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" name=""/>
          <p:cNvSpPr/>
          <p:nvPr/>
        </p:nvSpPr>
        <p:spPr>
          <a:xfrm>
            <a:off x="7564320" y="48798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" name=""/>
          <p:cNvSpPr/>
          <p:nvPr/>
        </p:nvSpPr>
        <p:spPr>
          <a:xfrm>
            <a:off x="7394400" y="1693800"/>
            <a:ext cx="1051200" cy="457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</a:t>
            </a:r>
            <a:r>
              <a:rPr b="1" lang="en-US" sz="3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" name=""/>
          <p:cNvSpPr/>
          <p:nvPr/>
        </p:nvSpPr>
        <p:spPr>
          <a:xfrm>
            <a:off x="5694480" y="5418360"/>
            <a:ext cx="108252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" name=""/>
          <p:cNvSpPr/>
          <p:nvPr/>
        </p:nvSpPr>
        <p:spPr>
          <a:xfrm>
            <a:off x="6958080" y="5412240"/>
            <a:ext cx="143496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6" name=""/>
          <p:cNvSpPr/>
          <p:nvPr/>
        </p:nvSpPr>
        <p:spPr>
          <a:xfrm>
            <a:off x="8575560" y="5441400"/>
            <a:ext cx="1121040" cy="74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7" name=""/>
          <p:cNvSpPr/>
          <p:nvPr/>
        </p:nvSpPr>
        <p:spPr>
          <a:xfrm>
            <a:off x="1676520" y="3162240"/>
            <a:ext cx="965160" cy="7747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8" name=""/>
          <p:cNvSpPr/>
          <p:nvPr/>
        </p:nvSpPr>
        <p:spPr>
          <a:xfrm>
            <a:off x="3162240" y="4216320"/>
            <a:ext cx="965160" cy="5209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9" name=""/>
          <p:cNvSpPr/>
          <p:nvPr/>
        </p:nvSpPr>
        <p:spPr>
          <a:xfrm>
            <a:off x="6858000" y="3162240"/>
            <a:ext cx="965160" cy="12445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" name=""/>
          <p:cNvSpPr/>
          <p:nvPr/>
        </p:nvSpPr>
        <p:spPr>
          <a:xfrm>
            <a:off x="7823160" y="4546440"/>
            <a:ext cx="1486080" cy="368640"/>
          </a:xfrm>
          <a:custGeom>
            <a:avLst/>
            <a:gdLst/>
            <a:ahLst/>
            <a:rect l="l" t="t" r="r" b="b"/>
            <a:pathLst>
              <a:path w="936" h="152">
                <a:moveTo>
                  <a:pt x="936" y="152"/>
                </a:moveTo>
                <a:lnTo>
                  <a:pt x="936" y="0"/>
                </a:lnTo>
                <a:lnTo>
                  <a:pt x="0" y="0"/>
                </a:lnTo>
                <a:lnTo>
                  <a:pt x="0" y="152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"/>
          <p:cNvGraphicFramePr/>
          <p:nvPr/>
        </p:nvGraphicFramePr>
        <p:xfrm>
          <a:off x="5213520" y="1433520"/>
          <a:ext cx="5167080" cy="4270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13520" y="1433520"/>
                    <a:ext cx="5167080" cy="4270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04560" y="210600"/>
            <a:ext cx="96822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Comparison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Power Generation (cont.)</a:t>
            </a:r>
            <a:br>
              <a:rPr sz="3000"/>
            </a:b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(pounds/MWh)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0" y="6323040"/>
            <a:ext cx="4692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Energy and Environmental Analysis, Inc.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" name=""/>
          <p:cNvSpPr/>
          <p:nvPr/>
        </p:nvSpPr>
        <p:spPr>
          <a:xfrm>
            <a:off x="512640" y="5431320"/>
            <a:ext cx="108288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" name=""/>
          <p:cNvSpPr/>
          <p:nvPr/>
        </p:nvSpPr>
        <p:spPr>
          <a:xfrm>
            <a:off x="1776240" y="5424840"/>
            <a:ext cx="143532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7" name=""/>
          <p:cNvSpPr/>
          <p:nvPr/>
        </p:nvSpPr>
        <p:spPr>
          <a:xfrm>
            <a:off x="3355920" y="5415840"/>
            <a:ext cx="1120680" cy="74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208" name=""/>
          <p:cNvGraphicFramePr/>
          <p:nvPr/>
        </p:nvGraphicFramePr>
        <p:xfrm>
          <a:off x="57240" y="2106720"/>
          <a:ext cx="5167080" cy="3520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0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7240" y="2106720"/>
                    <a:ext cx="5167080" cy="352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0" name=""/>
          <p:cNvSpPr/>
          <p:nvPr/>
        </p:nvSpPr>
        <p:spPr>
          <a:xfrm>
            <a:off x="2420640" y="417816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1" name=""/>
          <p:cNvSpPr/>
          <p:nvPr/>
        </p:nvSpPr>
        <p:spPr>
          <a:xfrm>
            <a:off x="3822480" y="46274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2" name=""/>
          <p:cNvSpPr/>
          <p:nvPr/>
        </p:nvSpPr>
        <p:spPr>
          <a:xfrm>
            <a:off x="2260440" y="1569960"/>
            <a:ext cx="1143000" cy="457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PM</a:t>
            </a:r>
            <a:r>
              <a:rPr b="1" lang="en-US" sz="24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" name=""/>
          <p:cNvSpPr/>
          <p:nvPr/>
        </p:nvSpPr>
        <p:spPr>
          <a:xfrm>
            <a:off x="1020600" y="20098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" name=""/>
          <p:cNvSpPr/>
          <p:nvPr/>
        </p:nvSpPr>
        <p:spPr>
          <a:xfrm>
            <a:off x="3457440" y="3902040"/>
            <a:ext cx="5540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-60%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" name=""/>
          <p:cNvSpPr/>
          <p:nvPr/>
        </p:nvSpPr>
        <p:spPr>
          <a:xfrm>
            <a:off x="1976400" y="2243160"/>
            <a:ext cx="5540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-75%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" name=""/>
          <p:cNvSpPr/>
          <p:nvPr/>
        </p:nvSpPr>
        <p:spPr>
          <a:xfrm>
            <a:off x="5986440" y="200484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1,644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" name=""/>
          <p:cNvSpPr/>
          <p:nvPr/>
        </p:nvSpPr>
        <p:spPr>
          <a:xfrm>
            <a:off x="6996240" y="2257560"/>
            <a:ext cx="6476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-32%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" name=""/>
          <p:cNvSpPr/>
          <p:nvPr/>
        </p:nvSpPr>
        <p:spPr>
          <a:xfrm>
            <a:off x="8499600" y="2706840"/>
            <a:ext cx="58392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-26%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" name=""/>
          <p:cNvSpPr/>
          <p:nvPr/>
        </p:nvSpPr>
        <p:spPr>
          <a:xfrm>
            <a:off x="8964360" y="345744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819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" name=""/>
          <p:cNvSpPr/>
          <p:nvPr/>
        </p:nvSpPr>
        <p:spPr>
          <a:xfrm>
            <a:off x="7437240" y="296244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1,112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" name=""/>
          <p:cNvSpPr/>
          <p:nvPr/>
        </p:nvSpPr>
        <p:spPr>
          <a:xfrm>
            <a:off x="7254720" y="1592280"/>
            <a:ext cx="1143000" cy="457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</a:t>
            </a:r>
            <a:r>
              <a:rPr b="1" lang="en-US" sz="3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" name=""/>
          <p:cNvSpPr/>
          <p:nvPr/>
        </p:nvSpPr>
        <p:spPr>
          <a:xfrm>
            <a:off x="5694480" y="5418360"/>
            <a:ext cx="108252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" name=""/>
          <p:cNvSpPr/>
          <p:nvPr/>
        </p:nvSpPr>
        <p:spPr>
          <a:xfrm>
            <a:off x="6958080" y="5412240"/>
            <a:ext cx="143496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" name=""/>
          <p:cNvSpPr/>
          <p:nvPr/>
        </p:nvSpPr>
        <p:spPr>
          <a:xfrm>
            <a:off x="8537400" y="5441400"/>
            <a:ext cx="1121040" cy="74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" name=""/>
          <p:cNvSpPr/>
          <p:nvPr/>
        </p:nvSpPr>
        <p:spPr>
          <a:xfrm>
            <a:off x="1676520" y="2631960"/>
            <a:ext cx="965160" cy="152100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" name=""/>
          <p:cNvSpPr/>
          <p:nvPr/>
        </p:nvSpPr>
        <p:spPr>
          <a:xfrm>
            <a:off x="3162240" y="4305240"/>
            <a:ext cx="965160" cy="3301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" name=""/>
          <p:cNvSpPr/>
          <p:nvPr/>
        </p:nvSpPr>
        <p:spPr>
          <a:xfrm>
            <a:off x="6756480" y="2629080"/>
            <a:ext cx="965160" cy="3301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" name=""/>
          <p:cNvSpPr/>
          <p:nvPr/>
        </p:nvSpPr>
        <p:spPr>
          <a:xfrm>
            <a:off x="8229600" y="3111480"/>
            <a:ext cx="965160" cy="3301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California-UB" descr=""/>
          <p:cNvPicPr/>
          <p:nvPr/>
        </p:nvPicPr>
        <p:blipFill>
          <a:blip r:embed="rId1"/>
          <a:stretch/>
        </p:blipFill>
        <p:spPr>
          <a:xfrm>
            <a:off x="7238880" y="685800"/>
            <a:ext cx="1049400" cy="1219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"/>
          <p:cNvSpPr/>
          <p:nvPr/>
        </p:nvSpPr>
        <p:spPr>
          <a:xfrm>
            <a:off x="1201680" y="2971800"/>
            <a:ext cx="7975800" cy="2155680"/>
          </a:xfrm>
          <a:prstGeom prst="rect">
            <a:avLst/>
          </a:prstGeom>
          <a:solidFill>
            <a:srgbClr val="ffb310"/>
          </a:solidFill>
          <a:ln w="93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" name=""/>
          <p:cNvSpPr/>
          <p:nvPr/>
        </p:nvSpPr>
        <p:spPr>
          <a:xfrm>
            <a:off x="1620720" y="3086280"/>
            <a:ext cx="6913800" cy="198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“If I wanted to raise rates, I could have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solved this problem in 20 minutes.”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Governor Gray Davis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" name=""/>
          <p:cNvSpPr/>
          <p:nvPr/>
        </p:nvSpPr>
        <p:spPr>
          <a:xfrm>
            <a:off x="731880" y="442800"/>
            <a:ext cx="8763120" cy="12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Golden “What      f?”</a:t>
            </a:r>
            <a:endParaRPr b="0" lang="en-US" sz="5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"/>
          <p:cNvSpPr/>
          <p:nvPr/>
        </p:nvSpPr>
        <p:spPr>
          <a:xfrm>
            <a:off x="1511280" y="1434960"/>
            <a:ext cx="8313840" cy="29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Supply is increasing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is moderating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and power prices are falling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" name=""/>
          <p:cNvSpPr/>
          <p:nvPr/>
        </p:nvSpPr>
        <p:spPr>
          <a:xfrm>
            <a:off x="1758960" y="355680"/>
            <a:ext cx="6765840" cy="9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Outlook is Improving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" name=""/>
          <p:cNvSpPr/>
          <p:nvPr/>
        </p:nvSpPr>
        <p:spPr>
          <a:xfrm>
            <a:off x="1357200" y="5087880"/>
            <a:ext cx="7425000" cy="71748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 a new message emanate from California?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"/>
          <p:cNvSpPr/>
          <p:nvPr/>
        </p:nvSpPr>
        <p:spPr>
          <a:xfrm>
            <a:off x="1565280" y="1762200"/>
            <a:ext cx="8499600" cy="50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forces are “smarter” at allocating resources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Open markets reduce prices and improve quality, other things the same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Consumers like choice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7" name=""/>
          <p:cNvSpPr/>
          <p:nvPr/>
        </p:nvSpPr>
        <p:spPr>
          <a:xfrm>
            <a:off x="85680" y="122400"/>
            <a:ext cx="10115640" cy="968040"/>
          </a:xfrm>
          <a:prstGeom prst="ellipse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Liberalization?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RB-BookCover" descr=""/>
          <p:cNvPicPr/>
          <p:nvPr/>
        </p:nvPicPr>
        <p:blipFill>
          <a:blip r:embed="rId1"/>
          <a:stretch/>
        </p:blipFill>
        <p:spPr>
          <a:xfrm>
            <a:off x="2911320" y="184320"/>
            <a:ext cx="4405320" cy="6519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"/>
          <p:cNvSpPr/>
          <p:nvPr/>
        </p:nvSpPr>
        <p:spPr>
          <a:xfrm>
            <a:off x="1143000" y="5676840"/>
            <a:ext cx="8001000" cy="49536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0" name=""/>
          <p:cNvSpPr/>
          <p:nvPr/>
        </p:nvSpPr>
        <p:spPr>
          <a:xfrm>
            <a:off x="307800" y="514440"/>
            <a:ext cx="9698040" cy="80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22032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Liberalization in the United States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6049800" y="1600200"/>
            <a:ext cx="3932280" cy="31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292320">
              <a:lnSpc>
                <a:spcPct val="100000"/>
              </a:lnSpc>
              <a:spcAft>
                <a:spcPts val="300"/>
              </a:spcAft>
              <a:buClr>
                <a:srgbClr val="ffb310"/>
              </a:buClr>
              <a:buSzPct val="150000"/>
              <a:buFont typeface="Arial"/>
              <a:buChar char="•"/>
              <a:tabLst>
                <a:tab algn="l" pos="584280"/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Most States are still moving ahead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292320">
              <a:lnSpc>
                <a:spcPct val="100000"/>
              </a:lnSpc>
              <a:spcAft>
                <a:spcPts val="300"/>
              </a:spcAft>
              <a:buClr>
                <a:srgbClr val="ffb310"/>
              </a:buClr>
              <a:buSzPct val="150000"/>
              <a:buFont typeface="Arial"/>
              <a:buChar char="•"/>
              <a:tabLst>
                <a:tab algn="l" pos="584280"/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292320">
              <a:lnSpc>
                <a:spcPct val="100000"/>
              </a:lnSpc>
              <a:spcAft>
                <a:spcPts val="300"/>
              </a:spcAft>
              <a:buClr>
                <a:srgbClr val="ffb310"/>
              </a:buClr>
              <a:buSzPct val="150000"/>
              <a:buFont typeface="Arial"/>
              <a:buChar char="•"/>
              <a:tabLst>
                <a:tab algn="l" pos="584280"/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 representing 4% of population and 5% of total load have elected to delay market opening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292320">
              <a:lnSpc>
                <a:spcPct val="100000"/>
              </a:lnSpc>
              <a:spcAft>
                <a:spcPts val="300"/>
              </a:spcAft>
              <a:buClr>
                <a:srgbClr val="ffb310"/>
              </a:buClr>
              <a:buSzPct val="150000"/>
              <a:buFont typeface="Arial"/>
              <a:buChar char="•"/>
              <a:tabLst>
                <a:tab algn="l" pos="584280"/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–"/>
              <a:tabLst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  <a:tab algn="l" pos="64263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Nevada and Oklahoma delayed indefinitely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–"/>
              <a:tabLst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  <a:tab algn="l" pos="642636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–"/>
              <a:tabLst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  <a:tab algn="l" pos="64263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Arkansas, West Virginia and Montana postponed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" name=""/>
          <p:cNvSpPr/>
          <p:nvPr/>
        </p:nvSpPr>
        <p:spPr>
          <a:xfrm>
            <a:off x="5578560" y="2125800"/>
            <a:ext cx="12600" cy="47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" name=""/>
          <p:cNvSpPr/>
          <p:nvPr/>
        </p:nvSpPr>
        <p:spPr>
          <a:xfrm>
            <a:off x="5165640" y="2043000"/>
            <a:ext cx="165240" cy="166680"/>
          </a:xfrm>
          <a:custGeom>
            <a:avLst/>
            <a:gdLst/>
            <a:ahLst/>
            <a:rect l="l" t="t" r="r" b="b"/>
            <a:pathLst>
              <a:path w="143" h="143">
                <a:moveTo>
                  <a:pt x="0" y="32"/>
                </a:moveTo>
                <a:lnTo>
                  <a:pt x="48" y="16"/>
                </a:lnTo>
                <a:lnTo>
                  <a:pt x="53" y="21"/>
                </a:lnTo>
                <a:lnTo>
                  <a:pt x="53" y="21"/>
                </a:lnTo>
                <a:lnTo>
                  <a:pt x="53" y="16"/>
                </a:lnTo>
                <a:lnTo>
                  <a:pt x="127" y="0"/>
                </a:lnTo>
                <a:lnTo>
                  <a:pt x="143" y="58"/>
                </a:lnTo>
                <a:lnTo>
                  <a:pt x="143" y="64"/>
                </a:lnTo>
                <a:lnTo>
                  <a:pt x="143" y="69"/>
                </a:lnTo>
                <a:lnTo>
                  <a:pt x="143" y="69"/>
                </a:lnTo>
                <a:lnTo>
                  <a:pt x="143" y="74"/>
                </a:lnTo>
                <a:lnTo>
                  <a:pt x="133" y="74"/>
                </a:lnTo>
                <a:lnTo>
                  <a:pt x="111" y="85"/>
                </a:lnTo>
                <a:lnTo>
                  <a:pt x="101" y="85"/>
                </a:lnTo>
                <a:lnTo>
                  <a:pt x="101" y="90"/>
                </a:lnTo>
                <a:lnTo>
                  <a:pt x="101" y="90"/>
                </a:lnTo>
                <a:lnTo>
                  <a:pt x="95" y="90"/>
                </a:lnTo>
                <a:lnTo>
                  <a:pt x="85" y="96"/>
                </a:lnTo>
                <a:lnTo>
                  <a:pt x="64" y="106"/>
                </a:lnTo>
                <a:lnTo>
                  <a:pt x="58" y="101"/>
                </a:lnTo>
                <a:lnTo>
                  <a:pt x="48" y="117"/>
                </a:lnTo>
                <a:lnTo>
                  <a:pt x="21" y="138"/>
                </a:lnTo>
                <a:lnTo>
                  <a:pt x="10" y="143"/>
                </a:lnTo>
                <a:lnTo>
                  <a:pt x="0" y="138"/>
                </a:lnTo>
                <a:lnTo>
                  <a:pt x="10" y="122"/>
                </a:lnTo>
                <a:lnTo>
                  <a:pt x="16" y="117"/>
                </a:lnTo>
                <a:lnTo>
                  <a:pt x="10" y="111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" name=""/>
          <p:cNvSpPr/>
          <p:nvPr/>
        </p:nvSpPr>
        <p:spPr>
          <a:xfrm>
            <a:off x="1128600" y="1260360"/>
            <a:ext cx="596880" cy="968400"/>
          </a:xfrm>
          <a:custGeom>
            <a:avLst/>
            <a:gdLst/>
            <a:ahLst/>
            <a:rect l="l" t="t" r="r" b="b"/>
            <a:pathLst>
              <a:path w="515" h="834">
                <a:moveTo>
                  <a:pt x="165" y="0"/>
                </a:moveTo>
                <a:lnTo>
                  <a:pt x="228" y="16"/>
                </a:lnTo>
                <a:lnTo>
                  <a:pt x="212" y="122"/>
                </a:lnTo>
                <a:lnTo>
                  <a:pt x="223" y="149"/>
                </a:lnTo>
                <a:lnTo>
                  <a:pt x="228" y="165"/>
                </a:lnTo>
                <a:lnTo>
                  <a:pt x="223" y="175"/>
                </a:lnTo>
                <a:lnTo>
                  <a:pt x="223" y="181"/>
                </a:lnTo>
                <a:lnTo>
                  <a:pt x="228" y="186"/>
                </a:lnTo>
                <a:lnTo>
                  <a:pt x="234" y="202"/>
                </a:lnTo>
                <a:lnTo>
                  <a:pt x="255" y="218"/>
                </a:lnTo>
                <a:lnTo>
                  <a:pt x="266" y="244"/>
                </a:lnTo>
                <a:lnTo>
                  <a:pt x="271" y="260"/>
                </a:lnTo>
                <a:lnTo>
                  <a:pt x="276" y="271"/>
                </a:lnTo>
                <a:lnTo>
                  <a:pt x="287" y="276"/>
                </a:lnTo>
                <a:lnTo>
                  <a:pt x="287" y="282"/>
                </a:lnTo>
                <a:lnTo>
                  <a:pt x="303" y="287"/>
                </a:lnTo>
                <a:lnTo>
                  <a:pt x="308" y="292"/>
                </a:lnTo>
                <a:lnTo>
                  <a:pt x="292" y="324"/>
                </a:lnTo>
                <a:lnTo>
                  <a:pt x="292" y="335"/>
                </a:lnTo>
                <a:lnTo>
                  <a:pt x="287" y="335"/>
                </a:lnTo>
                <a:lnTo>
                  <a:pt x="287" y="356"/>
                </a:lnTo>
                <a:lnTo>
                  <a:pt x="287" y="356"/>
                </a:lnTo>
                <a:lnTo>
                  <a:pt x="287" y="367"/>
                </a:lnTo>
                <a:lnTo>
                  <a:pt x="276" y="372"/>
                </a:lnTo>
                <a:lnTo>
                  <a:pt x="276" y="383"/>
                </a:lnTo>
                <a:lnTo>
                  <a:pt x="276" y="388"/>
                </a:lnTo>
                <a:lnTo>
                  <a:pt x="271" y="399"/>
                </a:lnTo>
                <a:lnTo>
                  <a:pt x="287" y="414"/>
                </a:lnTo>
                <a:lnTo>
                  <a:pt x="292" y="414"/>
                </a:lnTo>
                <a:lnTo>
                  <a:pt x="313" y="393"/>
                </a:lnTo>
                <a:lnTo>
                  <a:pt x="319" y="393"/>
                </a:lnTo>
                <a:lnTo>
                  <a:pt x="319" y="393"/>
                </a:lnTo>
                <a:lnTo>
                  <a:pt x="324" y="404"/>
                </a:lnTo>
                <a:lnTo>
                  <a:pt x="324" y="404"/>
                </a:lnTo>
                <a:lnTo>
                  <a:pt x="329" y="409"/>
                </a:lnTo>
                <a:lnTo>
                  <a:pt x="329" y="420"/>
                </a:lnTo>
                <a:lnTo>
                  <a:pt x="329" y="441"/>
                </a:lnTo>
                <a:lnTo>
                  <a:pt x="335" y="457"/>
                </a:lnTo>
                <a:lnTo>
                  <a:pt x="340" y="468"/>
                </a:lnTo>
                <a:lnTo>
                  <a:pt x="340" y="478"/>
                </a:lnTo>
                <a:lnTo>
                  <a:pt x="335" y="484"/>
                </a:lnTo>
                <a:lnTo>
                  <a:pt x="345" y="500"/>
                </a:lnTo>
                <a:lnTo>
                  <a:pt x="356" y="500"/>
                </a:lnTo>
                <a:lnTo>
                  <a:pt x="361" y="510"/>
                </a:lnTo>
                <a:lnTo>
                  <a:pt x="361" y="515"/>
                </a:lnTo>
                <a:lnTo>
                  <a:pt x="361" y="531"/>
                </a:lnTo>
                <a:lnTo>
                  <a:pt x="361" y="537"/>
                </a:lnTo>
                <a:lnTo>
                  <a:pt x="367" y="547"/>
                </a:lnTo>
                <a:lnTo>
                  <a:pt x="377" y="553"/>
                </a:lnTo>
                <a:lnTo>
                  <a:pt x="383" y="542"/>
                </a:lnTo>
                <a:lnTo>
                  <a:pt x="388" y="537"/>
                </a:lnTo>
                <a:lnTo>
                  <a:pt x="404" y="547"/>
                </a:lnTo>
                <a:lnTo>
                  <a:pt x="409" y="547"/>
                </a:lnTo>
                <a:lnTo>
                  <a:pt x="420" y="542"/>
                </a:lnTo>
                <a:lnTo>
                  <a:pt x="425" y="537"/>
                </a:lnTo>
                <a:lnTo>
                  <a:pt x="425" y="542"/>
                </a:lnTo>
                <a:lnTo>
                  <a:pt x="446" y="542"/>
                </a:lnTo>
                <a:lnTo>
                  <a:pt x="457" y="547"/>
                </a:lnTo>
                <a:lnTo>
                  <a:pt x="462" y="547"/>
                </a:lnTo>
                <a:lnTo>
                  <a:pt x="483" y="547"/>
                </a:lnTo>
                <a:lnTo>
                  <a:pt x="483" y="537"/>
                </a:lnTo>
                <a:lnTo>
                  <a:pt x="489" y="531"/>
                </a:lnTo>
                <a:lnTo>
                  <a:pt x="505" y="542"/>
                </a:lnTo>
                <a:lnTo>
                  <a:pt x="505" y="558"/>
                </a:lnTo>
                <a:lnTo>
                  <a:pt x="515" y="563"/>
                </a:lnTo>
                <a:lnTo>
                  <a:pt x="515" y="563"/>
                </a:lnTo>
                <a:lnTo>
                  <a:pt x="473" y="834"/>
                </a:lnTo>
                <a:lnTo>
                  <a:pt x="473" y="834"/>
                </a:lnTo>
                <a:lnTo>
                  <a:pt x="234" y="792"/>
                </a:lnTo>
                <a:lnTo>
                  <a:pt x="0" y="739"/>
                </a:lnTo>
                <a:lnTo>
                  <a:pt x="42" y="547"/>
                </a:lnTo>
                <a:lnTo>
                  <a:pt x="53" y="537"/>
                </a:lnTo>
                <a:lnTo>
                  <a:pt x="53" y="521"/>
                </a:lnTo>
                <a:lnTo>
                  <a:pt x="53" y="521"/>
                </a:lnTo>
                <a:lnTo>
                  <a:pt x="58" y="515"/>
                </a:lnTo>
                <a:lnTo>
                  <a:pt x="58" y="510"/>
                </a:lnTo>
                <a:lnTo>
                  <a:pt x="53" y="505"/>
                </a:lnTo>
                <a:lnTo>
                  <a:pt x="42" y="494"/>
                </a:lnTo>
                <a:lnTo>
                  <a:pt x="37" y="489"/>
                </a:lnTo>
                <a:lnTo>
                  <a:pt x="42" y="478"/>
                </a:lnTo>
                <a:lnTo>
                  <a:pt x="64" y="446"/>
                </a:lnTo>
                <a:lnTo>
                  <a:pt x="74" y="441"/>
                </a:lnTo>
                <a:lnTo>
                  <a:pt x="85" y="430"/>
                </a:lnTo>
                <a:lnTo>
                  <a:pt x="85" y="425"/>
                </a:lnTo>
                <a:lnTo>
                  <a:pt x="90" y="420"/>
                </a:lnTo>
                <a:lnTo>
                  <a:pt x="127" y="361"/>
                </a:lnTo>
                <a:lnTo>
                  <a:pt x="122" y="345"/>
                </a:lnTo>
                <a:lnTo>
                  <a:pt x="117" y="340"/>
                </a:lnTo>
                <a:lnTo>
                  <a:pt x="111" y="335"/>
                </a:lnTo>
                <a:lnTo>
                  <a:pt x="101" y="329"/>
                </a:lnTo>
                <a:lnTo>
                  <a:pt x="101" y="319"/>
                </a:lnTo>
                <a:lnTo>
                  <a:pt x="101" y="303"/>
                </a:lnTo>
                <a:lnTo>
                  <a:pt x="101" y="298"/>
                </a:lnTo>
                <a:lnTo>
                  <a:pt x="106" y="292"/>
                </a:lnTo>
                <a:lnTo>
                  <a:pt x="101" y="287"/>
                </a:lnTo>
                <a:lnTo>
                  <a:pt x="101" y="276"/>
                </a:lnTo>
                <a:lnTo>
                  <a:pt x="101" y="271"/>
                </a:lnTo>
                <a:lnTo>
                  <a:pt x="165" y="0"/>
                </a:lnTo>
                <a:lnTo>
                  <a:pt x="165" y="0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" name=""/>
          <p:cNvSpPr/>
          <p:nvPr/>
        </p:nvSpPr>
        <p:spPr>
          <a:xfrm>
            <a:off x="1128600" y="1260360"/>
            <a:ext cx="596880" cy="968400"/>
          </a:xfrm>
          <a:custGeom>
            <a:avLst/>
            <a:gdLst/>
            <a:ahLst/>
            <a:rect l="l" t="t" r="r" b="b"/>
            <a:pathLst>
              <a:path w="515" h="834">
                <a:moveTo>
                  <a:pt x="165" y="0"/>
                </a:moveTo>
                <a:lnTo>
                  <a:pt x="228" y="16"/>
                </a:lnTo>
                <a:lnTo>
                  <a:pt x="212" y="122"/>
                </a:lnTo>
                <a:lnTo>
                  <a:pt x="223" y="149"/>
                </a:lnTo>
                <a:lnTo>
                  <a:pt x="228" y="165"/>
                </a:lnTo>
                <a:lnTo>
                  <a:pt x="223" y="175"/>
                </a:lnTo>
                <a:lnTo>
                  <a:pt x="223" y="181"/>
                </a:lnTo>
                <a:lnTo>
                  <a:pt x="228" y="186"/>
                </a:lnTo>
                <a:lnTo>
                  <a:pt x="234" y="202"/>
                </a:lnTo>
                <a:lnTo>
                  <a:pt x="255" y="218"/>
                </a:lnTo>
                <a:lnTo>
                  <a:pt x="266" y="244"/>
                </a:lnTo>
                <a:lnTo>
                  <a:pt x="271" y="260"/>
                </a:lnTo>
                <a:lnTo>
                  <a:pt x="276" y="271"/>
                </a:lnTo>
                <a:lnTo>
                  <a:pt x="287" y="276"/>
                </a:lnTo>
                <a:lnTo>
                  <a:pt x="287" y="282"/>
                </a:lnTo>
                <a:lnTo>
                  <a:pt x="303" y="287"/>
                </a:lnTo>
                <a:lnTo>
                  <a:pt x="308" y="292"/>
                </a:lnTo>
                <a:lnTo>
                  <a:pt x="292" y="324"/>
                </a:lnTo>
                <a:lnTo>
                  <a:pt x="292" y="335"/>
                </a:lnTo>
                <a:lnTo>
                  <a:pt x="287" y="335"/>
                </a:lnTo>
                <a:lnTo>
                  <a:pt x="287" y="356"/>
                </a:lnTo>
                <a:lnTo>
                  <a:pt x="287" y="356"/>
                </a:lnTo>
                <a:lnTo>
                  <a:pt x="287" y="367"/>
                </a:lnTo>
                <a:lnTo>
                  <a:pt x="276" y="372"/>
                </a:lnTo>
                <a:lnTo>
                  <a:pt x="276" y="383"/>
                </a:lnTo>
                <a:lnTo>
                  <a:pt x="276" y="388"/>
                </a:lnTo>
                <a:lnTo>
                  <a:pt x="271" y="399"/>
                </a:lnTo>
                <a:lnTo>
                  <a:pt x="287" y="414"/>
                </a:lnTo>
                <a:lnTo>
                  <a:pt x="292" y="414"/>
                </a:lnTo>
                <a:lnTo>
                  <a:pt x="313" y="393"/>
                </a:lnTo>
                <a:lnTo>
                  <a:pt x="319" y="393"/>
                </a:lnTo>
                <a:lnTo>
                  <a:pt x="319" y="393"/>
                </a:lnTo>
                <a:lnTo>
                  <a:pt x="324" y="404"/>
                </a:lnTo>
                <a:lnTo>
                  <a:pt x="324" y="404"/>
                </a:lnTo>
                <a:lnTo>
                  <a:pt x="329" y="409"/>
                </a:lnTo>
                <a:lnTo>
                  <a:pt x="329" y="420"/>
                </a:lnTo>
                <a:lnTo>
                  <a:pt x="329" y="441"/>
                </a:lnTo>
                <a:lnTo>
                  <a:pt x="335" y="457"/>
                </a:lnTo>
                <a:lnTo>
                  <a:pt x="340" y="468"/>
                </a:lnTo>
                <a:lnTo>
                  <a:pt x="340" y="478"/>
                </a:lnTo>
                <a:lnTo>
                  <a:pt x="335" y="484"/>
                </a:lnTo>
                <a:lnTo>
                  <a:pt x="345" y="500"/>
                </a:lnTo>
                <a:lnTo>
                  <a:pt x="356" y="500"/>
                </a:lnTo>
                <a:lnTo>
                  <a:pt x="361" y="510"/>
                </a:lnTo>
                <a:lnTo>
                  <a:pt x="361" y="515"/>
                </a:lnTo>
                <a:lnTo>
                  <a:pt x="361" y="531"/>
                </a:lnTo>
                <a:lnTo>
                  <a:pt x="361" y="537"/>
                </a:lnTo>
                <a:lnTo>
                  <a:pt x="367" y="547"/>
                </a:lnTo>
                <a:lnTo>
                  <a:pt x="377" y="553"/>
                </a:lnTo>
                <a:lnTo>
                  <a:pt x="383" y="542"/>
                </a:lnTo>
                <a:lnTo>
                  <a:pt x="388" y="537"/>
                </a:lnTo>
                <a:lnTo>
                  <a:pt x="404" y="547"/>
                </a:lnTo>
                <a:lnTo>
                  <a:pt x="409" y="547"/>
                </a:lnTo>
                <a:lnTo>
                  <a:pt x="420" y="542"/>
                </a:lnTo>
                <a:lnTo>
                  <a:pt x="425" y="537"/>
                </a:lnTo>
                <a:lnTo>
                  <a:pt x="425" y="542"/>
                </a:lnTo>
                <a:lnTo>
                  <a:pt x="446" y="542"/>
                </a:lnTo>
                <a:lnTo>
                  <a:pt x="457" y="547"/>
                </a:lnTo>
                <a:lnTo>
                  <a:pt x="462" y="547"/>
                </a:lnTo>
                <a:lnTo>
                  <a:pt x="483" y="547"/>
                </a:lnTo>
                <a:lnTo>
                  <a:pt x="483" y="537"/>
                </a:lnTo>
                <a:lnTo>
                  <a:pt x="489" y="531"/>
                </a:lnTo>
                <a:lnTo>
                  <a:pt x="505" y="542"/>
                </a:lnTo>
                <a:lnTo>
                  <a:pt x="505" y="558"/>
                </a:lnTo>
                <a:lnTo>
                  <a:pt x="515" y="563"/>
                </a:lnTo>
                <a:lnTo>
                  <a:pt x="515" y="563"/>
                </a:lnTo>
                <a:lnTo>
                  <a:pt x="473" y="834"/>
                </a:lnTo>
                <a:lnTo>
                  <a:pt x="473" y="834"/>
                </a:lnTo>
                <a:lnTo>
                  <a:pt x="234" y="792"/>
                </a:lnTo>
                <a:lnTo>
                  <a:pt x="0" y="739"/>
                </a:lnTo>
                <a:lnTo>
                  <a:pt x="42" y="547"/>
                </a:lnTo>
                <a:lnTo>
                  <a:pt x="53" y="537"/>
                </a:lnTo>
                <a:lnTo>
                  <a:pt x="53" y="521"/>
                </a:lnTo>
                <a:lnTo>
                  <a:pt x="53" y="521"/>
                </a:lnTo>
                <a:lnTo>
                  <a:pt x="58" y="515"/>
                </a:lnTo>
                <a:lnTo>
                  <a:pt x="58" y="510"/>
                </a:lnTo>
                <a:lnTo>
                  <a:pt x="53" y="505"/>
                </a:lnTo>
                <a:lnTo>
                  <a:pt x="42" y="494"/>
                </a:lnTo>
                <a:lnTo>
                  <a:pt x="37" y="489"/>
                </a:lnTo>
                <a:lnTo>
                  <a:pt x="42" y="478"/>
                </a:lnTo>
                <a:lnTo>
                  <a:pt x="64" y="446"/>
                </a:lnTo>
                <a:lnTo>
                  <a:pt x="74" y="441"/>
                </a:lnTo>
                <a:lnTo>
                  <a:pt x="85" y="430"/>
                </a:lnTo>
                <a:lnTo>
                  <a:pt x="85" y="425"/>
                </a:lnTo>
                <a:lnTo>
                  <a:pt x="90" y="420"/>
                </a:lnTo>
                <a:lnTo>
                  <a:pt x="127" y="361"/>
                </a:lnTo>
                <a:lnTo>
                  <a:pt x="122" y="345"/>
                </a:lnTo>
                <a:lnTo>
                  <a:pt x="117" y="340"/>
                </a:lnTo>
                <a:lnTo>
                  <a:pt x="111" y="335"/>
                </a:lnTo>
                <a:lnTo>
                  <a:pt x="101" y="329"/>
                </a:lnTo>
                <a:lnTo>
                  <a:pt x="101" y="319"/>
                </a:lnTo>
                <a:lnTo>
                  <a:pt x="101" y="303"/>
                </a:lnTo>
                <a:lnTo>
                  <a:pt x="101" y="298"/>
                </a:lnTo>
                <a:lnTo>
                  <a:pt x="106" y="292"/>
                </a:lnTo>
                <a:lnTo>
                  <a:pt x="101" y="287"/>
                </a:lnTo>
                <a:lnTo>
                  <a:pt x="101" y="276"/>
                </a:lnTo>
                <a:lnTo>
                  <a:pt x="101" y="271"/>
                </a:lnTo>
                <a:lnTo>
                  <a:pt x="165" y="0"/>
                </a:lnTo>
                <a:lnTo>
                  <a:pt x="165" y="0"/>
                </a:lnTo>
                <a:lnTo>
                  <a:pt x="165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" name=""/>
          <p:cNvSpPr/>
          <p:nvPr/>
        </p:nvSpPr>
        <p:spPr>
          <a:xfrm>
            <a:off x="468360" y="1444680"/>
            <a:ext cx="807840" cy="673200"/>
          </a:xfrm>
          <a:custGeom>
            <a:avLst/>
            <a:gdLst/>
            <a:ahLst/>
            <a:rect l="l" t="t" r="r" b="b"/>
            <a:pathLst>
              <a:path w="696" h="580">
                <a:moveTo>
                  <a:pt x="11" y="436"/>
                </a:moveTo>
                <a:lnTo>
                  <a:pt x="11" y="431"/>
                </a:lnTo>
                <a:lnTo>
                  <a:pt x="0" y="410"/>
                </a:lnTo>
                <a:lnTo>
                  <a:pt x="5" y="399"/>
                </a:lnTo>
                <a:lnTo>
                  <a:pt x="5" y="394"/>
                </a:lnTo>
                <a:lnTo>
                  <a:pt x="16" y="372"/>
                </a:lnTo>
                <a:lnTo>
                  <a:pt x="11" y="341"/>
                </a:lnTo>
                <a:lnTo>
                  <a:pt x="16" y="330"/>
                </a:lnTo>
                <a:lnTo>
                  <a:pt x="21" y="330"/>
                </a:lnTo>
                <a:lnTo>
                  <a:pt x="27" y="325"/>
                </a:lnTo>
                <a:lnTo>
                  <a:pt x="32" y="314"/>
                </a:lnTo>
                <a:lnTo>
                  <a:pt x="32" y="309"/>
                </a:lnTo>
                <a:lnTo>
                  <a:pt x="37" y="293"/>
                </a:lnTo>
                <a:lnTo>
                  <a:pt x="37" y="293"/>
                </a:lnTo>
                <a:lnTo>
                  <a:pt x="59" y="266"/>
                </a:lnTo>
                <a:lnTo>
                  <a:pt x="69" y="245"/>
                </a:lnTo>
                <a:lnTo>
                  <a:pt x="91" y="213"/>
                </a:lnTo>
                <a:lnTo>
                  <a:pt x="106" y="149"/>
                </a:lnTo>
                <a:lnTo>
                  <a:pt x="122" y="123"/>
                </a:lnTo>
                <a:lnTo>
                  <a:pt x="133" y="85"/>
                </a:lnTo>
                <a:lnTo>
                  <a:pt x="149" y="43"/>
                </a:lnTo>
                <a:lnTo>
                  <a:pt x="154" y="27"/>
                </a:lnTo>
                <a:lnTo>
                  <a:pt x="160" y="11"/>
                </a:lnTo>
                <a:lnTo>
                  <a:pt x="160" y="6"/>
                </a:lnTo>
                <a:lnTo>
                  <a:pt x="165" y="0"/>
                </a:lnTo>
                <a:lnTo>
                  <a:pt x="176" y="6"/>
                </a:lnTo>
                <a:lnTo>
                  <a:pt x="181" y="6"/>
                </a:lnTo>
                <a:lnTo>
                  <a:pt x="191" y="11"/>
                </a:lnTo>
                <a:lnTo>
                  <a:pt x="202" y="16"/>
                </a:lnTo>
                <a:lnTo>
                  <a:pt x="202" y="22"/>
                </a:lnTo>
                <a:lnTo>
                  <a:pt x="213" y="22"/>
                </a:lnTo>
                <a:lnTo>
                  <a:pt x="229" y="32"/>
                </a:lnTo>
                <a:lnTo>
                  <a:pt x="234" y="48"/>
                </a:lnTo>
                <a:lnTo>
                  <a:pt x="229" y="54"/>
                </a:lnTo>
                <a:lnTo>
                  <a:pt x="229" y="85"/>
                </a:lnTo>
                <a:lnTo>
                  <a:pt x="234" y="91"/>
                </a:lnTo>
                <a:lnTo>
                  <a:pt x="255" y="101"/>
                </a:lnTo>
                <a:lnTo>
                  <a:pt x="282" y="107"/>
                </a:lnTo>
                <a:lnTo>
                  <a:pt x="298" y="101"/>
                </a:lnTo>
                <a:lnTo>
                  <a:pt x="314" y="107"/>
                </a:lnTo>
                <a:lnTo>
                  <a:pt x="340" y="112"/>
                </a:lnTo>
                <a:lnTo>
                  <a:pt x="351" y="123"/>
                </a:lnTo>
                <a:lnTo>
                  <a:pt x="383" y="117"/>
                </a:lnTo>
                <a:lnTo>
                  <a:pt x="393" y="123"/>
                </a:lnTo>
                <a:lnTo>
                  <a:pt x="399" y="128"/>
                </a:lnTo>
                <a:lnTo>
                  <a:pt x="420" y="128"/>
                </a:lnTo>
                <a:lnTo>
                  <a:pt x="425" y="128"/>
                </a:lnTo>
                <a:lnTo>
                  <a:pt x="441" y="123"/>
                </a:lnTo>
                <a:lnTo>
                  <a:pt x="447" y="123"/>
                </a:lnTo>
                <a:lnTo>
                  <a:pt x="457" y="123"/>
                </a:lnTo>
                <a:lnTo>
                  <a:pt x="468" y="123"/>
                </a:lnTo>
                <a:lnTo>
                  <a:pt x="473" y="123"/>
                </a:lnTo>
                <a:lnTo>
                  <a:pt x="478" y="123"/>
                </a:lnTo>
                <a:lnTo>
                  <a:pt x="489" y="128"/>
                </a:lnTo>
                <a:lnTo>
                  <a:pt x="500" y="128"/>
                </a:lnTo>
                <a:lnTo>
                  <a:pt x="505" y="128"/>
                </a:lnTo>
                <a:lnTo>
                  <a:pt x="516" y="123"/>
                </a:lnTo>
                <a:lnTo>
                  <a:pt x="670" y="160"/>
                </a:lnTo>
                <a:lnTo>
                  <a:pt x="670" y="170"/>
                </a:lnTo>
                <a:lnTo>
                  <a:pt x="680" y="176"/>
                </a:lnTo>
                <a:lnTo>
                  <a:pt x="686" y="181"/>
                </a:lnTo>
                <a:lnTo>
                  <a:pt x="691" y="186"/>
                </a:lnTo>
                <a:lnTo>
                  <a:pt x="696" y="202"/>
                </a:lnTo>
                <a:lnTo>
                  <a:pt x="659" y="261"/>
                </a:lnTo>
                <a:lnTo>
                  <a:pt x="654" y="266"/>
                </a:lnTo>
                <a:lnTo>
                  <a:pt x="654" y="271"/>
                </a:lnTo>
                <a:lnTo>
                  <a:pt x="643" y="282"/>
                </a:lnTo>
                <a:lnTo>
                  <a:pt x="633" y="287"/>
                </a:lnTo>
                <a:lnTo>
                  <a:pt x="611" y="319"/>
                </a:lnTo>
                <a:lnTo>
                  <a:pt x="606" y="330"/>
                </a:lnTo>
                <a:lnTo>
                  <a:pt x="611" y="335"/>
                </a:lnTo>
                <a:lnTo>
                  <a:pt x="622" y="346"/>
                </a:lnTo>
                <a:lnTo>
                  <a:pt x="627" y="351"/>
                </a:lnTo>
                <a:lnTo>
                  <a:pt x="627" y="356"/>
                </a:lnTo>
                <a:lnTo>
                  <a:pt x="622" y="362"/>
                </a:lnTo>
                <a:lnTo>
                  <a:pt x="622" y="362"/>
                </a:lnTo>
                <a:lnTo>
                  <a:pt x="622" y="378"/>
                </a:lnTo>
                <a:lnTo>
                  <a:pt x="611" y="388"/>
                </a:lnTo>
                <a:lnTo>
                  <a:pt x="569" y="580"/>
                </a:lnTo>
                <a:lnTo>
                  <a:pt x="335" y="527"/>
                </a:lnTo>
                <a:lnTo>
                  <a:pt x="11" y="436"/>
                </a:lnTo>
                <a:lnTo>
                  <a:pt x="11" y="436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8" name=""/>
          <p:cNvSpPr/>
          <p:nvPr/>
        </p:nvSpPr>
        <p:spPr>
          <a:xfrm>
            <a:off x="468360" y="1444680"/>
            <a:ext cx="807840" cy="673200"/>
          </a:xfrm>
          <a:custGeom>
            <a:avLst/>
            <a:gdLst/>
            <a:ahLst/>
            <a:rect l="l" t="t" r="r" b="b"/>
            <a:pathLst>
              <a:path w="696" h="580">
                <a:moveTo>
                  <a:pt x="11" y="436"/>
                </a:moveTo>
                <a:lnTo>
                  <a:pt x="11" y="431"/>
                </a:lnTo>
                <a:lnTo>
                  <a:pt x="0" y="410"/>
                </a:lnTo>
                <a:lnTo>
                  <a:pt x="5" y="399"/>
                </a:lnTo>
                <a:lnTo>
                  <a:pt x="5" y="394"/>
                </a:lnTo>
                <a:lnTo>
                  <a:pt x="16" y="372"/>
                </a:lnTo>
                <a:lnTo>
                  <a:pt x="11" y="341"/>
                </a:lnTo>
                <a:lnTo>
                  <a:pt x="16" y="330"/>
                </a:lnTo>
                <a:lnTo>
                  <a:pt x="21" y="330"/>
                </a:lnTo>
                <a:lnTo>
                  <a:pt x="27" y="325"/>
                </a:lnTo>
                <a:lnTo>
                  <a:pt x="32" y="314"/>
                </a:lnTo>
                <a:lnTo>
                  <a:pt x="32" y="309"/>
                </a:lnTo>
                <a:lnTo>
                  <a:pt x="37" y="293"/>
                </a:lnTo>
                <a:lnTo>
                  <a:pt x="37" y="293"/>
                </a:lnTo>
                <a:lnTo>
                  <a:pt x="59" y="266"/>
                </a:lnTo>
                <a:lnTo>
                  <a:pt x="69" y="245"/>
                </a:lnTo>
                <a:lnTo>
                  <a:pt x="91" y="213"/>
                </a:lnTo>
                <a:lnTo>
                  <a:pt x="106" y="149"/>
                </a:lnTo>
                <a:lnTo>
                  <a:pt x="122" y="123"/>
                </a:lnTo>
                <a:lnTo>
                  <a:pt x="133" y="85"/>
                </a:lnTo>
                <a:lnTo>
                  <a:pt x="149" y="43"/>
                </a:lnTo>
                <a:lnTo>
                  <a:pt x="154" y="27"/>
                </a:lnTo>
                <a:lnTo>
                  <a:pt x="160" y="11"/>
                </a:lnTo>
                <a:lnTo>
                  <a:pt x="160" y="6"/>
                </a:lnTo>
                <a:lnTo>
                  <a:pt x="165" y="0"/>
                </a:lnTo>
                <a:lnTo>
                  <a:pt x="176" y="6"/>
                </a:lnTo>
                <a:lnTo>
                  <a:pt x="181" y="6"/>
                </a:lnTo>
                <a:lnTo>
                  <a:pt x="191" y="11"/>
                </a:lnTo>
                <a:lnTo>
                  <a:pt x="202" y="16"/>
                </a:lnTo>
                <a:lnTo>
                  <a:pt x="202" y="22"/>
                </a:lnTo>
                <a:lnTo>
                  <a:pt x="213" y="22"/>
                </a:lnTo>
                <a:lnTo>
                  <a:pt x="229" y="32"/>
                </a:lnTo>
                <a:lnTo>
                  <a:pt x="234" y="48"/>
                </a:lnTo>
                <a:lnTo>
                  <a:pt x="229" y="54"/>
                </a:lnTo>
                <a:lnTo>
                  <a:pt x="229" y="85"/>
                </a:lnTo>
                <a:lnTo>
                  <a:pt x="234" y="91"/>
                </a:lnTo>
                <a:lnTo>
                  <a:pt x="255" y="101"/>
                </a:lnTo>
                <a:lnTo>
                  <a:pt x="282" y="107"/>
                </a:lnTo>
                <a:lnTo>
                  <a:pt x="298" y="101"/>
                </a:lnTo>
                <a:lnTo>
                  <a:pt x="314" y="107"/>
                </a:lnTo>
                <a:lnTo>
                  <a:pt x="340" y="112"/>
                </a:lnTo>
                <a:lnTo>
                  <a:pt x="351" y="123"/>
                </a:lnTo>
                <a:lnTo>
                  <a:pt x="383" y="117"/>
                </a:lnTo>
                <a:lnTo>
                  <a:pt x="393" y="123"/>
                </a:lnTo>
                <a:lnTo>
                  <a:pt x="399" y="128"/>
                </a:lnTo>
                <a:lnTo>
                  <a:pt x="420" y="128"/>
                </a:lnTo>
                <a:lnTo>
                  <a:pt x="425" y="128"/>
                </a:lnTo>
                <a:lnTo>
                  <a:pt x="441" y="123"/>
                </a:lnTo>
                <a:lnTo>
                  <a:pt x="447" y="123"/>
                </a:lnTo>
                <a:lnTo>
                  <a:pt x="457" y="123"/>
                </a:lnTo>
                <a:lnTo>
                  <a:pt x="468" y="123"/>
                </a:lnTo>
                <a:lnTo>
                  <a:pt x="473" y="123"/>
                </a:lnTo>
                <a:lnTo>
                  <a:pt x="478" y="123"/>
                </a:lnTo>
                <a:lnTo>
                  <a:pt x="489" y="128"/>
                </a:lnTo>
                <a:lnTo>
                  <a:pt x="500" y="128"/>
                </a:lnTo>
                <a:lnTo>
                  <a:pt x="505" y="128"/>
                </a:lnTo>
                <a:lnTo>
                  <a:pt x="516" y="123"/>
                </a:lnTo>
                <a:lnTo>
                  <a:pt x="670" y="160"/>
                </a:lnTo>
                <a:lnTo>
                  <a:pt x="670" y="170"/>
                </a:lnTo>
                <a:lnTo>
                  <a:pt x="680" y="176"/>
                </a:lnTo>
                <a:lnTo>
                  <a:pt x="686" y="181"/>
                </a:lnTo>
                <a:lnTo>
                  <a:pt x="691" y="186"/>
                </a:lnTo>
                <a:lnTo>
                  <a:pt x="696" y="202"/>
                </a:lnTo>
                <a:lnTo>
                  <a:pt x="659" y="261"/>
                </a:lnTo>
                <a:lnTo>
                  <a:pt x="654" y="266"/>
                </a:lnTo>
                <a:lnTo>
                  <a:pt x="654" y="271"/>
                </a:lnTo>
                <a:lnTo>
                  <a:pt x="643" y="282"/>
                </a:lnTo>
                <a:lnTo>
                  <a:pt x="633" y="287"/>
                </a:lnTo>
                <a:lnTo>
                  <a:pt x="611" y="319"/>
                </a:lnTo>
                <a:lnTo>
                  <a:pt x="606" y="330"/>
                </a:lnTo>
                <a:lnTo>
                  <a:pt x="611" y="335"/>
                </a:lnTo>
                <a:lnTo>
                  <a:pt x="622" y="346"/>
                </a:lnTo>
                <a:lnTo>
                  <a:pt x="627" y="351"/>
                </a:lnTo>
                <a:lnTo>
                  <a:pt x="627" y="356"/>
                </a:lnTo>
                <a:lnTo>
                  <a:pt x="622" y="362"/>
                </a:lnTo>
                <a:lnTo>
                  <a:pt x="622" y="362"/>
                </a:lnTo>
                <a:lnTo>
                  <a:pt x="622" y="378"/>
                </a:lnTo>
                <a:lnTo>
                  <a:pt x="611" y="388"/>
                </a:lnTo>
                <a:lnTo>
                  <a:pt x="569" y="580"/>
                </a:lnTo>
                <a:lnTo>
                  <a:pt x="335" y="527"/>
                </a:lnTo>
                <a:lnTo>
                  <a:pt x="11" y="436"/>
                </a:lnTo>
                <a:lnTo>
                  <a:pt x="11" y="436"/>
                </a:lnTo>
                <a:lnTo>
                  <a:pt x="11" y="436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9" name=""/>
          <p:cNvSpPr/>
          <p:nvPr/>
        </p:nvSpPr>
        <p:spPr>
          <a:xfrm>
            <a:off x="406440" y="1951200"/>
            <a:ext cx="797040" cy="1369800"/>
          </a:xfrm>
          <a:custGeom>
            <a:avLst/>
            <a:gdLst/>
            <a:ahLst/>
            <a:rect l="l" t="t" r="r" b="b"/>
            <a:pathLst>
              <a:path w="686" h="1180">
                <a:moveTo>
                  <a:pt x="601" y="1175"/>
                </a:moveTo>
                <a:lnTo>
                  <a:pt x="388" y="1153"/>
                </a:lnTo>
                <a:lnTo>
                  <a:pt x="388" y="1153"/>
                </a:lnTo>
                <a:lnTo>
                  <a:pt x="383" y="1143"/>
                </a:lnTo>
                <a:lnTo>
                  <a:pt x="388" y="1137"/>
                </a:lnTo>
                <a:lnTo>
                  <a:pt x="388" y="1132"/>
                </a:lnTo>
                <a:lnTo>
                  <a:pt x="388" y="1132"/>
                </a:lnTo>
                <a:lnTo>
                  <a:pt x="383" y="1132"/>
                </a:lnTo>
                <a:lnTo>
                  <a:pt x="383" y="1121"/>
                </a:lnTo>
                <a:lnTo>
                  <a:pt x="383" y="1116"/>
                </a:lnTo>
                <a:lnTo>
                  <a:pt x="383" y="1084"/>
                </a:lnTo>
                <a:lnTo>
                  <a:pt x="361" y="1047"/>
                </a:lnTo>
                <a:lnTo>
                  <a:pt x="351" y="1036"/>
                </a:lnTo>
                <a:lnTo>
                  <a:pt x="345" y="1021"/>
                </a:lnTo>
                <a:lnTo>
                  <a:pt x="324" y="999"/>
                </a:lnTo>
                <a:lnTo>
                  <a:pt x="308" y="999"/>
                </a:lnTo>
                <a:lnTo>
                  <a:pt x="303" y="994"/>
                </a:lnTo>
                <a:lnTo>
                  <a:pt x="308" y="983"/>
                </a:lnTo>
                <a:lnTo>
                  <a:pt x="303" y="978"/>
                </a:lnTo>
                <a:lnTo>
                  <a:pt x="303" y="973"/>
                </a:lnTo>
                <a:lnTo>
                  <a:pt x="298" y="962"/>
                </a:lnTo>
                <a:lnTo>
                  <a:pt x="276" y="957"/>
                </a:lnTo>
                <a:lnTo>
                  <a:pt x="260" y="957"/>
                </a:lnTo>
                <a:lnTo>
                  <a:pt x="250" y="941"/>
                </a:lnTo>
                <a:lnTo>
                  <a:pt x="239" y="920"/>
                </a:lnTo>
                <a:lnTo>
                  <a:pt x="223" y="909"/>
                </a:lnTo>
                <a:lnTo>
                  <a:pt x="213" y="904"/>
                </a:lnTo>
                <a:lnTo>
                  <a:pt x="170" y="888"/>
                </a:lnTo>
                <a:lnTo>
                  <a:pt x="159" y="888"/>
                </a:lnTo>
                <a:lnTo>
                  <a:pt x="144" y="872"/>
                </a:lnTo>
                <a:lnTo>
                  <a:pt x="133" y="866"/>
                </a:lnTo>
                <a:lnTo>
                  <a:pt x="133" y="856"/>
                </a:lnTo>
                <a:lnTo>
                  <a:pt x="138" y="850"/>
                </a:lnTo>
                <a:lnTo>
                  <a:pt x="144" y="829"/>
                </a:lnTo>
                <a:lnTo>
                  <a:pt x="144" y="819"/>
                </a:lnTo>
                <a:lnTo>
                  <a:pt x="149" y="813"/>
                </a:lnTo>
                <a:lnTo>
                  <a:pt x="144" y="797"/>
                </a:lnTo>
                <a:lnTo>
                  <a:pt x="133" y="792"/>
                </a:lnTo>
                <a:lnTo>
                  <a:pt x="133" y="781"/>
                </a:lnTo>
                <a:lnTo>
                  <a:pt x="133" y="781"/>
                </a:lnTo>
                <a:lnTo>
                  <a:pt x="138" y="781"/>
                </a:lnTo>
                <a:lnTo>
                  <a:pt x="138" y="771"/>
                </a:lnTo>
                <a:lnTo>
                  <a:pt x="128" y="760"/>
                </a:lnTo>
                <a:lnTo>
                  <a:pt x="101" y="712"/>
                </a:lnTo>
                <a:lnTo>
                  <a:pt x="101" y="702"/>
                </a:lnTo>
                <a:lnTo>
                  <a:pt x="96" y="691"/>
                </a:lnTo>
                <a:lnTo>
                  <a:pt x="96" y="680"/>
                </a:lnTo>
                <a:lnTo>
                  <a:pt x="74" y="654"/>
                </a:lnTo>
                <a:lnTo>
                  <a:pt x="74" y="627"/>
                </a:lnTo>
                <a:lnTo>
                  <a:pt x="80" y="622"/>
                </a:lnTo>
                <a:lnTo>
                  <a:pt x="85" y="617"/>
                </a:lnTo>
                <a:lnTo>
                  <a:pt x="96" y="611"/>
                </a:lnTo>
                <a:lnTo>
                  <a:pt x="96" y="590"/>
                </a:lnTo>
                <a:lnTo>
                  <a:pt x="90" y="585"/>
                </a:lnTo>
                <a:lnTo>
                  <a:pt x="80" y="579"/>
                </a:lnTo>
                <a:lnTo>
                  <a:pt x="64" y="569"/>
                </a:lnTo>
                <a:lnTo>
                  <a:pt x="58" y="553"/>
                </a:lnTo>
                <a:lnTo>
                  <a:pt x="64" y="516"/>
                </a:lnTo>
                <a:lnTo>
                  <a:pt x="64" y="510"/>
                </a:lnTo>
                <a:lnTo>
                  <a:pt x="64" y="505"/>
                </a:lnTo>
                <a:lnTo>
                  <a:pt x="64" y="500"/>
                </a:lnTo>
                <a:lnTo>
                  <a:pt x="69" y="484"/>
                </a:lnTo>
                <a:lnTo>
                  <a:pt x="74" y="484"/>
                </a:lnTo>
                <a:lnTo>
                  <a:pt x="74" y="489"/>
                </a:lnTo>
                <a:lnTo>
                  <a:pt x="74" y="505"/>
                </a:lnTo>
                <a:lnTo>
                  <a:pt x="74" y="505"/>
                </a:lnTo>
                <a:lnTo>
                  <a:pt x="90" y="516"/>
                </a:lnTo>
                <a:lnTo>
                  <a:pt x="90" y="510"/>
                </a:lnTo>
                <a:lnTo>
                  <a:pt x="90" y="505"/>
                </a:lnTo>
                <a:lnTo>
                  <a:pt x="85" y="484"/>
                </a:lnTo>
                <a:lnTo>
                  <a:pt x="85" y="473"/>
                </a:lnTo>
                <a:lnTo>
                  <a:pt x="85" y="457"/>
                </a:lnTo>
                <a:lnTo>
                  <a:pt x="85" y="457"/>
                </a:lnTo>
                <a:lnTo>
                  <a:pt x="74" y="463"/>
                </a:lnTo>
                <a:lnTo>
                  <a:pt x="74" y="468"/>
                </a:lnTo>
                <a:lnTo>
                  <a:pt x="74" y="473"/>
                </a:lnTo>
                <a:lnTo>
                  <a:pt x="58" y="473"/>
                </a:lnTo>
                <a:lnTo>
                  <a:pt x="48" y="452"/>
                </a:lnTo>
                <a:lnTo>
                  <a:pt x="37" y="447"/>
                </a:lnTo>
                <a:lnTo>
                  <a:pt x="43" y="436"/>
                </a:lnTo>
                <a:lnTo>
                  <a:pt x="43" y="399"/>
                </a:lnTo>
                <a:lnTo>
                  <a:pt x="27" y="377"/>
                </a:lnTo>
                <a:lnTo>
                  <a:pt x="16" y="362"/>
                </a:lnTo>
                <a:lnTo>
                  <a:pt x="5" y="330"/>
                </a:lnTo>
                <a:lnTo>
                  <a:pt x="11" y="319"/>
                </a:lnTo>
                <a:lnTo>
                  <a:pt x="11" y="308"/>
                </a:lnTo>
                <a:lnTo>
                  <a:pt x="5" y="303"/>
                </a:lnTo>
                <a:lnTo>
                  <a:pt x="16" y="277"/>
                </a:lnTo>
                <a:lnTo>
                  <a:pt x="21" y="266"/>
                </a:lnTo>
                <a:lnTo>
                  <a:pt x="27" y="261"/>
                </a:lnTo>
                <a:lnTo>
                  <a:pt x="21" y="234"/>
                </a:lnTo>
                <a:lnTo>
                  <a:pt x="11" y="213"/>
                </a:lnTo>
                <a:lnTo>
                  <a:pt x="11" y="207"/>
                </a:lnTo>
                <a:lnTo>
                  <a:pt x="11" y="202"/>
                </a:lnTo>
                <a:lnTo>
                  <a:pt x="5" y="197"/>
                </a:lnTo>
                <a:lnTo>
                  <a:pt x="0" y="186"/>
                </a:lnTo>
                <a:lnTo>
                  <a:pt x="0" y="170"/>
                </a:lnTo>
                <a:lnTo>
                  <a:pt x="0" y="170"/>
                </a:lnTo>
                <a:lnTo>
                  <a:pt x="0" y="160"/>
                </a:lnTo>
                <a:lnTo>
                  <a:pt x="11" y="138"/>
                </a:lnTo>
                <a:lnTo>
                  <a:pt x="43" y="106"/>
                </a:lnTo>
                <a:lnTo>
                  <a:pt x="43" y="96"/>
                </a:lnTo>
                <a:lnTo>
                  <a:pt x="43" y="85"/>
                </a:lnTo>
                <a:lnTo>
                  <a:pt x="53" y="80"/>
                </a:lnTo>
                <a:lnTo>
                  <a:pt x="58" y="64"/>
                </a:lnTo>
                <a:lnTo>
                  <a:pt x="64" y="37"/>
                </a:lnTo>
                <a:lnTo>
                  <a:pt x="53" y="21"/>
                </a:lnTo>
                <a:lnTo>
                  <a:pt x="64" y="11"/>
                </a:lnTo>
                <a:lnTo>
                  <a:pt x="64" y="0"/>
                </a:lnTo>
                <a:lnTo>
                  <a:pt x="388" y="91"/>
                </a:lnTo>
                <a:lnTo>
                  <a:pt x="308" y="415"/>
                </a:lnTo>
                <a:lnTo>
                  <a:pt x="664" y="935"/>
                </a:lnTo>
                <a:lnTo>
                  <a:pt x="664" y="951"/>
                </a:lnTo>
                <a:lnTo>
                  <a:pt x="664" y="957"/>
                </a:lnTo>
                <a:lnTo>
                  <a:pt x="664" y="962"/>
                </a:lnTo>
                <a:lnTo>
                  <a:pt x="670" y="973"/>
                </a:lnTo>
                <a:lnTo>
                  <a:pt x="670" y="983"/>
                </a:lnTo>
                <a:lnTo>
                  <a:pt x="670" y="994"/>
                </a:lnTo>
                <a:lnTo>
                  <a:pt x="675" y="1005"/>
                </a:lnTo>
                <a:lnTo>
                  <a:pt x="680" y="1010"/>
                </a:lnTo>
                <a:lnTo>
                  <a:pt x="686" y="1015"/>
                </a:lnTo>
                <a:lnTo>
                  <a:pt x="686" y="1026"/>
                </a:lnTo>
                <a:lnTo>
                  <a:pt x="686" y="1031"/>
                </a:lnTo>
                <a:lnTo>
                  <a:pt x="680" y="1026"/>
                </a:lnTo>
                <a:lnTo>
                  <a:pt x="670" y="1036"/>
                </a:lnTo>
                <a:lnTo>
                  <a:pt x="659" y="1042"/>
                </a:lnTo>
                <a:lnTo>
                  <a:pt x="648" y="1052"/>
                </a:lnTo>
                <a:lnTo>
                  <a:pt x="643" y="1084"/>
                </a:lnTo>
                <a:lnTo>
                  <a:pt x="627" y="1106"/>
                </a:lnTo>
                <a:lnTo>
                  <a:pt x="617" y="1106"/>
                </a:lnTo>
                <a:lnTo>
                  <a:pt x="617" y="1111"/>
                </a:lnTo>
                <a:lnTo>
                  <a:pt x="617" y="1116"/>
                </a:lnTo>
                <a:lnTo>
                  <a:pt x="617" y="1127"/>
                </a:lnTo>
                <a:lnTo>
                  <a:pt x="611" y="1137"/>
                </a:lnTo>
                <a:lnTo>
                  <a:pt x="617" y="1143"/>
                </a:lnTo>
                <a:lnTo>
                  <a:pt x="627" y="1153"/>
                </a:lnTo>
                <a:lnTo>
                  <a:pt x="627" y="1159"/>
                </a:lnTo>
                <a:lnTo>
                  <a:pt x="627" y="1164"/>
                </a:lnTo>
                <a:lnTo>
                  <a:pt x="622" y="1169"/>
                </a:lnTo>
                <a:lnTo>
                  <a:pt x="617" y="1180"/>
                </a:lnTo>
                <a:lnTo>
                  <a:pt x="611" y="1180"/>
                </a:lnTo>
                <a:lnTo>
                  <a:pt x="601" y="1175"/>
                </a:lnTo>
                <a:lnTo>
                  <a:pt x="601" y="1175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0" name=""/>
          <p:cNvSpPr/>
          <p:nvPr/>
        </p:nvSpPr>
        <p:spPr>
          <a:xfrm>
            <a:off x="406440" y="1951200"/>
            <a:ext cx="797040" cy="1369800"/>
          </a:xfrm>
          <a:custGeom>
            <a:avLst/>
            <a:gdLst/>
            <a:ahLst/>
            <a:rect l="l" t="t" r="r" b="b"/>
            <a:pathLst>
              <a:path w="686" h="1180">
                <a:moveTo>
                  <a:pt x="601" y="1175"/>
                </a:moveTo>
                <a:lnTo>
                  <a:pt x="388" y="1153"/>
                </a:lnTo>
                <a:lnTo>
                  <a:pt x="388" y="1153"/>
                </a:lnTo>
                <a:lnTo>
                  <a:pt x="383" y="1143"/>
                </a:lnTo>
                <a:lnTo>
                  <a:pt x="388" y="1137"/>
                </a:lnTo>
                <a:lnTo>
                  <a:pt x="388" y="1132"/>
                </a:lnTo>
                <a:lnTo>
                  <a:pt x="388" y="1132"/>
                </a:lnTo>
                <a:lnTo>
                  <a:pt x="383" y="1132"/>
                </a:lnTo>
                <a:lnTo>
                  <a:pt x="383" y="1121"/>
                </a:lnTo>
                <a:lnTo>
                  <a:pt x="383" y="1116"/>
                </a:lnTo>
                <a:lnTo>
                  <a:pt x="383" y="1084"/>
                </a:lnTo>
                <a:lnTo>
                  <a:pt x="361" y="1047"/>
                </a:lnTo>
                <a:lnTo>
                  <a:pt x="351" y="1036"/>
                </a:lnTo>
                <a:lnTo>
                  <a:pt x="345" y="1021"/>
                </a:lnTo>
                <a:lnTo>
                  <a:pt x="324" y="999"/>
                </a:lnTo>
                <a:lnTo>
                  <a:pt x="308" y="999"/>
                </a:lnTo>
                <a:lnTo>
                  <a:pt x="303" y="994"/>
                </a:lnTo>
                <a:lnTo>
                  <a:pt x="308" y="983"/>
                </a:lnTo>
                <a:lnTo>
                  <a:pt x="303" y="978"/>
                </a:lnTo>
                <a:lnTo>
                  <a:pt x="303" y="973"/>
                </a:lnTo>
                <a:lnTo>
                  <a:pt x="298" y="962"/>
                </a:lnTo>
                <a:lnTo>
                  <a:pt x="276" y="957"/>
                </a:lnTo>
                <a:lnTo>
                  <a:pt x="260" y="957"/>
                </a:lnTo>
                <a:lnTo>
                  <a:pt x="250" y="941"/>
                </a:lnTo>
                <a:lnTo>
                  <a:pt x="239" y="920"/>
                </a:lnTo>
                <a:lnTo>
                  <a:pt x="223" y="909"/>
                </a:lnTo>
                <a:lnTo>
                  <a:pt x="213" y="904"/>
                </a:lnTo>
                <a:lnTo>
                  <a:pt x="170" y="888"/>
                </a:lnTo>
                <a:lnTo>
                  <a:pt x="159" y="888"/>
                </a:lnTo>
                <a:lnTo>
                  <a:pt x="144" y="872"/>
                </a:lnTo>
                <a:lnTo>
                  <a:pt x="133" y="866"/>
                </a:lnTo>
                <a:lnTo>
                  <a:pt x="133" y="856"/>
                </a:lnTo>
                <a:lnTo>
                  <a:pt x="138" y="850"/>
                </a:lnTo>
                <a:lnTo>
                  <a:pt x="144" y="829"/>
                </a:lnTo>
                <a:lnTo>
                  <a:pt x="144" y="819"/>
                </a:lnTo>
                <a:lnTo>
                  <a:pt x="149" y="813"/>
                </a:lnTo>
                <a:lnTo>
                  <a:pt x="144" y="797"/>
                </a:lnTo>
                <a:lnTo>
                  <a:pt x="133" y="792"/>
                </a:lnTo>
                <a:lnTo>
                  <a:pt x="133" y="781"/>
                </a:lnTo>
                <a:lnTo>
                  <a:pt x="133" y="781"/>
                </a:lnTo>
                <a:lnTo>
                  <a:pt x="138" y="781"/>
                </a:lnTo>
                <a:lnTo>
                  <a:pt x="138" y="771"/>
                </a:lnTo>
                <a:lnTo>
                  <a:pt x="128" y="760"/>
                </a:lnTo>
                <a:lnTo>
                  <a:pt x="101" y="712"/>
                </a:lnTo>
                <a:lnTo>
                  <a:pt x="101" y="702"/>
                </a:lnTo>
                <a:lnTo>
                  <a:pt x="96" y="691"/>
                </a:lnTo>
                <a:lnTo>
                  <a:pt x="96" y="680"/>
                </a:lnTo>
                <a:lnTo>
                  <a:pt x="74" y="654"/>
                </a:lnTo>
                <a:lnTo>
                  <a:pt x="74" y="627"/>
                </a:lnTo>
                <a:lnTo>
                  <a:pt x="80" y="622"/>
                </a:lnTo>
                <a:lnTo>
                  <a:pt x="85" y="617"/>
                </a:lnTo>
                <a:lnTo>
                  <a:pt x="96" y="611"/>
                </a:lnTo>
                <a:lnTo>
                  <a:pt x="96" y="590"/>
                </a:lnTo>
                <a:lnTo>
                  <a:pt x="90" y="585"/>
                </a:lnTo>
                <a:lnTo>
                  <a:pt x="80" y="579"/>
                </a:lnTo>
                <a:lnTo>
                  <a:pt x="64" y="569"/>
                </a:lnTo>
                <a:lnTo>
                  <a:pt x="58" y="553"/>
                </a:lnTo>
                <a:lnTo>
                  <a:pt x="64" y="516"/>
                </a:lnTo>
                <a:lnTo>
                  <a:pt x="64" y="510"/>
                </a:lnTo>
                <a:lnTo>
                  <a:pt x="64" y="505"/>
                </a:lnTo>
                <a:lnTo>
                  <a:pt x="64" y="500"/>
                </a:lnTo>
                <a:lnTo>
                  <a:pt x="69" y="484"/>
                </a:lnTo>
                <a:lnTo>
                  <a:pt x="74" y="484"/>
                </a:lnTo>
                <a:lnTo>
                  <a:pt x="74" y="489"/>
                </a:lnTo>
                <a:lnTo>
                  <a:pt x="74" y="505"/>
                </a:lnTo>
                <a:lnTo>
                  <a:pt x="74" y="505"/>
                </a:lnTo>
                <a:lnTo>
                  <a:pt x="90" y="516"/>
                </a:lnTo>
                <a:lnTo>
                  <a:pt x="90" y="510"/>
                </a:lnTo>
                <a:lnTo>
                  <a:pt x="90" y="505"/>
                </a:lnTo>
                <a:lnTo>
                  <a:pt x="85" y="484"/>
                </a:lnTo>
                <a:lnTo>
                  <a:pt x="85" y="473"/>
                </a:lnTo>
                <a:lnTo>
                  <a:pt x="85" y="457"/>
                </a:lnTo>
                <a:lnTo>
                  <a:pt x="85" y="457"/>
                </a:lnTo>
                <a:lnTo>
                  <a:pt x="74" y="463"/>
                </a:lnTo>
                <a:lnTo>
                  <a:pt x="74" y="468"/>
                </a:lnTo>
                <a:lnTo>
                  <a:pt x="74" y="473"/>
                </a:lnTo>
                <a:lnTo>
                  <a:pt x="58" y="473"/>
                </a:lnTo>
                <a:lnTo>
                  <a:pt x="48" y="452"/>
                </a:lnTo>
                <a:lnTo>
                  <a:pt x="37" y="447"/>
                </a:lnTo>
                <a:lnTo>
                  <a:pt x="43" y="436"/>
                </a:lnTo>
                <a:lnTo>
                  <a:pt x="43" y="399"/>
                </a:lnTo>
                <a:lnTo>
                  <a:pt x="27" y="377"/>
                </a:lnTo>
                <a:lnTo>
                  <a:pt x="16" y="362"/>
                </a:lnTo>
                <a:lnTo>
                  <a:pt x="5" y="330"/>
                </a:lnTo>
                <a:lnTo>
                  <a:pt x="11" y="319"/>
                </a:lnTo>
                <a:lnTo>
                  <a:pt x="11" y="308"/>
                </a:lnTo>
                <a:lnTo>
                  <a:pt x="5" y="303"/>
                </a:lnTo>
                <a:lnTo>
                  <a:pt x="16" y="277"/>
                </a:lnTo>
                <a:lnTo>
                  <a:pt x="21" y="266"/>
                </a:lnTo>
                <a:lnTo>
                  <a:pt x="27" y="261"/>
                </a:lnTo>
                <a:lnTo>
                  <a:pt x="21" y="234"/>
                </a:lnTo>
                <a:lnTo>
                  <a:pt x="11" y="213"/>
                </a:lnTo>
                <a:lnTo>
                  <a:pt x="11" y="207"/>
                </a:lnTo>
                <a:lnTo>
                  <a:pt x="11" y="202"/>
                </a:lnTo>
                <a:lnTo>
                  <a:pt x="5" y="197"/>
                </a:lnTo>
                <a:lnTo>
                  <a:pt x="0" y="186"/>
                </a:lnTo>
                <a:lnTo>
                  <a:pt x="0" y="170"/>
                </a:lnTo>
                <a:lnTo>
                  <a:pt x="0" y="170"/>
                </a:lnTo>
                <a:lnTo>
                  <a:pt x="0" y="160"/>
                </a:lnTo>
                <a:lnTo>
                  <a:pt x="11" y="138"/>
                </a:lnTo>
                <a:lnTo>
                  <a:pt x="43" y="106"/>
                </a:lnTo>
                <a:lnTo>
                  <a:pt x="43" y="96"/>
                </a:lnTo>
                <a:lnTo>
                  <a:pt x="43" y="85"/>
                </a:lnTo>
                <a:lnTo>
                  <a:pt x="53" y="80"/>
                </a:lnTo>
                <a:lnTo>
                  <a:pt x="58" y="64"/>
                </a:lnTo>
                <a:lnTo>
                  <a:pt x="64" y="37"/>
                </a:lnTo>
                <a:lnTo>
                  <a:pt x="53" y="21"/>
                </a:lnTo>
                <a:lnTo>
                  <a:pt x="64" y="11"/>
                </a:lnTo>
                <a:lnTo>
                  <a:pt x="64" y="0"/>
                </a:lnTo>
                <a:lnTo>
                  <a:pt x="388" y="91"/>
                </a:lnTo>
                <a:lnTo>
                  <a:pt x="308" y="415"/>
                </a:lnTo>
                <a:lnTo>
                  <a:pt x="664" y="935"/>
                </a:lnTo>
                <a:lnTo>
                  <a:pt x="664" y="951"/>
                </a:lnTo>
                <a:lnTo>
                  <a:pt x="664" y="957"/>
                </a:lnTo>
                <a:lnTo>
                  <a:pt x="664" y="962"/>
                </a:lnTo>
                <a:lnTo>
                  <a:pt x="670" y="973"/>
                </a:lnTo>
                <a:lnTo>
                  <a:pt x="670" y="983"/>
                </a:lnTo>
                <a:lnTo>
                  <a:pt x="670" y="994"/>
                </a:lnTo>
                <a:lnTo>
                  <a:pt x="675" y="1005"/>
                </a:lnTo>
                <a:lnTo>
                  <a:pt x="680" y="1010"/>
                </a:lnTo>
                <a:lnTo>
                  <a:pt x="686" y="1015"/>
                </a:lnTo>
                <a:lnTo>
                  <a:pt x="686" y="1026"/>
                </a:lnTo>
                <a:lnTo>
                  <a:pt x="686" y="1031"/>
                </a:lnTo>
                <a:lnTo>
                  <a:pt x="680" y="1026"/>
                </a:lnTo>
                <a:lnTo>
                  <a:pt x="670" y="1036"/>
                </a:lnTo>
                <a:lnTo>
                  <a:pt x="659" y="1042"/>
                </a:lnTo>
                <a:lnTo>
                  <a:pt x="648" y="1052"/>
                </a:lnTo>
                <a:lnTo>
                  <a:pt x="643" y="1084"/>
                </a:lnTo>
                <a:lnTo>
                  <a:pt x="627" y="1106"/>
                </a:lnTo>
                <a:lnTo>
                  <a:pt x="617" y="1106"/>
                </a:lnTo>
                <a:lnTo>
                  <a:pt x="617" y="1111"/>
                </a:lnTo>
                <a:lnTo>
                  <a:pt x="617" y="1116"/>
                </a:lnTo>
                <a:lnTo>
                  <a:pt x="617" y="1127"/>
                </a:lnTo>
                <a:lnTo>
                  <a:pt x="611" y="1137"/>
                </a:lnTo>
                <a:lnTo>
                  <a:pt x="617" y="1143"/>
                </a:lnTo>
                <a:lnTo>
                  <a:pt x="627" y="1153"/>
                </a:lnTo>
                <a:lnTo>
                  <a:pt x="627" y="1159"/>
                </a:lnTo>
                <a:lnTo>
                  <a:pt x="627" y="1164"/>
                </a:lnTo>
                <a:lnTo>
                  <a:pt x="622" y="1169"/>
                </a:lnTo>
                <a:lnTo>
                  <a:pt x="617" y="1180"/>
                </a:lnTo>
                <a:lnTo>
                  <a:pt x="611" y="1180"/>
                </a:lnTo>
                <a:lnTo>
                  <a:pt x="601" y="1175"/>
                </a:lnTo>
                <a:lnTo>
                  <a:pt x="601" y="1175"/>
                </a:lnTo>
                <a:lnTo>
                  <a:pt x="601" y="1175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1" name=""/>
          <p:cNvSpPr/>
          <p:nvPr/>
        </p:nvSpPr>
        <p:spPr>
          <a:xfrm>
            <a:off x="1090440" y="2803680"/>
            <a:ext cx="685800" cy="788760"/>
          </a:xfrm>
          <a:custGeom>
            <a:avLst/>
            <a:gdLst/>
            <a:ahLst/>
            <a:rect l="l" t="t" r="r" b="b"/>
            <a:pathLst>
              <a:path w="590" h="680">
                <a:moveTo>
                  <a:pt x="505" y="680"/>
                </a:moveTo>
                <a:lnTo>
                  <a:pt x="590" y="63"/>
                </a:lnTo>
                <a:lnTo>
                  <a:pt x="159" y="0"/>
                </a:lnTo>
                <a:lnTo>
                  <a:pt x="154" y="53"/>
                </a:lnTo>
                <a:lnTo>
                  <a:pt x="138" y="101"/>
                </a:lnTo>
                <a:lnTo>
                  <a:pt x="128" y="101"/>
                </a:lnTo>
                <a:lnTo>
                  <a:pt x="117" y="95"/>
                </a:lnTo>
                <a:lnTo>
                  <a:pt x="122" y="90"/>
                </a:lnTo>
                <a:lnTo>
                  <a:pt x="117" y="85"/>
                </a:lnTo>
                <a:lnTo>
                  <a:pt x="96" y="79"/>
                </a:lnTo>
                <a:lnTo>
                  <a:pt x="85" y="79"/>
                </a:lnTo>
                <a:lnTo>
                  <a:pt x="80" y="85"/>
                </a:lnTo>
                <a:lnTo>
                  <a:pt x="85" y="106"/>
                </a:lnTo>
                <a:lnTo>
                  <a:pt x="80" y="159"/>
                </a:lnTo>
                <a:lnTo>
                  <a:pt x="85" y="164"/>
                </a:lnTo>
                <a:lnTo>
                  <a:pt x="74" y="191"/>
                </a:lnTo>
                <a:lnTo>
                  <a:pt x="74" y="196"/>
                </a:lnTo>
                <a:lnTo>
                  <a:pt x="74" y="201"/>
                </a:lnTo>
                <a:lnTo>
                  <a:pt x="74" y="217"/>
                </a:lnTo>
                <a:lnTo>
                  <a:pt x="74" y="223"/>
                </a:lnTo>
                <a:lnTo>
                  <a:pt x="74" y="228"/>
                </a:lnTo>
                <a:lnTo>
                  <a:pt x="80" y="239"/>
                </a:lnTo>
                <a:lnTo>
                  <a:pt x="80" y="249"/>
                </a:lnTo>
                <a:lnTo>
                  <a:pt x="80" y="260"/>
                </a:lnTo>
                <a:lnTo>
                  <a:pt x="85" y="271"/>
                </a:lnTo>
                <a:lnTo>
                  <a:pt x="90" y="276"/>
                </a:lnTo>
                <a:lnTo>
                  <a:pt x="96" y="281"/>
                </a:lnTo>
                <a:lnTo>
                  <a:pt x="96" y="292"/>
                </a:lnTo>
                <a:lnTo>
                  <a:pt x="96" y="297"/>
                </a:lnTo>
                <a:lnTo>
                  <a:pt x="90" y="292"/>
                </a:lnTo>
                <a:lnTo>
                  <a:pt x="80" y="302"/>
                </a:lnTo>
                <a:lnTo>
                  <a:pt x="69" y="308"/>
                </a:lnTo>
                <a:lnTo>
                  <a:pt x="58" y="318"/>
                </a:lnTo>
                <a:lnTo>
                  <a:pt x="53" y="350"/>
                </a:lnTo>
                <a:lnTo>
                  <a:pt x="37" y="372"/>
                </a:lnTo>
                <a:lnTo>
                  <a:pt x="27" y="372"/>
                </a:lnTo>
                <a:lnTo>
                  <a:pt x="27" y="377"/>
                </a:lnTo>
                <a:lnTo>
                  <a:pt x="27" y="382"/>
                </a:lnTo>
                <a:lnTo>
                  <a:pt x="27" y="393"/>
                </a:lnTo>
                <a:lnTo>
                  <a:pt x="21" y="403"/>
                </a:lnTo>
                <a:lnTo>
                  <a:pt x="27" y="409"/>
                </a:lnTo>
                <a:lnTo>
                  <a:pt x="37" y="419"/>
                </a:lnTo>
                <a:lnTo>
                  <a:pt x="37" y="425"/>
                </a:lnTo>
                <a:lnTo>
                  <a:pt x="37" y="430"/>
                </a:lnTo>
                <a:lnTo>
                  <a:pt x="32" y="435"/>
                </a:lnTo>
                <a:lnTo>
                  <a:pt x="27" y="446"/>
                </a:lnTo>
                <a:lnTo>
                  <a:pt x="21" y="446"/>
                </a:lnTo>
                <a:lnTo>
                  <a:pt x="11" y="441"/>
                </a:lnTo>
                <a:lnTo>
                  <a:pt x="0" y="467"/>
                </a:lnTo>
                <a:lnTo>
                  <a:pt x="319" y="648"/>
                </a:lnTo>
                <a:lnTo>
                  <a:pt x="505" y="680"/>
                </a:lnTo>
                <a:lnTo>
                  <a:pt x="505" y="680"/>
                </a:lnTo>
                <a:lnTo>
                  <a:pt x="505" y="680"/>
                </a:lnTo>
                <a:close/>
              </a:path>
            </a:pathLst>
          </a:cu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2" name=""/>
          <p:cNvSpPr/>
          <p:nvPr/>
        </p:nvSpPr>
        <p:spPr>
          <a:xfrm>
            <a:off x="1090440" y="2803680"/>
            <a:ext cx="685800" cy="788760"/>
          </a:xfrm>
          <a:custGeom>
            <a:avLst/>
            <a:gdLst/>
            <a:ahLst/>
            <a:rect l="l" t="t" r="r" b="b"/>
            <a:pathLst>
              <a:path w="590" h="680">
                <a:moveTo>
                  <a:pt x="505" y="680"/>
                </a:moveTo>
                <a:lnTo>
                  <a:pt x="590" y="63"/>
                </a:lnTo>
                <a:lnTo>
                  <a:pt x="159" y="0"/>
                </a:lnTo>
                <a:lnTo>
                  <a:pt x="154" y="53"/>
                </a:lnTo>
                <a:lnTo>
                  <a:pt x="138" y="101"/>
                </a:lnTo>
                <a:lnTo>
                  <a:pt x="128" y="101"/>
                </a:lnTo>
                <a:lnTo>
                  <a:pt x="117" y="95"/>
                </a:lnTo>
                <a:lnTo>
                  <a:pt x="122" y="90"/>
                </a:lnTo>
                <a:lnTo>
                  <a:pt x="117" y="85"/>
                </a:lnTo>
                <a:lnTo>
                  <a:pt x="96" y="79"/>
                </a:lnTo>
                <a:lnTo>
                  <a:pt x="85" y="79"/>
                </a:lnTo>
                <a:lnTo>
                  <a:pt x="80" y="85"/>
                </a:lnTo>
                <a:lnTo>
                  <a:pt x="85" y="106"/>
                </a:lnTo>
                <a:lnTo>
                  <a:pt x="80" y="159"/>
                </a:lnTo>
                <a:lnTo>
                  <a:pt x="85" y="164"/>
                </a:lnTo>
                <a:lnTo>
                  <a:pt x="74" y="191"/>
                </a:lnTo>
                <a:lnTo>
                  <a:pt x="74" y="196"/>
                </a:lnTo>
                <a:lnTo>
                  <a:pt x="74" y="201"/>
                </a:lnTo>
                <a:lnTo>
                  <a:pt x="74" y="217"/>
                </a:lnTo>
                <a:lnTo>
                  <a:pt x="74" y="223"/>
                </a:lnTo>
                <a:lnTo>
                  <a:pt x="74" y="228"/>
                </a:lnTo>
                <a:lnTo>
                  <a:pt x="80" y="239"/>
                </a:lnTo>
                <a:lnTo>
                  <a:pt x="80" y="249"/>
                </a:lnTo>
                <a:lnTo>
                  <a:pt x="80" y="260"/>
                </a:lnTo>
                <a:lnTo>
                  <a:pt x="85" y="271"/>
                </a:lnTo>
                <a:lnTo>
                  <a:pt x="90" y="276"/>
                </a:lnTo>
                <a:lnTo>
                  <a:pt x="96" y="281"/>
                </a:lnTo>
                <a:lnTo>
                  <a:pt x="96" y="292"/>
                </a:lnTo>
                <a:lnTo>
                  <a:pt x="96" y="297"/>
                </a:lnTo>
                <a:lnTo>
                  <a:pt x="90" y="292"/>
                </a:lnTo>
                <a:lnTo>
                  <a:pt x="80" y="302"/>
                </a:lnTo>
                <a:lnTo>
                  <a:pt x="69" y="308"/>
                </a:lnTo>
                <a:lnTo>
                  <a:pt x="58" y="318"/>
                </a:lnTo>
                <a:lnTo>
                  <a:pt x="53" y="350"/>
                </a:lnTo>
                <a:lnTo>
                  <a:pt x="37" y="372"/>
                </a:lnTo>
                <a:lnTo>
                  <a:pt x="27" y="372"/>
                </a:lnTo>
                <a:lnTo>
                  <a:pt x="27" y="377"/>
                </a:lnTo>
                <a:lnTo>
                  <a:pt x="27" y="382"/>
                </a:lnTo>
                <a:lnTo>
                  <a:pt x="27" y="393"/>
                </a:lnTo>
                <a:lnTo>
                  <a:pt x="21" y="403"/>
                </a:lnTo>
                <a:lnTo>
                  <a:pt x="27" y="409"/>
                </a:lnTo>
                <a:lnTo>
                  <a:pt x="37" y="419"/>
                </a:lnTo>
                <a:lnTo>
                  <a:pt x="37" y="425"/>
                </a:lnTo>
                <a:lnTo>
                  <a:pt x="37" y="430"/>
                </a:lnTo>
                <a:lnTo>
                  <a:pt x="32" y="435"/>
                </a:lnTo>
                <a:lnTo>
                  <a:pt x="27" y="446"/>
                </a:lnTo>
                <a:lnTo>
                  <a:pt x="21" y="446"/>
                </a:lnTo>
                <a:lnTo>
                  <a:pt x="11" y="441"/>
                </a:lnTo>
                <a:lnTo>
                  <a:pt x="0" y="467"/>
                </a:lnTo>
                <a:lnTo>
                  <a:pt x="319" y="648"/>
                </a:lnTo>
                <a:lnTo>
                  <a:pt x="505" y="680"/>
                </a:lnTo>
                <a:lnTo>
                  <a:pt x="505" y="680"/>
                </a:lnTo>
                <a:lnTo>
                  <a:pt x="505" y="680"/>
                </a:lnTo>
                <a:lnTo>
                  <a:pt x="505" y="68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3" name=""/>
          <p:cNvSpPr/>
          <p:nvPr/>
        </p:nvSpPr>
        <p:spPr>
          <a:xfrm>
            <a:off x="763560" y="2055960"/>
            <a:ext cx="636480" cy="981000"/>
          </a:xfrm>
          <a:custGeom>
            <a:avLst/>
            <a:gdLst/>
            <a:ahLst/>
            <a:rect l="l" t="t" r="r" b="b"/>
            <a:pathLst>
              <a:path w="548" h="844">
                <a:moveTo>
                  <a:pt x="80" y="0"/>
                </a:moveTo>
                <a:lnTo>
                  <a:pt x="0" y="324"/>
                </a:lnTo>
                <a:lnTo>
                  <a:pt x="356" y="844"/>
                </a:lnTo>
                <a:lnTo>
                  <a:pt x="356" y="839"/>
                </a:lnTo>
                <a:lnTo>
                  <a:pt x="356" y="834"/>
                </a:lnTo>
                <a:lnTo>
                  <a:pt x="367" y="807"/>
                </a:lnTo>
                <a:lnTo>
                  <a:pt x="362" y="802"/>
                </a:lnTo>
                <a:lnTo>
                  <a:pt x="367" y="749"/>
                </a:lnTo>
                <a:lnTo>
                  <a:pt x="362" y="728"/>
                </a:lnTo>
                <a:lnTo>
                  <a:pt x="367" y="722"/>
                </a:lnTo>
                <a:lnTo>
                  <a:pt x="378" y="722"/>
                </a:lnTo>
                <a:lnTo>
                  <a:pt x="399" y="728"/>
                </a:lnTo>
                <a:lnTo>
                  <a:pt x="404" y="733"/>
                </a:lnTo>
                <a:lnTo>
                  <a:pt x="399" y="738"/>
                </a:lnTo>
                <a:lnTo>
                  <a:pt x="410" y="744"/>
                </a:lnTo>
                <a:lnTo>
                  <a:pt x="420" y="744"/>
                </a:lnTo>
                <a:lnTo>
                  <a:pt x="436" y="696"/>
                </a:lnTo>
                <a:lnTo>
                  <a:pt x="441" y="643"/>
                </a:lnTo>
                <a:lnTo>
                  <a:pt x="548" y="106"/>
                </a:lnTo>
                <a:lnTo>
                  <a:pt x="314" y="53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" name=""/>
          <p:cNvSpPr/>
          <p:nvPr/>
        </p:nvSpPr>
        <p:spPr>
          <a:xfrm>
            <a:off x="763560" y="2055960"/>
            <a:ext cx="636480" cy="981000"/>
          </a:xfrm>
          <a:custGeom>
            <a:avLst/>
            <a:gdLst/>
            <a:ahLst/>
            <a:rect l="l" t="t" r="r" b="b"/>
            <a:pathLst>
              <a:path w="548" h="844">
                <a:moveTo>
                  <a:pt x="80" y="0"/>
                </a:moveTo>
                <a:lnTo>
                  <a:pt x="0" y="324"/>
                </a:lnTo>
                <a:lnTo>
                  <a:pt x="356" y="844"/>
                </a:lnTo>
                <a:lnTo>
                  <a:pt x="356" y="839"/>
                </a:lnTo>
                <a:lnTo>
                  <a:pt x="356" y="834"/>
                </a:lnTo>
                <a:lnTo>
                  <a:pt x="367" y="807"/>
                </a:lnTo>
                <a:lnTo>
                  <a:pt x="362" y="802"/>
                </a:lnTo>
                <a:lnTo>
                  <a:pt x="367" y="749"/>
                </a:lnTo>
                <a:lnTo>
                  <a:pt x="362" y="728"/>
                </a:lnTo>
                <a:lnTo>
                  <a:pt x="367" y="722"/>
                </a:lnTo>
                <a:lnTo>
                  <a:pt x="378" y="722"/>
                </a:lnTo>
                <a:lnTo>
                  <a:pt x="399" y="728"/>
                </a:lnTo>
                <a:lnTo>
                  <a:pt x="404" y="733"/>
                </a:lnTo>
                <a:lnTo>
                  <a:pt x="399" y="738"/>
                </a:lnTo>
                <a:lnTo>
                  <a:pt x="410" y="744"/>
                </a:lnTo>
                <a:lnTo>
                  <a:pt x="420" y="744"/>
                </a:lnTo>
                <a:lnTo>
                  <a:pt x="436" y="696"/>
                </a:lnTo>
                <a:lnTo>
                  <a:pt x="441" y="643"/>
                </a:lnTo>
                <a:lnTo>
                  <a:pt x="548" y="106"/>
                </a:lnTo>
                <a:lnTo>
                  <a:pt x="314" y="53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" name=""/>
          <p:cNvSpPr/>
          <p:nvPr/>
        </p:nvSpPr>
        <p:spPr>
          <a:xfrm>
            <a:off x="1276200" y="2179800"/>
            <a:ext cx="567000" cy="696600"/>
          </a:xfrm>
          <a:custGeom>
            <a:avLst/>
            <a:gdLst/>
            <a:ahLst/>
            <a:rect l="l" t="t" r="r" b="b"/>
            <a:pathLst>
              <a:path w="489" h="600">
                <a:moveTo>
                  <a:pt x="431" y="600"/>
                </a:moveTo>
                <a:lnTo>
                  <a:pt x="489" y="170"/>
                </a:lnTo>
                <a:lnTo>
                  <a:pt x="330" y="143"/>
                </a:lnTo>
                <a:lnTo>
                  <a:pt x="346" y="42"/>
                </a:lnTo>
                <a:lnTo>
                  <a:pt x="107" y="0"/>
                </a:lnTo>
                <a:lnTo>
                  <a:pt x="0" y="537"/>
                </a:lnTo>
                <a:lnTo>
                  <a:pt x="431" y="600"/>
                </a:lnTo>
                <a:lnTo>
                  <a:pt x="431" y="600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" name=""/>
          <p:cNvSpPr/>
          <p:nvPr/>
        </p:nvSpPr>
        <p:spPr>
          <a:xfrm>
            <a:off x="1276200" y="2179800"/>
            <a:ext cx="567000" cy="696600"/>
          </a:xfrm>
          <a:custGeom>
            <a:avLst/>
            <a:gdLst/>
            <a:ahLst/>
            <a:rect l="l" t="t" r="r" b="b"/>
            <a:pathLst>
              <a:path w="489" h="600">
                <a:moveTo>
                  <a:pt x="431" y="600"/>
                </a:moveTo>
                <a:lnTo>
                  <a:pt x="489" y="170"/>
                </a:lnTo>
                <a:lnTo>
                  <a:pt x="330" y="143"/>
                </a:lnTo>
                <a:lnTo>
                  <a:pt x="346" y="42"/>
                </a:lnTo>
                <a:lnTo>
                  <a:pt x="107" y="0"/>
                </a:lnTo>
                <a:lnTo>
                  <a:pt x="0" y="537"/>
                </a:lnTo>
                <a:lnTo>
                  <a:pt x="431" y="600"/>
                </a:lnTo>
                <a:lnTo>
                  <a:pt x="431" y="600"/>
                </a:lnTo>
                <a:lnTo>
                  <a:pt x="431" y="60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" name=""/>
          <p:cNvSpPr/>
          <p:nvPr/>
        </p:nvSpPr>
        <p:spPr>
          <a:xfrm>
            <a:off x="1374840" y="1279440"/>
            <a:ext cx="1023840" cy="647640"/>
          </a:xfrm>
          <a:custGeom>
            <a:avLst/>
            <a:gdLst/>
            <a:ahLst/>
            <a:rect l="l" t="t" r="r" b="b"/>
            <a:pathLst>
              <a:path w="883" h="558">
                <a:moveTo>
                  <a:pt x="845" y="558"/>
                </a:moveTo>
                <a:lnTo>
                  <a:pt x="309" y="494"/>
                </a:lnTo>
                <a:lnTo>
                  <a:pt x="303" y="547"/>
                </a:lnTo>
                <a:lnTo>
                  <a:pt x="303" y="547"/>
                </a:lnTo>
                <a:lnTo>
                  <a:pt x="293" y="542"/>
                </a:lnTo>
                <a:lnTo>
                  <a:pt x="293" y="526"/>
                </a:lnTo>
                <a:lnTo>
                  <a:pt x="277" y="515"/>
                </a:lnTo>
                <a:lnTo>
                  <a:pt x="271" y="521"/>
                </a:lnTo>
                <a:lnTo>
                  <a:pt x="271" y="531"/>
                </a:lnTo>
                <a:lnTo>
                  <a:pt x="250" y="531"/>
                </a:lnTo>
                <a:lnTo>
                  <a:pt x="245" y="531"/>
                </a:lnTo>
                <a:lnTo>
                  <a:pt x="234" y="526"/>
                </a:lnTo>
                <a:lnTo>
                  <a:pt x="213" y="526"/>
                </a:lnTo>
                <a:lnTo>
                  <a:pt x="213" y="521"/>
                </a:lnTo>
                <a:lnTo>
                  <a:pt x="208" y="526"/>
                </a:lnTo>
                <a:lnTo>
                  <a:pt x="197" y="531"/>
                </a:lnTo>
                <a:lnTo>
                  <a:pt x="192" y="531"/>
                </a:lnTo>
                <a:lnTo>
                  <a:pt x="176" y="521"/>
                </a:lnTo>
                <a:lnTo>
                  <a:pt x="171" y="526"/>
                </a:lnTo>
                <a:lnTo>
                  <a:pt x="165" y="537"/>
                </a:lnTo>
                <a:lnTo>
                  <a:pt x="155" y="531"/>
                </a:lnTo>
                <a:lnTo>
                  <a:pt x="149" y="521"/>
                </a:lnTo>
                <a:lnTo>
                  <a:pt x="149" y="515"/>
                </a:lnTo>
                <a:lnTo>
                  <a:pt x="149" y="499"/>
                </a:lnTo>
                <a:lnTo>
                  <a:pt x="149" y="494"/>
                </a:lnTo>
                <a:lnTo>
                  <a:pt x="144" y="484"/>
                </a:lnTo>
                <a:lnTo>
                  <a:pt x="133" y="484"/>
                </a:lnTo>
                <a:lnTo>
                  <a:pt x="123" y="468"/>
                </a:lnTo>
                <a:lnTo>
                  <a:pt x="128" y="462"/>
                </a:lnTo>
                <a:lnTo>
                  <a:pt x="128" y="452"/>
                </a:lnTo>
                <a:lnTo>
                  <a:pt x="123" y="441"/>
                </a:lnTo>
                <a:lnTo>
                  <a:pt x="117" y="425"/>
                </a:lnTo>
                <a:lnTo>
                  <a:pt x="117" y="404"/>
                </a:lnTo>
                <a:lnTo>
                  <a:pt x="117" y="393"/>
                </a:lnTo>
                <a:lnTo>
                  <a:pt x="112" y="388"/>
                </a:lnTo>
                <a:lnTo>
                  <a:pt x="112" y="388"/>
                </a:lnTo>
                <a:lnTo>
                  <a:pt x="107" y="377"/>
                </a:lnTo>
                <a:lnTo>
                  <a:pt x="107" y="377"/>
                </a:lnTo>
                <a:lnTo>
                  <a:pt x="101" y="377"/>
                </a:lnTo>
                <a:lnTo>
                  <a:pt x="80" y="398"/>
                </a:lnTo>
                <a:lnTo>
                  <a:pt x="75" y="398"/>
                </a:lnTo>
                <a:lnTo>
                  <a:pt x="59" y="383"/>
                </a:lnTo>
                <a:lnTo>
                  <a:pt x="64" y="372"/>
                </a:lnTo>
                <a:lnTo>
                  <a:pt x="64" y="367"/>
                </a:lnTo>
                <a:lnTo>
                  <a:pt x="64" y="356"/>
                </a:lnTo>
                <a:lnTo>
                  <a:pt x="75" y="351"/>
                </a:lnTo>
                <a:lnTo>
                  <a:pt x="75" y="340"/>
                </a:lnTo>
                <a:lnTo>
                  <a:pt x="75" y="340"/>
                </a:lnTo>
                <a:lnTo>
                  <a:pt x="75" y="319"/>
                </a:lnTo>
                <a:lnTo>
                  <a:pt x="80" y="319"/>
                </a:lnTo>
                <a:lnTo>
                  <a:pt x="80" y="308"/>
                </a:lnTo>
                <a:lnTo>
                  <a:pt x="96" y="276"/>
                </a:lnTo>
                <a:lnTo>
                  <a:pt x="91" y="271"/>
                </a:lnTo>
                <a:lnTo>
                  <a:pt x="75" y="266"/>
                </a:lnTo>
                <a:lnTo>
                  <a:pt x="75" y="260"/>
                </a:lnTo>
                <a:lnTo>
                  <a:pt x="64" y="255"/>
                </a:lnTo>
                <a:lnTo>
                  <a:pt x="59" y="244"/>
                </a:lnTo>
                <a:lnTo>
                  <a:pt x="54" y="228"/>
                </a:lnTo>
                <a:lnTo>
                  <a:pt x="43" y="202"/>
                </a:lnTo>
                <a:lnTo>
                  <a:pt x="22" y="186"/>
                </a:lnTo>
                <a:lnTo>
                  <a:pt x="16" y="170"/>
                </a:lnTo>
                <a:lnTo>
                  <a:pt x="11" y="165"/>
                </a:lnTo>
                <a:lnTo>
                  <a:pt x="11" y="159"/>
                </a:lnTo>
                <a:lnTo>
                  <a:pt x="16" y="149"/>
                </a:lnTo>
                <a:lnTo>
                  <a:pt x="11" y="133"/>
                </a:lnTo>
                <a:lnTo>
                  <a:pt x="0" y="106"/>
                </a:lnTo>
                <a:lnTo>
                  <a:pt x="16" y="0"/>
                </a:lnTo>
                <a:lnTo>
                  <a:pt x="101" y="16"/>
                </a:lnTo>
                <a:lnTo>
                  <a:pt x="314" y="48"/>
                </a:lnTo>
                <a:lnTo>
                  <a:pt x="537" y="85"/>
                </a:lnTo>
                <a:lnTo>
                  <a:pt x="883" y="122"/>
                </a:lnTo>
                <a:lnTo>
                  <a:pt x="856" y="452"/>
                </a:lnTo>
                <a:lnTo>
                  <a:pt x="845" y="558"/>
                </a:lnTo>
                <a:lnTo>
                  <a:pt x="845" y="558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" name=""/>
          <p:cNvSpPr/>
          <p:nvPr/>
        </p:nvSpPr>
        <p:spPr>
          <a:xfrm>
            <a:off x="1374840" y="1279440"/>
            <a:ext cx="1023840" cy="647640"/>
          </a:xfrm>
          <a:custGeom>
            <a:avLst/>
            <a:gdLst/>
            <a:ahLst/>
            <a:rect l="l" t="t" r="r" b="b"/>
            <a:pathLst>
              <a:path w="883" h="558">
                <a:moveTo>
                  <a:pt x="845" y="558"/>
                </a:moveTo>
                <a:lnTo>
                  <a:pt x="309" y="494"/>
                </a:lnTo>
                <a:lnTo>
                  <a:pt x="303" y="547"/>
                </a:lnTo>
                <a:lnTo>
                  <a:pt x="303" y="547"/>
                </a:lnTo>
                <a:lnTo>
                  <a:pt x="293" y="542"/>
                </a:lnTo>
                <a:lnTo>
                  <a:pt x="293" y="526"/>
                </a:lnTo>
                <a:lnTo>
                  <a:pt x="277" y="515"/>
                </a:lnTo>
                <a:lnTo>
                  <a:pt x="271" y="521"/>
                </a:lnTo>
                <a:lnTo>
                  <a:pt x="271" y="531"/>
                </a:lnTo>
                <a:lnTo>
                  <a:pt x="250" y="531"/>
                </a:lnTo>
                <a:lnTo>
                  <a:pt x="245" y="531"/>
                </a:lnTo>
                <a:lnTo>
                  <a:pt x="234" y="526"/>
                </a:lnTo>
                <a:lnTo>
                  <a:pt x="213" y="526"/>
                </a:lnTo>
                <a:lnTo>
                  <a:pt x="213" y="521"/>
                </a:lnTo>
                <a:lnTo>
                  <a:pt x="208" y="526"/>
                </a:lnTo>
                <a:lnTo>
                  <a:pt x="197" y="531"/>
                </a:lnTo>
                <a:lnTo>
                  <a:pt x="192" y="531"/>
                </a:lnTo>
                <a:lnTo>
                  <a:pt x="176" y="521"/>
                </a:lnTo>
                <a:lnTo>
                  <a:pt x="171" y="526"/>
                </a:lnTo>
                <a:lnTo>
                  <a:pt x="165" y="537"/>
                </a:lnTo>
                <a:lnTo>
                  <a:pt x="155" y="531"/>
                </a:lnTo>
                <a:lnTo>
                  <a:pt x="149" y="521"/>
                </a:lnTo>
                <a:lnTo>
                  <a:pt x="149" y="515"/>
                </a:lnTo>
                <a:lnTo>
                  <a:pt x="149" y="499"/>
                </a:lnTo>
                <a:lnTo>
                  <a:pt x="149" y="494"/>
                </a:lnTo>
                <a:lnTo>
                  <a:pt x="144" y="484"/>
                </a:lnTo>
                <a:lnTo>
                  <a:pt x="133" y="484"/>
                </a:lnTo>
                <a:lnTo>
                  <a:pt x="123" y="468"/>
                </a:lnTo>
                <a:lnTo>
                  <a:pt x="128" y="462"/>
                </a:lnTo>
                <a:lnTo>
                  <a:pt x="128" y="452"/>
                </a:lnTo>
                <a:lnTo>
                  <a:pt x="123" y="441"/>
                </a:lnTo>
                <a:lnTo>
                  <a:pt x="117" y="425"/>
                </a:lnTo>
                <a:lnTo>
                  <a:pt x="117" y="404"/>
                </a:lnTo>
                <a:lnTo>
                  <a:pt x="117" y="393"/>
                </a:lnTo>
                <a:lnTo>
                  <a:pt x="112" y="388"/>
                </a:lnTo>
                <a:lnTo>
                  <a:pt x="112" y="388"/>
                </a:lnTo>
                <a:lnTo>
                  <a:pt x="107" y="377"/>
                </a:lnTo>
                <a:lnTo>
                  <a:pt x="107" y="377"/>
                </a:lnTo>
                <a:lnTo>
                  <a:pt x="101" y="377"/>
                </a:lnTo>
                <a:lnTo>
                  <a:pt x="80" y="398"/>
                </a:lnTo>
                <a:lnTo>
                  <a:pt x="75" y="398"/>
                </a:lnTo>
                <a:lnTo>
                  <a:pt x="59" y="383"/>
                </a:lnTo>
                <a:lnTo>
                  <a:pt x="64" y="372"/>
                </a:lnTo>
                <a:lnTo>
                  <a:pt x="64" y="367"/>
                </a:lnTo>
                <a:lnTo>
                  <a:pt x="64" y="356"/>
                </a:lnTo>
                <a:lnTo>
                  <a:pt x="75" y="351"/>
                </a:lnTo>
                <a:lnTo>
                  <a:pt x="75" y="340"/>
                </a:lnTo>
                <a:lnTo>
                  <a:pt x="75" y="340"/>
                </a:lnTo>
                <a:lnTo>
                  <a:pt x="75" y="319"/>
                </a:lnTo>
                <a:lnTo>
                  <a:pt x="80" y="319"/>
                </a:lnTo>
                <a:lnTo>
                  <a:pt x="80" y="308"/>
                </a:lnTo>
                <a:lnTo>
                  <a:pt x="96" y="276"/>
                </a:lnTo>
                <a:lnTo>
                  <a:pt x="91" y="271"/>
                </a:lnTo>
                <a:lnTo>
                  <a:pt x="75" y="266"/>
                </a:lnTo>
                <a:lnTo>
                  <a:pt x="75" y="260"/>
                </a:lnTo>
                <a:lnTo>
                  <a:pt x="64" y="255"/>
                </a:lnTo>
                <a:lnTo>
                  <a:pt x="59" y="244"/>
                </a:lnTo>
                <a:lnTo>
                  <a:pt x="54" y="228"/>
                </a:lnTo>
                <a:lnTo>
                  <a:pt x="43" y="202"/>
                </a:lnTo>
                <a:lnTo>
                  <a:pt x="22" y="186"/>
                </a:lnTo>
                <a:lnTo>
                  <a:pt x="16" y="170"/>
                </a:lnTo>
                <a:lnTo>
                  <a:pt x="11" y="165"/>
                </a:lnTo>
                <a:lnTo>
                  <a:pt x="11" y="159"/>
                </a:lnTo>
                <a:lnTo>
                  <a:pt x="16" y="149"/>
                </a:lnTo>
                <a:lnTo>
                  <a:pt x="11" y="133"/>
                </a:lnTo>
                <a:lnTo>
                  <a:pt x="0" y="106"/>
                </a:lnTo>
                <a:lnTo>
                  <a:pt x="16" y="0"/>
                </a:lnTo>
                <a:lnTo>
                  <a:pt x="101" y="16"/>
                </a:lnTo>
                <a:lnTo>
                  <a:pt x="314" y="48"/>
                </a:lnTo>
                <a:lnTo>
                  <a:pt x="537" y="85"/>
                </a:lnTo>
                <a:lnTo>
                  <a:pt x="883" y="122"/>
                </a:lnTo>
                <a:lnTo>
                  <a:pt x="856" y="452"/>
                </a:lnTo>
                <a:lnTo>
                  <a:pt x="845" y="558"/>
                </a:lnTo>
                <a:lnTo>
                  <a:pt x="845" y="558"/>
                </a:lnTo>
                <a:lnTo>
                  <a:pt x="845" y="558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" name=""/>
          <p:cNvSpPr/>
          <p:nvPr/>
        </p:nvSpPr>
        <p:spPr>
          <a:xfrm>
            <a:off x="1658880" y="1852560"/>
            <a:ext cx="695520" cy="573120"/>
          </a:xfrm>
          <a:custGeom>
            <a:avLst/>
            <a:gdLst/>
            <a:ahLst/>
            <a:rect l="l" t="t" r="r" b="b"/>
            <a:pathLst>
              <a:path w="600" h="494">
                <a:moveTo>
                  <a:pt x="563" y="494"/>
                </a:moveTo>
                <a:lnTo>
                  <a:pt x="585" y="276"/>
                </a:lnTo>
                <a:lnTo>
                  <a:pt x="600" y="64"/>
                </a:lnTo>
                <a:lnTo>
                  <a:pt x="64" y="0"/>
                </a:lnTo>
                <a:lnTo>
                  <a:pt x="58" y="53"/>
                </a:lnTo>
                <a:lnTo>
                  <a:pt x="16" y="324"/>
                </a:lnTo>
                <a:lnTo>
                  <a:pt x="16" y="324"/>
                </a:lnTo>
                <a:lnTo>
                  <a:pt x="0" y="425"/>
                </a:lnTo>
                <a:lnTo>
                  <a:pt x="159" y="452"/>
                </a:lnTo>
                <a:lnTo>
                  <a:pt x="563" y="494"/>
                </a:lnTo>
                <a:lnTo>
                  <a:pt x="563" y="494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" name=""/>
          <p:cNvSpPr/>
          <p:nvPr/>
        </p:nvSpPr>
        <p:spPr>
          <a:xfrm>
            <a:off x="1658880" y="1852560"/>
            <a:ext cx="695520" cy="573120"/>
          </a:xfrm>
          <a:custGeom>
            <a:avLst/>
            <a:gdLst/>
            <a:ahLst/>
            <a:rect l="l" t="t" r="r" b="b"/>
            <a:pathLst>
              <a:path w="600" h="494">
                <a:moveTo>
                  <a:pt x="563" y="494"/>
                </a:moveTo>
                <a:lnTo>
                  <a:pt x="585" y="276"/>
                </a:lnTo>
                <a:lnTo>
                  <a:pt x="600" y="64"/>
                </a:lnTo>
                <a:lnTo>
                  <a:pt x="64" y="0"/>
                </a:lnTo>
                <a:lnTo>
                  <a:pt x="58" y="53"/>
                </a:lnTo>
                <a:lnTo>
                  <a:pt x="16" y="324"/>
                </a:lnTo>
                <a:lnTo>
                  <a:pt x="16" y="324"/>
                </a:lnTo>
                <a:lnTo>
                  <a:pt x="0" y="425"/>
                </a:lnTo>
                <a:lnTo>
                  <a:pt x="159" y="452"/>
                </a:lnTo>
                <a:lnTo>
                  <a:pt x="563" y="494"/>
                </a:lnTo>
                <a:lnTo>
                  <a:pt x="563" y="494"/>
                </a:lnTo>
                <a:lnTo>
                  <a:pt x="563" y="494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" name=""/>
          <p:cNvSpPr/>
          <p:nvPr/>
        </p:nvSpPr>
        <p:spPr>
          <a:xfrm>
            <a:off x="1676520" y="2876400"/>
            <a:ext cx="696960" cy="727200"/>
          </a:xfrm>
          <a:custGeom>
            <a:avLst/>
            <a:gdLst/>
            <a:ahLst/>
            <a:rect l="l" t="t" r="r" b="b"/>
            <a:pathLst>
              <a:path w="600" h="627">
                <a:moveTo>
                  <a:pt x="85" y="0"/>
                </a:moveTo>
                <a:lnTo>
                  <a:pt x="0" y="617"/>
                </a:lnTo>
                <a:lnTo>
                  <a:pt x="0" y="617"/>
                </a:lnTo>
                <a:lnTo>
                  <a:pt x="80" y="627"/>
                </a:lnTo>
                <a:lnTo>
                  <a:pt x="85" y="580"/>
                </a:lnTo>
                <a:lnTo>
                  <a:pt x="234" y="596"/>
                </a:lnTo>
                <a:lnTo>
                  <a:pt x="228" y="596"/>
                </a:lnTo>
                <a:lnTo>
                  <a:pt x="228" y="585"/>
                </a:lnTo>
                <a:lnTo>
                  <a:pt x="228" y="580"/>
                </a:lnTo>
                <a:lnTo>
                  <a:pt x="228" y="580"/>
                </a:lnTo>
                <a:lnTo>
                  <a:pt x="228" y="574"/>
                </a:lnTo>
                <a:lnTo>
                  <a:pt x="228" y="574"/>
                </a:lnTo>
                <a:lnTo>
                  <a:pt x="553" y="601"/>
                </a:lnTo>
                <a:lnTo>
                  <a:pt x="595" y="112"/>
                </a:lnTo>
                <a:lnTo>
                  <a:pt x="600" y="112"/>
                </a:lnTo>
                <a:lnTo>
                  <a:pt x="600" y="59"/>
                </a:lnTo>
                <a:lnTo>
                  <a:pt x="85" y="0"/>
                </a:lnTo>
                <a:lnTo>
                  <a:pt x="85" y="0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" name=""/>
          <p:cNvSpPr/>
          <p:nvPr/>
        </p:nvSpPr>
        <p:spPr>
          <a:xfrm>
            <a:off x="1676520" y="2876400"/>
            <a:ext cx="696960" cy="727200"/>
          </a:xfrm>
          <a:custGeom>
            <a:avLst/>
            <a:gdLst/>
            <a:ahLst/>
            <a:rect l="l" t="t" r="r" b="b"/>
            <a:pathLst>
              <a:path w="600" h="627">
                <a:moveTo>
                  <a:pt x="85" y="0"/>
                </a:moveTo>
                <a:lnTo>
                  <a:pt x="0" y="617"/>
                </a:lnTo>
                <a:lnTo>
                  <a:pt x="0" y="617"/>
                </a:lnTo>
                <a:lnTo>
                  <a:pt x="80" y="627"/>
                </a:lnTo>
                <a:lnTo>
                  <a:pt x="85" y="580"/>
                </a:lnTo>
                <a:lnTo>
                  <a:pt x="234" y="596"/>
                </a:lnTo>
                <a:lnTo>
                  <a:pt x="228" y="596"/>
                </a:lnTo>
                <a:lnTo>
                  <a:pt x="228" y="585"/>
                </a:lnTo>
                <a:lnTo>
                  <a:pt x="228" y="580"/>
                </a:lnTo>
                <a:lnTo>
                  <a:pt x="228" y="580"/>
                </a:lnTo>
                <a:lnTo>
                  <a:pt x="228" y="574"/>
                </a:lnTo>
                <a:lnTo>
                  <a:pt x="228" y="574"/>
                </a:lnTo>
                <a:lnTo>
                  <a:pt x="553" y="601"/>
                </a:lnTo>
                <a:lnTo>
                  <a:pt x="595" y="112"/>
                </a:lnTo>
                <a:lnTo>
                  <a:pt x="600" y="112"/>
                </a:lnTo>
                <a:lnTo>
                  <a:pt x="600" y="59"/>
                </a:lnTo>
                <a:lnTo>
                  <a:pt x="85" y="0"/>
                </a:lnTo>
                <a:lnTo>
                  <a:pt x="85" y="0"/>
                </a:lnTo>
                <a:lnTo>
                  <a:pt x="85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" name=""/>
          <p:cNvSpPr/>
          <p:nvPr/>
        </p:nvSpPr>
        <p:spPr>
          <a:xfrm>
            <a:off x="1941480" y="3006720"/>
            <a:ext cx="1400040" cy="1368360"/>
          </a:xfrm>
          <a:custGeom>
            <a:avLst/>
            <a:gdLst/>
            <a:ahLst/>
            <a:rect l="l" t="t" r="r" b="b"/>
            <a:pathLst>
              <a:path w="1207" h="1180">
                <a:moveTo>
                  <a:pt x="1111" y="329"/>
                </a:moveTo>
                <a:lnTo>
                  <a:pt x="1106" y="329"/>
                </a:lnTo>
                <a:lnTo>
                  <a:pt x="1101" y="329"/>
                </a:lnTo>
                <a:lnTo>
                  <a:pt x="1095" y="324"/>
                </a:lnTo>
                <a:lnTo>
                  <a:pt x="1053" y="303"/>
                </a:lnTo>
                <a:lnTo>
                  <a:pt x="1047" y="303"/>
                </a:lnTo>
                <a:lnTo>
                  <a:pt x="1037" y="308"/>
                </a:lnTo>
                <a:lnTo>
                  <a:pt x="1016" y="303"/>
                </a:lnTo>
                <a:lnTo>
                  <a:pt x="1010" y="303"/>
                </a:lnTo>
                <a:lnTo>
                  <a:pt x="1005" y="308"/>
                </a:lnTo>
                <a:lnTo>
                  <a:pt x="989" y="313"/>
                </a:lnTo>
                <a:lnTo>
                  <a:pt x="968" y="313"/>
                </a:lnTo>
                <a:lnTo>
                  <a:pt x="962" y="319"/>
                </a:lnTo>
                <a:lnTo>
                  <a:pt x="946" y="329"/>
                </a:lnTo>
                <a:lnTo>
                  <a:pt x="936" y="319"/>
                </a:lnTo>
                <a:lnTo>
                  <a:pt x="925" y="313"/>
                </a:lnTo>
                <a:lnTo>
                  <a:pt x="925" y="313"/>
                </a:lnTo>
                <a:lnTo>
                  <a:pt x="925" y="308"/>
                </a:lnTo>
                <a:lnTo>
                  <a:pt x="915" y="308"/>
                </a:lnTo>
                <a:lnTo>
                  <a:pt x="915" y="313"/>
                </a:lnTo>
                <a:lnTo>
                  <a:pt x="909" y="313"/>
                </a:lnTo>
                <a:lnTo>
                  <a:pt x="899" y="308"/>
                </a:lnTo>
                <a:lnTo>
                  <a:pt x="899" y="303"/>
                </a:lnTo>
                <a:lnTo>
                  <a:pt x="893" y="303"/>
                </a:lnTo>
                <a:lnTo>
                  <a:pt x="888" y="308"/>
                </a:lnTo>
                <a:lnTo>
                  <a:pt x="877" y="319"/>
                </a:lnTo>
                <a:lnTo>
                  <a:pt x="883" y="324"/>
                </a:lnTo>
                <a:lnTo>
                  <a:pt x="872" y="329"/>
                </a:lnTo>
                <a:lnTo>
                  <a:pt x="872" y="319"/>
                </a:lnTo>
                <a:lnTo>
                  <a:pt x="872" y="313"/>
                </a:lnTo>
                <a:lnTo>
                  <a:pt x="872" y="308"/>
                </a:lnTo>
                <a:lnTo>
                  <a:pt x="867" y="308"/>
                </a:lnTo>
                <a:lnTo>
                  <a:pt x="856" y="313"/>
                </a:lnTo>
                <a:lnTo>
                  <a:pt x="851" y="313"/>
                </a:lnTo>
                <a:lnTo>
                  <a:pt x="830" y="298"/>
                </a:lnTo>
                <a:lnTo>
                  <a:pt x="824" y="303"/>
                </a:lnTo>
                <a:lnTo>
                  <a:pt x="819" y="313"/>
                </a:lnTo>
                <a:lnTo>
                  <a:pt x="803" y="308"/>
                </a:lnTo>
                <a:lnTo>
                  <a:pt x="803" y="298"/>
                </a:lnTo>
                <a:lnTo>
                  <a:pt x="798" y="298"/>
                </a:lnTo>
                <a:lnTo>
                  <a:pt x="787" y="287"/>
                </a:lnTo>
                <a:lnTo>
                  <a:pt x="787" y="282"/>
                </a:lnTo>
                <a:lnTo>
                  <a:pt x="766" y="282"/>
                </a:lnTo>
                <a:lnTo>
                  <a:pt x="760" y="287"/>
                </a:lnTo>
                <a:lnTo>
                  <a:pt x="750" y="282"/>
                </a:lnTo>
                <a:lnTo>
                  <a:pt x="744" y="276"/>
                </a:lnTo>
                <a:lnTo>
                  <a:pt x="739" y="276"/>
                </a:lnTo>
                <a:lnTo>
                  <a:pt x="739" y="276"/>
                </a:lnTo>
                <a:lnTo>
                  <a:pt x="734" y="276"/>
                </a:lnTo>
                <a:lnTo>
                  <a:pt x="723" y="271"/>
                </a:lnTo>
                <a:lnTo>
                  <a:pt x="702" y="271"/>
                </a:lnTo>
                <a:lnTo>
                  <a:pt x="697" y="266"/>
                </a:lnTo>
                <a:lnTo>
                  <a:pt x="691" y="260"/>
                </a:lnTo>
                <a:lnTo>
                  <a:pt x="691" y="255"/>
                </a:lnTo>
                <a:lnTo>
                  <a:pt x="691" y="250"/>
                </a:lnTo>
                <a:lnTo>
                  <a:pt x="681" y="244"/>
                </a:lnTo>
                <a:lnTo>
                  <a:pt x="675" y="250"/>
                </a:lnTo>
                <a:lnTo>
                  <a:pt x="654" y="250"/>
                </a:lnTo>
                <a:lnTo>
                  <a:pt x="649" y="250"/>
                </a:lnTo>
                <a:lnTo>
                  <a:pt x="638" y="234"/>
                </a:lnTo>
                <a:lnTo>
                  <a:pt x="633" y="228"/>
                </a:lnTo>
                <a:lnTo>
                  <a:pt x="622" y="228"/>
                </a:lnTo>
                <a:lnTo>
                  <a:pt x="628" y="16"/>
                </a:lnTo>
                <a:lnTo>
                  <a:pt x="372" y="0"/>
                </a:lnTo>
                <a:lnTo>
                  <a:pt x="367" y="0"/>
                </a:lnTo>
                <a:lnTo>
                  <a:pt x="325" y="489"/>
                </a:lnTo>
                <a:lnTo>
                  <a:pt x="0" y="462"/>
                </a:lnTo>
                <a:lnTo>
                  <a:pt x="0" y="462"/>
                </a:lnTo>
                <a:lnTo>
                  <a:pt x="0" y="468"/>
                </a:lnTo>
                <a:lnTo>
                  <a:pt x="0" y="468"/>
                </a:lnTo>
                <a:lnTo>
                  <a:pt x="0" y="473"/>
                </a:lnTo>
                <a:lnTo>
                  <a:pt x="0" y="484"/>
                </a:lnTo>
                <a:lnTo>
                  <a:pt x="6" y="484"/>
                </a:lnTo>
                <a:lnTo>
                  <a:pt x="22" y="494"/>
                </a:lnTo>
                <a:lnTo>
                  <a:pt x="27" y="505"/>
                </a:lnTo>
                <a:lnTo>
                  <a:pt x="32" y="521"/>
                </a:lnTo>
                <a:lnTo>
                  <a:pt x="48" y="531"/>
                </a:lnTo>
                <a:lnTo>
                  <a:pt x="101" y="595"/>
                </a:lnTo>
                <a:lnTo>
                  <a:pt x="144" y="627"/>
                </a:lnTo>
                <a:lnTo>
                  <a:pt x="144" y="632"/>
                </a:lnTo>
                <a:lnTo>
                  <a:pt x="149" y="643"/>
                </a:lnTo>
                <a:lnTo>
                  <a:pt x="149" y="648"/>
                </a:lnTo>
                <a:lnTo>
                  <a:pt x="149" y="654"/>
                </a:lnTo>
                <a:lnTo>
                  <a:pt x="160" y="670"/>
                </a:lnTo>
                <a:lnTo>
                  <a:pt x="160" y="707"/>
                </a:lnTo>
                <a:lnTo>
                  <a:pt x="160" y="717"/>
                </a:lnTo>
                <a:lnTo>
                  <a:pt x="176" y="739"/>
                </a:lnTo>
                <a:lnTo>
                  <a:pt x="240" y="786"/>
                </a:lnTo>
                <a:lnTo>
                  <a:pt x="282" y="813"/>
                </a:lnTo>
                <a:lnTo>
                  <a:pt x="298" y="813"/>
                </a:lnTo>
                <a:lnTo>
                  <a:pt x="303" y="813"/>
                </a:lnTo>
                <a:lnTo>
                  <a:pt x="314" y="797"/>
                </a:lnTo>
                <a:lnTo>
                  <a:pt x="319" y="792"/>
                </a:lnTo>
                <a:lnTo>
                  <a:pt x="341" y="749"/>
                </a:lnTo>
                <a:lnTo>
                  <a:pt x="351" y="739"/>
                </a:lnTo>
                <a:lnTo>
                  <a:pt x="356" y="733"/>
                </a:lnTo>
                <a:lnTo>
                  <a:pt x="372" y="739"/>
                </a:lnTo>
                <a:lnTo>
                  <a:pt x="372" y="739"/>
                </a:lnTo>
                <a:lnTo>
                  <a:pt x="378" y="728"/>
                </a:lnTo>
                <a:lnTo>
                  <a:pt x="383" y="728"/>
                </a:lnTo>
                <a:lnTo>
                  <a:pt x="388" y="728"/>
                </a:lnTo>
                <a:lnTo>
                  <a:pt x="399" y="733"/>
                </a:lnTo>
                <a:lnTo>
                  <a:pt x="420" y="739"/>
                </a:lnTo>
                <a:lnTo>
                  <a:pt x="431" y="739"/>
                </a:lnTo>
                <a:lnTo>
                  <a:pt x="442" y="744"/>
                </a:lnTo>
                <a:lnTo>
                  <a:pt x="452" y="744"/>
                </a:lnTo>
                <a:lnTo>
                  <a:pt x="473" y="755"/>
                </a:lnTo>
                <a:lnTo>
                  <a:pt x="479" y="765"/>
                </a:lnTo>
                <a:lnTo>
                  <a:pt x="479" y="765"/>
                </a:lnTo>
                <a:lnTo>
                  <a:pt x="484" y="770"/>
                </a:lnTo>
                <a:lnTo>
                  <a:pt x="484" y="770"/>
                </a:lnTo>
                <a:lnTo>
                  <a:pt x="495" y="776"/>
                </a:lnTo>
                <a:lnTo>
                  <a:pt x="505" y="792"/>
                </a:lnTo>
                <a:lnTo>
                  <a:pt x="521" y="808"/>
                </a:lnTo>
                <a:lnTo>
                  <a:pt x="532" y="824"/>
                </a:lnTo>
                <a:lnTo>
                  <a:pt x="532" y="829"/>
                </a:lnTo>
                <a:lnTo>
                  <a:pt x="564" y="898"/>
                </a:lnTo>
                <a:lnTo>
                  <a:pt x="564" y="909"/>
                </a:lnTo>
                <a:lnTo>
                  <a:pt x="596" y="946"/>
                </a:lnTo>
                <a:lnTo>
                  <a:pt x="601" y="951"/>
                </a:lnTo>
                <a:lnTo>
                  <a:pt x="622" y="978"/>
                </a:lnTo>
                <a:lnTo>
                  <a:pt x="628" y="978"/>
                </a:lnTo>
                <a:lnTo>
                  <a:pt x="633" y="988"/>
                </a:lnTo>
                <a:lnTo>
                  <a:pt x="638" y="994"/>
                </a:lnTo>
                <a:lnTo>
                  <a:pt x="638" y="1020"/>
                </a:lnTo>
                <a:lnTo>
                  <a:pt x="643" y="1026"/>
                </a:lnTo>
                <a:lnTo>
                  <a:pt x="643" y="1052"/>
                </a:lnTo>
                <a:lnTo>
                  <a:pt x="654" y="1063"/>
                </a:lnTo>
                <a:lnTo>
                  <a:pt x="675" y="1105"/>
                </a:lnTo>
                <a:lnTo>
                  <a:pt x="675" y="1116"/>
                </a:lnTo>
                <a:lnTo>
                  <a:pt x="691" y="1116"/>
                </a:lnTo>
                <a:lnTo>
                  <a:pt x="707" y="1127"/>
                </a:lnTo>
                <a:lnTo>
                  <a:pt x="729" y="1132"/>
                </a:lnTo>
                <a:lnTo>
                  <a:pt x="760" y="1153"/>
                </a:lnTo>
                <a:lnTo>
                  <a:pt x="798" y="1158"/>
                </a:lnTo>
                <a:lnTo>
                  <a:pt x="808" y="1158"/>
                </a:lnTo>
                <a:lnTo>
                  <a:pt x="830" y="1174"/>
                </a:lnTo>
                <a:lnTo>
                  <a:pt x="840" y="1180"/>
                </a:lnTo>
                <a:lnTo>
                  <a:pt x="851" y="1164"/>
                </a:lnTo>
                <a:lnTo>
                  <a:pt x="861" y="1169"/>
                </a:lnTo>
                <a:lnTo>
                  <a:pt x="867" y="1164"/>
                </a:lnTo>
                <a:lnTo>
                  <a:pt x="867" y="1158"/>
                </a:lnTo>
                <a:lnTo>
                  <a:pt x="856" y="1153"/>
                </a:lnTo>
                <a:lnTo>
                  <a:pt x="856" y="1153"/>
                </a:lnTo>
                <a:lnTo>
                  <a:pt x="845" y="1142"/>
                </a:lnTo>
                <a:lnTo>
                  <a:pt x="835" y="1089"/>
                </a:lnTo>
                <a:lnTo>
                  <a:pt x="824" y="1068"/>
                </a:lnTo>
                <a:lnTo>
                  <a:pt x="835" y="1036"/>
                </a:lnTo>
                <a:lnTo>
                  <a:pt x="835" y="1026"/>
                </a:lnTo>
                <a:lnTo>
                  <a:pt x="835" y="1026"/>
                </a:lnTo>
                <a:lnTo>
                  <a:pt x="830" y="1026"/>
                </a:lnTo>
                <a:lnTo>
                  <a:pt x="830" y="1026"/>
                </a:lnTo>
                <a:lnTo>
                  <a:pt x="830" y="1020"/>
                </a:lnTo>
                <a:lnTo>
                  <a:pt x="830" y="1020"/>
                </a:lnTo>
                <a:lnTo>
                  <a:pt x="845" y="1010"/>
                </a:lnTo>
                <a:lnTo>
                  <a:pt x="851" y="983"/>
                </a:lnTo>
                <a:lnTo>
                  <a:pt x="845" y="983"/>
                </a:lnTo>
                <a:lnTo>
                  <a:pt x="845" y="967"/>
                </a:lnTo>
                <a:lnTo>
                  <a:pt x="851" y="956"/>
                </a:lnTo>
                <a:lnTo>
                  <a:pt x="861" y="967"/>
                </a:lnTo>
                <a:lnTo>
                  <a:pt x="872" y="956"/>
                </a:lnTo>
                <a:lnTo>
                  <a:pt x="877" y="941"/>
                </a:lnTo>
                <a:lnTo>
                  <a:pt x="872" y="935"/>
                </a:lnTo>
                <a:lnTo>
                  <a:pt x="872" y="925"/>
                </a:lnTo>
                <a:lnTo>
                  <a:pt x="877" y="930"/>
                </a:lnTo>
                <a:lnTo>
                  <a:pt x="883" y="930"/>
                </a:lnTo>
                <a:lnTo>
                  <a:pt x="888" y="925"/>
                </a:lnTo>
                <a:lnTo>
                  <a:pt x="888" y="930"/>
                </a:lnTo>
                <a:lnTo>
                  <a:pt x="899" y="930"/>
                </a:lnTo>
                <a:lnTo>
                  <a:pt x="899" y="925"/>
                </a:lnTo>
                <a:lnTo>
                  <a:pt x="899" y="925"/>
                </a:lnTo>
                <a:lnTo>
                  <a:pt x="899" y="909"/>
                </a:lnTo>
                <a:lnTo>
                  <a:pt x="904" y="909"/>
                </a:lnTo>
                <a:lnTo>
                  <a:pt x="909" y="909"/>
                </a:lnTo>
                <a:lnTo>
                  <a:pt x="909" y="909"/>
                </a:lnTo>
                <a:lnTo>
                  <a:pt x="915" y="909"/>
                </a:lnTo>
                <a:lnTo>
                  <a:pt x="936" y="903"/>
                </a:lnTo>
                <a:lnTo>
                  <a:pt x="936" y="903"/>
                </a:lnTo>
                <a:lnTo>
                  <a:pt x="941" y="898"/>
                </a:lnTo>
                <a:lnTo>
                  <a:pt x="936" y="898"/>
                </a:lnTo>
                <a:lnTo>
                  <a:pt x="925" y="887"/>
                </a:lnTo>
                <a:lnTo>
                  <a:pt x="925" y="882"/>
                </a:lnTo>
                <a:lnTo>
                  <a:pt x="946" y="877"/>
                </a:lnTo>
                <a:lnTo>
                  <a:pt x="952" y="871"/>
                </a:lnTo>
                <a:lnTo>
                  <a:pt x="957" y="871"/>
                </a:lnTo>
                <a:lnTo>
                  <a:pt x="957" y="871"/>
                </a:lnTo>
                <a:lnTo>
                  <a:pt x="957" y="877"/>
                </a:lnTo>
                <a:lnTo>
                  <a:pt x="957" y="882"/>
                </a:lnTo>
                <a:lnTo>
                  <a:pt x="962" y="882"/>
                </a:lnTo>
                <a:lnTo>
                  <a:pt x="968" y="877"/>
                </a:lnTo>
                <a:lnTo>
                  <a:pt x="1000" y="866"/>
                </a:lnTo>
                <a:lnTo>
                  <a:pt x="1053" y="834"/>
                </a:lnTo>
                <a:lnTo>
                  <a:pt x="1058" y="818"/>
                </a:lnTo>
                <a:lnTo>
                  <a:pt x="1085" y="797"/>
                </a:lnTo>
                <a:lnTo>
                  <a:pt x="1085" y="792"/>
                </a:lnTo>
                <a:lnTo>
                  <a:pt x="1074" y="776"/>
                </a:lnTo>
                <a:lnTo>
                  <a:pt x="1074" y="765"/>
                </a:lnTo>
                <a:lnTo>
                  <a:pt x="1090" y="760"/>
                </a:lnTo>
                <a:lnTo>
                  <a:pt x="1095" y="760"/>
                </a:lnTo>
                <a:lnTo>
                  <a:pt x="1095" y="776"/>
                </a:lnTo>
                <a:lnTo>
                  <a:pt x="1095" y="776"/>
                </a:lnTo>
                <a:lnTo>
                  <a:pt x="1117" y="776"/>
                </a:lnTo>
                <a:lnTo>
                  <a:pt x="1117" y="781"/>
                </a:lnTo>
                <a:lnTo>
                  <a:pt x="1159" y="765"/>
                </a:lnTo>
                <a:lnTo>
                  <a:pt x="1180" y="760"/>
                </a:lnTo>
                <a:lnTo>
                  <a:pt x="1180" y="760"/>
                </a:lnTo>
                <a:lnTo>
                  <a:pt x="1180" y="755"/>
                </a:lnTo>
                <a:lnTo>
                  <a:pt x="1175" y="755"/>
                </a:lnTo>
                <a:lnTo>
                  <a:pt x="1175" y="744"/>
                </a:lnTo>
                <a:lnTo>
                  <a:pt x="1175" y="744"/>
                </a:lnTo>
                <a:lnTo>
                  <a:pt x="1180" y="733"/>
                </a:lnTo>
                <a:lnTo>
                  <a:pt x="1186" y="728"/>
                </a:lnTo>
                <a:lnTo>
                  <a:pt x="1196" y="707"/>
                </a:lnTo>
                <a:lnTo>
                  <a:pt x="1186" y="696"/>
                </a:lnTo>
                <a:lnTo>
                  <a:pt x="1186" y="685"/>
                </a:lnTo>
                <a:lnTo>
                  <a:pt x="1191" y="680"/>
                </a:lnTo>
                <a:lnTo>
                  <a:pt x="1186" y="675"/>
                </a:lnTo>
                <a:lnTo>
                  <a:pt x="1191" y="664"/>
                </a:lnTo>
                <a:lnTo>
                  <a:pt x="1196" y="659"/>
                </a:lnTo>
                <a:lnTo>
                  <a:pt x="1202" y="648"/>
                </a:lnTo>
                <a:lnTo>
                  <a:pt x="1207" y="627"/>
                </a:lnTo>
                <a:lnTo>
                  <a:pt x="1207" y="616"/>
                </a:lnTo>
                <a:lnTo>
                  <a:pt x="1202" y="600"/>
                </a:lnTo>
                <a:lnTo>
                  <a:pt x="1196" y="584"/>
                </a:lnTo>
                <a:lnTo>
                  <a:pt x="1191" y="584"/>
                </a:lnTo>
                <a:lnTo>
                  <a:pt x="1191" y="579"/>
                </a:lnTo>
                <a:lnTo>
                  <a:pt x="1191" y="574"/>
                </a:lnTo>
                <a:lnTo>
                  <a:pt x="1186" y="563"/>
                </a:lnTo>
                <a:lnTo>
                  <a:pt x="1180" y="558"/>
                </a:lnTo>
                <a:lnTo>
                  <a:pt x="1175" y="553"/>
                </a:lnTo>
                <a:lnTo>
                  <a:pt x="1180" y="542"/>
                </a:lnTo>
                <a:lnTo>
                  <a:pt x="1175" y="526"/>
                </a:lnTo>
                <a:lnTo>
                  <a:pt x="1159" y="515"/>
                </a:lnTo>
                <a:lnTo>
                  <a:pt x="1154" y="510"/>
                </a:lnTo>
                <a:lnTo>
                  <a:pt x="1154" y="398"/>
                </a:lnTo>
                <a:lnTo>
                  <a:pt x="1154" y="340"/>
                </a:lnTo>
                <a:lnTo>
                  <a:pt x="1138" y="340"/>
                </a:lnTo>
                <a:lnTo>
                  <a:pt x="1127" y="345"/>
                </a:lnTo>
                <a:lnTo>
                  <a:pt x="1122" y="340"/>
                </a:lnTo>
                <a:lnTo>
                  <a:pt x="1111" y="329"/>
                </a:lnTo>
                <a:lnTo>
                  <a:pt x="1111" y="329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" name=""/>
          <p:cNvSpPr/>
          <p:nvPr/>
        </p:nvSpPr>
        <p:spPr>
          <a:xfrm>
            <a:off x="1941480" y="3006720"/>
            <a:ext cx="1400040" cy="1368360"/>
          </a:xfrm>
          <a:custGeom>
            <a:avLst/>
            <a:gdLst/>
            <a:ahLst/>
            <a:rect l="l" t="t" r="r" b="b"/>
            <a:pathLst>
              <a:path w="1207" h="1180">
                <a:moveTo>
                  <a:pt x="1111" y="329"/>
                </a:moveTo>
                <a:lnTo>
                  <a:pt x="1106" y="329"/>
                </a:lnTo>
                <a:lnTo>
                  <a:pt x="1101" y="329"/>
                </a:lnTo>
                <a:lnTo>
                  <a:pt x="1095" y="324"/>
                </a:lnTo>
                <a:lnTo>
                  <a:pt x="1053" y="303"/>
                </a:lnTo>
                <a:lnTo>
                  <a:pt x="1047" y="303"/>
                </a:lnTo>
                <a:lnTo>
                  <a:pt x="1037" y="308"/>
                </a:lnTo>
                <a:lnTo>
                  <a:pt x="1016" y="303"/>
                </a:lnTo>
                <a:lnTo>
                  <a:pt x="1010" y="303"/>
                </a:lnTo>
                <a:lnTo>
                  <a:pt x="1005" y="308"/>
                </a:lnTo>
                <a:lnTo>
                  <a:pt x="989" y="313"/>
                </a:lnTo>
                <a:lnTo>
                  <a:pt x="968" y="313"/>
                </a:lnTo>
                <a:lnTo>
                  <a:pt x="962" y="319"/>
                </a:lnTo>
                <a:lnTo>
                  <a:pt x="946" y="329"/>
                </a:lnTo>
                <a:lnTo>
                  <a:pt x="936" y="319"/>
                </a:lnTo>
                <a:lnTo>
                  <a:pt x="925" y="313"/>
                </a:lnTo>
                <a:lnTo>
                  <a:pt x="925" y="313"/>
                </a:lnTo>
                <a:lnTo>
                  <a:pt x="925" y="308"/>
                </a:lnTo>
                <a:lnTo>
                  <a:pt x="915" y="308"/>
                </a:lnTo>
                <a:lnTo>
                  <a:pt x="915" y="313"/>
                </a:lnTo>
                <a:lnTo>
                  <a:pt x="909" y="313"/>
                </a:lnTo>
                <a:lnTo>
                  <a:pt x="899" y="308"/>
                </a:lnTo>
                <a:lnTo>
                  <a:pt x="899" y="303"/>
                </a:lnTo>
                <a:lnTo>
                  <a:pt x="893" y="303"/>
                </a:lnTo>
                <a:lnTo>
                  <a:pt x="888" y="308"/>
                </a:lnTo>
                <a:lnTo>
                  <a:pt x="877" y="319"/>
                </a:lnTo>
                <a:lnTo>
                  <a:pt x="883" y="324"/>
                </a:lnTo>
                <a:lnTo>
                  <a:pt x="872" y="329"/>
                </a:lnTo>
                <a:lnTo>
                  <a:pt x="872" y="319"/>
                </a:lnTo>
                <a:lnTo>
                  <a:pt x="872" y="313"/>
                </a:lnTo>
                <a:lnTo>
                  <a:pt x="872" y="308"/>
                </a:lnTo>
                <a:lnTo>
                  <a:pt x="867" y="308"/>
                </a:lnTo>
                <a:lnTo>
                  <a:pt x="856" y="313"/>
                </a:lnTo>
                <a:lnTo>
                  <a:pt x="851" y="313"/>
                </a:lnTo>
                <a:lnTo>
                  <a:pt x="830" y="298"/>
                </a:lnTo>
                <a:lnTo>
                  <a:pt x="824" y="303"/>
                </a:lnTo>
                <a:lnTo>
                  <a:pt x="819" y="313"/>
                </a:lnTo>
                <a:lnTo>
                  <a:pt x="803" y="308"/>
                </a:lnTo>
                <a:lnTo>
                  <a:pt x="803" y="298"/>
                </a:lnTo>
                <a:lnTo>
                  <a:pt x="798" y="298"/>
                </a:lnTo>
                <a:lnTo>
                  <a:pt x="787" y="287"/>
                </a:lnTo>
                <a:lnTo>
                  <a:pt x="787" y="282"/>
                </a:lnTo>
                <a:lnTo>
                  <a:pt x="766" y="282"/>
                </a:lnTo>
                <a:lnTo>
                  <a:pt x="760" y="287"/>
                </a:lnTo>
                <a:lnTo>
                  <a:pt x="750" y="282"/>
                </a:lnTo>
                <a:lnTo>
                  <a:pt x="744" y="276"/>
                </a:lnTo>
                <a:lnTo>
                  <a:pt x="739" y="276"/>
                </a:lnTo>
                <a:lnTo>
                  <a:pt x="739" y="276"/>
                </a:lnTo>
                <a:lnTo>
                  <a:pt x="734" y="276"/>
                </a:lnTo>
                <a:lnTo>
                  <a:pt x="723" y="271"/>
                </a:lnTo>
                <a:lnTo>
                  <a:pt x="702" y="271"/>
                </a:lnTo>
                <a:lnTo>
                  <a:pt x="697" y="266"/>
                </a:lnTo>
                <a:lnTo>
                  <a:pt x="691" y="260"/>
                </a:lnTo>
                <a:lnTo>
                  <a:pt x="691" y="255"/>
                </a:lnTo>
                <a:lnTo>
                  <a:pt x="691" y="250"/>
                </a:lnTo>
                <a:lnTo>
                  <a:pt x="681" y="244"/>
                </a:lnTo>
                <a:lnTo>
                  <a:pt x="675" y="250"/>
                </a:lnTo>
                <a:lnTo>
                  <a:pt x="654" y="250"/>
                </a:lnTo>
                <a:lnTo>
                  <a:pt x="649" y="250"/>
                </a:lnTo>
                <a:lnTo>
                  <a:pt x="638" y="234"/>
                </a:lnTo>
                <a:lnTo>
                  <a:pt x="633" y="228"/>
                </a:lnTo>
                <a:lnTo>
                  <a:pt x="622" y="228"/>
                </a:lnTo>
                <a:lnTo>
                  <a:pt x="628" y="16"/>
                </a:lnTo>
                <a:lnTo>
                  <a:pt x="372" y="0"/>
                </a:lnTo>
                <a:lnTo>
                  <a:pt x="367" y="0"/>
                </a:lnTo>
                <a:lnTo>
                  <a:pt x="325" y="489"/>
                </a:lnTo>
                <a:lnTo>
                  <a:pt x="0" y="462"/>
                </a:lnTo>
                <a:lnTo>
                  <a:pt x="0" y="462"/>
                </a:lnTo>
                <a:lnTo>
                  <a:pt x="0" y="468"/>
                </a:lnTo>
                <a:lnTo>
                  <a:pt x="0" y="468"/>
                </a:lnTo>
                <a:lnTo>
                  <a:pt x="0" y="473"/>
                </a:lnTo>
                <a:lnTo>
                  <a:pt x="0" y="484"/>
                </a:lnTo>
                <a:lnTo>
                  <a:pt x="6" y="484"/>
                </a:lnTo>
                <a:lnTo>
                  <a:pt x="22" y="494"/>
                </a:lnTo>
                <a:lnTo>
                  <a:pt x="27" y="505"/>
                </a:lnTo>
                <a:lnTo>
                  <a:pt x="32" y="521"/>
                </a:lnTo>
                <a:lnTo>
                  <a:pt x="48" y="531"/>
                </a:lnTo>
                <a:lnTo>
                  <a:pt x="101" y="595"/>
                </a:lnTo>
                <a:lnTo>
                  <a:pt x="144" y="627"/>
                </a:lnTo>
                <a:lnTo>
                  <a:pt x="144" y="632"/>
                </a:lnTo>
                <a:lnTo>
                  <a:pt x="149" y="643"/>
                </a:lnTo>
                <a:lnTo>
                  <a:pt x="149" y="648"/>
                </a:lnTo>
                <a:lnTo>
                  <a:pt x="149" y="654"/>
                </a:lnTo>
                <a:lnTo>
                  <a:pt x="160" y="670"/>
                </a:lnTo>
                <a:lnTo>
                  <a:pt x="160" y="707"/>
                </a:lnTo>
                <a:lnTo>
                  <a:pt x="160" y="717"/>
                </a:lnTo>
                <a:lnTo>
                  <a:pt x="176" y="739"/>
                </a:lnTo>
                <a:lnTo>
                  <a:pt x="240" y="786"/>
                </a:lnTo>
                <a:lnTo>
                  <a:pt x="282" y="813"/>
                </a:lnTo>
                <a:lnTo>
                  <a:pt x="298" y="813"/>
                </a:lnTo>
                <a:lnTo>
                  <a:pt x="303" y="813"/>
                </a:lnTo>
                <a:lnTo>
                  <a:pt x="314" y="797"/>
                </a:lnTo>
                <a:lnTo>
                  <a:pt x="319" y="792"/>
                </a:lnTo>
                <a:lnTo>
                  <a:pt x="341" y="749"/>
                </a:lnTo>
                <a:lnTo>
                  <a:pt x="351" y="739"/>
                </a:lnTo>
                <a:lnTo>
                  <a:pt x="356" y="733"/>
                </a:lnTo>
                <a:lnTo>
                  <a:pt x="372" y="739"/>
                </a:lnTo>
                <a:lnTo>
                  <a:pt x="372" y="739"/>
                </a:lnTo>
                <a:lnTo>
                  <a:pt x="378" y="728"/>
                </a:lnTo>
                <a:lnTo>
                  <a:pt x="383" y="728"/>
                </a:lnTo>
                <a:lnTo>
                  <a:pt x="388" y="728"/>
                </a:lnTo>
                <a:lnTo>
                  <a:pt x="399" y="733"/>
                </a:lnTo>
                <a:lnTo>
                  <a:pt x="420" y="739"/>
                </a:lnTo>
                <a:lnTo>
                  <a:pt x="431" y="739"/>
                </a:lnTo>
                <a:lnTo>
                  <a:pt x="442" y="744"/>
                </a:lnTo>
                <a:lnTo>
                  <a:pt x="452" y="744"/>
                </a:lnTo>
                <a:lnTo>
                  <a:pt x="473" y="755"/>
                </a:lnTo>
                <a:lnTo>
                  <a:pt x="479" y="765"/>
                </a:lnTo>
                <a:lnTo>
                  <a:pt x="479" y="765"/>
                </a:lnTo>
                <a:lnTo>
                  <a:pt x="484" y="770"/>
                </a:lnTo>
                <a:lnTo>
                  <a:pt x="484" y="770"/>
                </a:lnTo>
                <a:lnTo>
                  <a:pt x="495" y="776"/>
                </a:lnTo>
                <a:lnTo>
                  <a:pt x="505" y="792"/>
                </a:lnTo>
                <a:lnTo>
                  <a:pt x="521" y="808"/>
                </a:lnTo>
                <a:lnTo>
                  <a:pt x="532" y="824"/>
                </a:lnTo>
                <a:lnTo>
                  <a:pt x="532" y="829"/>
                </a:lnTo>
                <a:lnTo>
                  <a:pt x="564" y="898"/>
                </a:lnTo>
                <a:lnTo>
                  <a:pt x="564" y="909"/>
                </a:lnTo>
                <a:lnTo>
                  <a:pt x="596" y="946"/>
                </a:lnTo>
                <a:lnTo>
                  <a:pt x="601" y="951"/>
                </a:lnTo>
                <a:lnTo>
                  <a:pt x="622" y="978"/>
                </a:lnTo>
                <a:lnTo>
                  <a:pt x="628" y="978"/>
                </a:lnTo>
                <a:lnTo>
                  <a:pt x="633" y="988"/>
                </a:lnTo>
                <a:lnTo>
                  <a:pt x="638" y="994"/>
                </a:lnTo>
                <a:lnTo>
                  <a:pt x="638" y="1020"/>
                </a:lnTo>
                <a:lnTo>
                  <a:pt x="643" y="1026"/>
                </a:lnTo>
                <a:lnTo>
                  <a:pt x="643" y="1052"/>
                </a:lnTo>
                <a:lnTo>
                  <a:pt x="654" y="1063"/>
                </a:lnTo>
                <a:lnTo>
                  <a:pt x="675" y="1105"/>
                </a:lnTo>
                <a:lnTo>
                  <a:pt x="675" y="1116"/>
                </a:lnTo>
                <a:lnTo>
                  <a:pt x="691" y="1116"/>
                </a:lnTo>
                <a:lnTo>
                  <a:pt x="707" y="1127"/>
                </a:lnTo>
                <a:lnTo>
                  <a:pt x="729" y="1132"/>
                </a:lnTo>
                <a:lnTo>
                  <a:pt x="760" y="1153"/>
                </a:lnTo>
                <a:lnTo>
                  <a:pt x="798" y="1158"/>
                </a:lnTo>
                <a:lnTo>
                  <a:pt x="808" y="1158"/>
                </a:lnTo>
                <a:lnTo>
                  <a:pt x="830" y="1174"/>
                </a:lnTo>
                <a:lnTo>
                  <a:pt x="840" y="1180"/>
                </a:lnTo>
                <a:lnTo>
                  <a:pt x="851" y="1164"/>
                </a:lnTo>
                <a:lnTo>
                  <a:pt x="861" y="1169"/>
                </a:lnTo>
                <a:lnTo>
                  <a:pt x="867" y="1164"/>
                </a:lnTo>
                <a:lnTo>
                  <a:pt x="867" y="1158"/>
                </a:lnTo>
                <a:lnTo>
                  <a:pt x="856" y="1153"/>
                </a:lnTo>
                <a:lnTo>
                  <a:pt x="856" y="1153"/>
                </a:lnTo>
                <a:lnTo>
                  <a:pt x="845" y="1142"/>
                </a:lnTo>
                <a:lnTo>
                  <a:pt x="835" y="1089"/>
                </a:lnTo>
                <a:lnTo>
                  <a:pt x="824" y="1068"/>
                </a:lnTo>
                <a:lnTo>
                  <a:pt x="835" y="1036"/>
                </a:lnTo>
                <a:lnTo>
                  <a:pt x="835" y="1026"/>
                </a:lnTo>
                <a:lnTo>
                  <a:pt x="835" y="1026"/>
                </a:lnTo>
                <a:lnTo>
                  <a:pt x="830" y="1026"/>
                </a:lnTo>
                <a:lnTo>
                  <a:pt x="830" y="1026"/>
                </a:lnTo>
                <a:lnTo>
                  <a:pt x="830" y="1020"/>
                </a:lnTo>
                <a:lnTo>
                  <a:pt x="830" y="1020"/>
                </a:lnTo>
                <a:lnTo>
                  <a:pt x="845" y="1010"/>
                </a:lnTo>
                <a:lnTo>
                  <a:pt x="851" y="983"/>
                </a:lnTo>
                <a:lnTo>
                  <a:pt x="845" y="983"/>
                </a:lnTo>
                <a:lnTo>
                  <a:pt x="845" y="967"/>
                </a:lnTo>
                <a:lnTo>
                  <a:pt x="851" y="956"/>
                </a:lnTo>
                <a:lnTo>
                  <a:pt x="861" y="967"/>
                </a:lnTo>
                <a:lnTo>
                  <a:pt x="872" y="956"/>
                </a:lnTo>
                <a:lnTo>
                  <a:pt x="877" y="941"/>
                </a:lnTo>
                <a:lnTo>
                  <a:pt x="872" y="935"/>
                </a:lnTo>
                <a:lnTo>
                  <a:pt x="872" y="925"/>
                </a:lnTo>
                <a:lnTo>
                  <a:pt x="877" y="930"/>
                </a:lnTo>
                <a:lnTo>
                  <a:pt x="883" y="930"/>
                </a:lnTo>
                <a:lnTo>
                  <a:pt x="888" y="925"/>
                </a:lnTo>
                <a:lnTo>
                  <a:pt x="888" y="930"/>
                </a:lnTo>
                <a:lnTo>
                  <a:pt x="899" y="930"/>
                </a:lnTo>
                <a:lnTo>
                  <a:pt x="899" y="925"/>
                </a:lnTo>
                <a:lnTo>
                  <a:pt x="899" y="925"/>
                </a:lnTo>
                <a:lnTo>
                  <a:pt x="899" y="909"/>
                </a:lnTo>
                <a:lnTo>
                  <a:pt x="904" y="909"/>
                </a:lnTo>
                <a:lnTo>
                  <a:pt x="909" y="909"/>
                </a:lnTo>
                <a:lnTo>
                  <a:pt x="909" y="909"/>
                </a:lnTo>
                <a:lnTo>
                  <a:pt x="915" y="909"/>
                </a:lnTo>
                <a:lnTo>
                  <a:pt x="936" y="903"/>
                </a:lnTo>
                <a:lnTo>
                  <a:pt x="936" y="903"/>
                </a:lnTo>
                <a:lnTo>
                  <a:pt x="941" y="898"/>
                </a:lnTo>
                <a:lnTo>
                  <a:pt x="936" y="898"/>
                </a:lnTo>
                <a:lnTo>
                  <a:pt x="925" y="887"/>
                </a:lnTo>
                <a:lnTo>
                  <a:pt x="925" y="882"/>
                </a:lnTo>
                <a:lnTo>
                  <a:pt x="946" y="877"/>
                </a:lnTo>
                <a:lnTo>
                  <a:pt x="952" y="871"/>
                </a:lnTo>
                <a:lnTo>
                  <a:pt x="957" y="871"/>
                </a:lnTo>
                <a:lnTo>
                  <a:pt x="957" y="871"/>
                </a:lnTo>
                <a:lnTo>
                  <a:pt x="957" y="877"/>
                </a:lnTo>
                <a:lnTo>
                  <a:pt x="957" y="882"/>
                </a:lnTo>
                <a:lnTo>
                  <a:pt x="962" y="882"/>
                </a:lnTo>
                <a:lnTo>
                  <a:pt x="968" y="877"/>
                </a:lnTo>
                <a:lnTo>
                  <a:pt x="1000" y="866"/>
                </a:lnTo>
                <a:lnTo>
                  <a:pt x="1053" y="834"/>
                </a:lnTo>
                <a:lnTo>
                  <a:pt x="1058" y="818"/>
                </a:lnTo>
                <a:lnTo>
                  <a:pt x="1085" y="797"/>
                </a:lnTo>
                <a:lnTo>
                  <a:pt x="1085" y="792"/>
                </a:lnTo>
                <a:lnTo>
                  <a:pt x="1074" y="776"/>
                </a:lnTo>
                <a:lnTo>
                  <a:pt x="1074" y="765"/>
                </a:lnTo>
                <a:lnTo>
                  <a:pt x="1090" y="760"/>
                </a:lnTo>
                <a:lnTo>
                  <a:pt x="1095" y="760"/>
                </a:lnTo>
                <a:lnTo>
                  <a:pt x="1095" y="776"/>
                </a:lnTo>
                <a:lnTo>
                  <a:pt x="1095" y="776"/>
                </a:lnTo>
                <a:lnTo>
                  <a:pt x="1117" y="776"/>
                </a:lnTo>
                <a:lnTo>
                  <a:pt x="1117" y="781"/>
                </a:lnTo>
                <a:lnTo>
                  <a:pt x="1159" y="765"/>
                </a:lnTo>
                <a:lnTo>
                  <a:pt x="1180" y="760"/>
                </a:lnTo>
                <a:lnTo>
                  <a:pt x="1180" y="760"/>
                </a:lnTo>
                <a:lnTo>
                  <a:pt x="1180" y="755"/>
                </a:lnTo>
                <a:lnTo>
                  <a:pt x="1175" y="755"/>
                </a:lnTo>
                <a:lnTo>
                  <a:pt x="1175" y="744"/>
                </a:lnTo>
                <a:lnTo>
                  <a:pt x="1175" y="744"/>
                </a:lnTo>
                <a:lnTo>
                  <a:pt x="1180" y="733"/>
                </a:lnTo>
                <a:lnTo>
                  <a:pt x="1186" y="728"/>
                </a:lnTo>
                <a:lnTo>
                  <a:pt x="1196" y="707"/>
                </a:lnTo>
                <a:lnTo>
                  <a:pt x="1186" y="696"/>
                </a:lnTo>
                <a:lnTo>
                  <a:pt x="1186" y="685"/>
                </a:lnTo>
                <a:lnTo>
                  <a:pt x="1191" y="680"/>
                </a:lnTo>
                <a:lnTo>
                  <a:pt x="1186" y="675"/>
                </a:lnTo>
                <a:lnTo>
                  <a:pt x="1191" y="664"/>
                </a:lnTo>
                <a:lnTo>
                  <a:pt x="1196" y="659"/>
                </a:lnTo>
                <a:lnTo>
                  <a:pt x="1202" y="648"/>
                </a:lnTo>
                <a:lnTo>
                  <a:pt x="1207" y="627"/>
                </a:lnTo>
                <a:lnTo>
                  <a:pt x="1207" y="616"/>
                </a:lnTo>
                <a:lnTo>
                  <a:pt x="1202" y="600"/>
                </a:lnTo>
                <a:lnTo>
                  <a:pt x="1196" y="584"/>
                </a:lnTo>
                <a:lnTo>
                  <a:pt x="1191" y="584"/>
                </a:lnTo>
                <a:lnTo>
                  <a:pt x="1191" y="579"/>
                </a:lnTo>
                <a:lnTo>
                  <a:pt x="1191" y="574"/>
                </a:lnTo>
                <a:lnTo>
                  <a:pt x="1186" y="563"/>
                </a:lnTo>
                <a:lnTo>
                  <a:pt x="1180" y="558"/>
                </a:lnTo>
                <a:lnTo>
                  <a:pt x="1175" y="553"/>
                </a:lnTo>
                <a:lnTo>
                  <a:pt x="1180" y="542"/>
                </a:lnTo>
                <a:lnTo>
                  <a:pt x="1175" y="526"/>
                </a:lnTo>
                <a:lnTo>
                  <a:pt x="1159" y="515"/>
                </a:lnTo>
                <a:lnTo>
                  <a:pt x="1154" y="510"/>
                </a:lnTo>
                <a:lnTo>
                  <a:pt x="1154" y="398"/>
                </a:lnTo>
                <a:lnTo>
                  <a:pt x="1154" y="340"/>
                </a:lnTo>
                <a:lnTo>
                  <a:pt x="1138" y="340"/>
                </a:lnTo>
                <a:lnTo>
                  <a:pt x="1127" y="345"/>
                </a:lnTo>
                <a:lnTo>
                  <a:pt x="1122" y="340"/>
                </a:lnTo>
                <a:lnTo>
                  <a:pt x="1111" y="329"/>
                </a:lnTo>
                <a:lnTo>
                  <a:pt x="1111" y="329"/>
                </a:lnTo>
                <a:lnTo>
                  <a:pt x="1111" y="329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" name=""/>
          <p:cNvSpPr/>
          <p:nvPr/>
        </p:nvSpPr>
        <p:spPr>
          <a:xfrm>
            <a:off x="1776240" y="2376360"/>
            <a:ext cx="727200" cy="573120"/>
          </a:xfrm>
          <a:custGeom>
            <a:avLst/>
            <a:gdLst/>
            <a:ahLst/>
            <a:rect l="l" t="t" r="r" b="b"/>
            <a:pathLst>
              <a:path w="627" h="494">
                <a:moveTo>
                  <a:pt x="0" y="430"/>
                </a:moveTo>
                <a:lnTo>
                  <a:pt x="58" y="0"/>
                </a:lnTo>
                <a:lnTo>
                  <a:pt x="462" y="42"/>
                </a:lnTo>
                <a:lnTo>
                  <a:pt x="627" y="58"/>
                </a:lnTo>
                <a:lnTo>
                  <a:pt x="622" y="165"/>
                </a:lnTo>
                <a:lnTo>
                  <a:pt x="600" y="494"/>
                </a:lnTo>
                <a:lnTo>
                  <a:pt x="515" y="489"/>
                </a:lnTo>
                <a:lnTo>
                  <a:pt x="0" y="430"/>
                </a:lnTo>
                <a:lnTo>
                  <a:pt x="0" y="430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" name=""/>
          <p:cNvSpPr/>
          <p:nvPr/>
        </p:nvSpPr>
        <p:spPr>
          <a:xfrm>
            <a:off x="1776240" y="2376360"/>
            <a:ext cx="727200" cy="573120"/>
          </a:xfrm>
          <a:custGeom>
            <a:avLst/>
            <a:gdLst/>
            <a:ahLst/>
            <a:rect l="l" t="t" r="r" b="b"/>
            <a:pathLst>
              <a:path w="627" h="494">
                <a:moveTo>
                  <a:pt x="0" y="430"/>
                </a:moveTo>
                <a:lnTo>
                  <a:pt x="58" y="0"/>
                </a:lnTo>
                <a:lnTo>
                  <a:pt x="462" y="42"/>
                </a:lnTo>
                <a:lnTo>
                  <a:pt x="627" y="58"/>
                </a:lnTo>
                <a:lnTo>
                  <a:pt x="622" y="165"/>
                </a:lnTo>
                <a:lnTo>
                  <a:pt x="600" y="494"/>
                </a:lnTo>
                <a:lnTo>
                  <a:pt x="515" y="489"/>
                </a:lnTo>
                <a:lnTo>
                  <a:pt x="0" y="430"/>
                </a:lnTo>
                <a:lnTo>
                  <a:pt x="0" y="430"/>
                </a:lnTo>
                <a:lnTo>
                  <a:pt x="0" y="43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" name=""/>
          <p:cNvSpPr/>
          <p:nvPr/>
        </p:nvSpPr>
        <p:spPr>
          <a:xfrm>
            <a:off x="2471760" y="2568600"/>
            <a:ext cx="741240" cy="399960"/>
          </a:xfrm>
          <a:custGeom>
            <a:avLst/>
            <a:gdLst/>
            <a:ahLst/>
            <a:rect l="l" t="t" r="r" b="b"/>
            <a:pathLst>
              <a:path w="638" h="345">
                <a:moveTo>
                  <a:pt x="22" y="0"/>
                </a:moveTo>
                <a:lnTo>
                  <a:pt x="574" y="16"/>
                </a:lnTo>
                <a:lnTo>
                  <a:pt x="612" y="42"/>
                </a:lnTo>
                <a:lnTo>
                  <a:pt x="601" y="58"/>
                </a:lnTo>
                <a:lnTo>
                  <a:pt x="596" y="69"/>
                </a:lnTo>
                <a:lnTo>
                  <a:pt x="601" y="74"/>
                </a:lnTo>
                <a:lnTo>
                  <a:pt x="612" y="79"/>
                </a:lnTo>
                <a:lnTo>
                  <a:pt x="617" y="101"/>
                </a:lnTo>
                <a:lnTo>
                  <a:pt x="628" y="106"/>
                </a:lnTo>
                <a:lnTo>
                  <a:pt x="633" y="106"/>
                </a:lnTo>
                <a:lnTo>
                  <a:pt x="638" y="111"/>
                </a:lnTo>
                <a:lnTo>
                  <a:pt x="638" y="345"/>
                </a:lnTo>
                <a:lnTo>
                  <a:pt x="0" y="329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" name=""/>
          <p:cNvSpPr/>
          <p:nvPr/>
        </p:nvSpPr>
        <p:spPr>
          <a:xfrm>
            <a:off x="2471760" y="2568600"/>
            <a:ext cx="741240" cy="399960"/>
          </a:xfrm>
          <a:custGeom>
            <a:avLst/>
            <a:gdLst/>
            <a:ahLst/>
            <a:rect l="l" t="t" r="r" b="b"/>
            <a:pathLst>
              <a:path w="638" h="345">
                <a:moveTo>
                  <a:pt x="22" y="0"/>
                </a:moveTo>
                <a:lnTo>
                  <a:pt x="574" y="16"/>
                </a:lnTo>
                <a:lnTo>
                  <a:pt x="612" y="42"/>
                </a:lnTo>
                <a:lnTo>
                  <a:pt x="601" y="58"/>
                </a:lnTo>
                <a:lnTo>
                  <a:pt x="596" y="69"/>
                </a:lnTo>
                <a:lnTo>
                  <a:pt x="601" y="74"/>
                </a:lnTo>
                <a:lnTo>
                  <a:pt x="612" y="79"/>
                </a:lnTo>
                <a:lnTo>
                  <a:pt x="617" y="101"/>
                </a:lnTo>
                <a:lnTo>
                  <a:pt x="628" y="106"/>
                </a:lnTo>
                <a:lnTo>
                  <a:pt x="633" y="106"/>
                </a:lnTo>
                <a:lnTo>
                  <a:pt x="638" y="111"/>
                </a:lnTo>
                <a:lnTo>
                  <a:pt x="638" y="345"/>
                </a:lnTo>
                <a:lnTo>
                  <a:pt x="0" y="329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" name=""/>
          <p:cNvSpPr/>
          <p:nvPr/>
        </p:nvSpPr>
        <p:spPr>
          <a:xfrm>
            <a:off x="2311560" y="2173320"/>
            <a:ext cx="826920" cy="414360"/>
          </a:xfrm>
          <a:custGeom>
            <a:avLst/>
            <a:gdLst/>
            <a:ahLst/>
            <a:rect l="l" t="t" r="r" b="b"/>
            <a:pathLst>
              <a:path w="712" h="357">
                <a:moveTo>
                  <a:pt x="0" y="218"/>
                </a:moveTo>
                <a:lnTo>
                  <a:pt x="22" y="0"/>
                </a:lnTo>
                <a:lnTo>
                  <a:pt x="457" y="27"/>
                </a:lnTo>
                <a:lnTo>
                  <a:pt x="468" y="43"/>
                </a:lnTo>
                <a:lnTo>
                  <a:pt x="484" y="43"/>
                </a:lnTo>
                <a:lnTo>
                  <a:pt x="495" y="38"/>
                </a:lnTo>
                <a:lnTo>
                  <a:pt x="505" y="48"/>
                </a:lnTo>
                <a:lnTo>
                  <a:pt x="511" y="59"/>
                </a:lnTo>
                <a:lnTo>
                  <a:pt x="521" y="64"/>
                </a:lnTo>
                <a:lnTo>
                  <a:pt x="532" y="59"/>
                </a:lnTo>
                <a:lnTo>
                  <a:pt x="548" y="54"/>
                </a:lnTo>
                <a:lnTo>
                  <a:pt x="558" y="54"/>
                </a:lnTo>
                <a:lnTo>
                  <a:pt x="569" y="54"/>
                </a:lnTo>
                <a:lnTo>
                  <a:pt x="601" y="80"/>
                </a:lnTo>
                <a:lnTo>
                  <a:pt x="622" y="91"/>
                </a:lnTo>
                <a:lnTo>
                  <a:pt x="622" y="101"/>
                </a:lnTo>
                <a:lnTo>
                  <a:pt x="633" y="107"/>
                </a:lnTo>
                <a:lnTo>
                  <a:pt x="633" y="117"/>
                </a:lnTo>
                <a:lnTo>
                  <a:pt x="627" y="128"/>
                </a:lnTo>
                <a:lnTo>
                  <a:pt x="638" y="139"/>
                </a:lnTo>
                <a:lnTo>
                  <a:pt x="638" y="155"/>
                </a:lnTo>
                <a:lnTo>
                  <a:pt x="649" y="165"/>
                </a:lnTo>
                <a:lnTo>
                  <a:pt x="649" y="171"/>
                </a:lnTo>
                <a:lnTo>
                  <a:pt x="649" y="181"/>
                </a:lnTo>
                <a:lnTo>
                  <a:pt x="659" y="192"/>
                </a:lnTo>
                <a:lnTo>
                  <a:pt x="665" y="197"/>
                </a:lnTo>
                <a:lnTo>
                  <a:pt x="659" y="208"/>
                </a:lnTo>
                <a:lnTo>
                  <a:pt x="659" y="224"/>
                </a:lnTo>
                <a:lnTo>
                  <a:pt x="670" y="229"/>
                </a:lnTo>
                <a:lnTo>
                  <a:pt x="675" y="240"/>
                </a:lnTo>
                <a:lnTo>
                  <a:pt x="665" y="250"/>
                </a:lnTo>
                <a:lnTo>
                  <a:pt x="670" y="256"/>
                </a:lnTo>
                <a:lnTo>
                  <a:pt x="675" y="266"/>
                </a:lnTo>
                <a:lnTo>
                  <a:pt x="675" y="272"/>
                </a:lnTo>
                <a:lnTo>
                  <a:pt x="675" y="287"/>
                </a:lnTo>
                <a:lnTo>
                  <a:pt x="681" y="293"/>
                </a:lnTo>
                <a:lnTo>
                  <a:pt x="686" y="298"/>
                </a:lnTo>
                <a:lnTo>
                  <a:pt x="691" y="309"/>
                </a:lnTo>
                <a:lnTo>
                  <a:pt x="697" y="325"/>
                </a:lnTo>
                <a:lnTo>
                  <a:pt x="707" y="335"/>
                </a:lnTo>
                <a:lnTo>
                  <a:pt x="712" y="341"/>
                </a:lnTo>
                <a:lnTo>
                  <a:pt x="712" y="351"/>
                </a:lnTo>
                <a:lnTo>
                  <a:pt x="712" y="357"/>
                </a:lnTo>
                <a:lnTo>
                  <a:pt x="160" y="341"/>
                </a:lnTo>
                <a:lnTo>
                  <a:pt x="165" y="234"/>
                </a:lnTo>
                <a:lnTo>
                  <a:pt x="0" y="218"/>
                </a:lnTo>
                <a:lnTo>
                  <a:pt x="0" y="218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" name=""/>
          <p:cNvSpPr/>
          <p:nvPr/>
        </p:nvSpPr>
        <p:spPr>
          <a:xfrm>
            <a:off x="2311560" y="2173320"/>
            <a:ext cx="826920" cy="414360"/>
          </a:xfrm>
          <a:custGeom>
            <a:avLst/>
            <a:gdLst/>
            <a:ahLst/>
            <a:rect l="l" t="t" r="r" b="b"/>
            <a:pathLst>
              <a:path w="712" h="357">
                <a:moveTo>
                  <a:pt x="0" y="218"/>
                </a:moveTo>
                <a:lnTo>
                  <a:pt x="22" y="0"/>
                </a:lnTo>
                <a:lnTo>
                  <a:pt x="457" y="27"/>
                </a:lnTo>
                <a:lnTo>
                  <a:pt x="468" y="43"/>
                </a:lnTo>
                <a:lnTo>
                  <a:pt x="484" y="43"/>
                </a:lnTo>
                <a:lnTo>
                  <a:pt x="495" y="38"/>
                </a:lnTo>
                <a:lnTo>
                  <a:pt x="505" y="48"/>
                </a:lnTo>
                <a:lnTo>
                  <a:pt x="511" y="59"/>
                </a:lnTo>
                <a:lnTo>
                  <a:pt x="521" y="64"/>
                </a:lnTo>
                <a:lnTo>
                  <a:pt x="532" y="59"/>
                </a:lnTo>
                <a:lnTo>
                  <a:pt x="548" y="54"/>
                </a:lnTo>
                <a:lnTo>
                  <a:pt x="558" y="54"/>
                </a:lnTo>
                <a:lnTo>
                  <a:pt x="569" y="54"/>
                </a:lnTo>
                <a:lnTo>
                  <a:pt x="601" y="80"/>
                </a:lnTo>
                <a:lnTo>
                  <a:pt x="622" y="91"/>
                </a:lnTo>
                <a:lnTo>
                  <a:pt x="622" y="101"/>
                </a:lnTo>
                <a:lnTo>
                  <a:pt x="633" y="107"/>
                </a:lnTo>
                <a:lnTo>
                  <a:pt x="633" y="117"/>
                </a:lnTo>
                <a:lnTo>
                  <a:pt x="627" y="128"/>
                </a:lnTo>
                <a:lnTo>
                  <a:pt x="638" y="139"/>
                </a:lnTo>
                <a:lnTo>
                  <a:pt x="638" y="155"/>
                </a:lnTo>
                <a:lnTo>
                  <a:pt x="649" y="165"/>
                </a:lnTo>
                <a:lnTo>
                  <a:pt x="649" y="171"/>
                </a:lnTo>
                <a:lnTo>
                  <a:pt x="649" y="181"/>
                </a:lnTo>
                <a:lnTo>
                  <a:pt x="659" y="192"/>
                </a:lnTo>
                <a:lnTo>
                  <a:pt x="665" y="197"/>
                </a:lnTo>
                <a:lnTo>
                  <a:pt x="659" y="208"/>
                </a:lnTo>
                <a:lnTo>
                  <a:pt x="659" y="224"/>
                </a:lnTo>
                <a:lnTo>
                  <a:pt x="670" y="229"/>
                </a:lnTo>
                <a:lnTo>
                  <a:pt x="675" y="240"/>
                </a:lnTo>
                <a:lnTo>
                  <a:pt x="665" y="250"/>
                </a:lnTo>
                <a:lnTo>
                  <a:pt x="670" y="256"/>
                </a:lnTo>
                <a:lnTo>
                  <a:pt x="675" y="266"/>
                </a:lnTo>
                <a:lnTo>
                  <a:pt x="675" y="272"/>
                </a:lnTo>
                <a:lnTo>
                  <a:pt x="675" y="287"/>
                </a:lnTo>
                <a:lnTo>
                  <a:pt x="681" y="293"/>
                </a:lnTo>
                <a:lnTo>
                  <a:pt x="686" y="298"/>
                </a:lnTo>
                <a:lnTo>
                  <a:pt x="691" y="309"/>
                </a:lnTo>
                <a:lnTo>
                  <a:pt x="697" y="325"/>
                </a:lnTo>
                <a:lnTo>
                  <a:pt x="707" y="335"/>
                </a:lnTo>
                <a:lnTo>
                  <a:pt x="712" y="341"/>
                </a:lnTo>
                <a:lnTo>
                  <a:pt x="712" y="351"/>
                </a:lnTo>
                <a:lnTo>
                  <a:pt x="712" y="357"/>
                </a:lnTo>
                <a:lnTo>
                  <a:pt x="160" y="341"/>
                </a:lnTo>
                <a:lnTo>
                  <a:pt x="165" y="234"/>
                </a:lnTo>
                <a:lnTo>
                  <a:pt x="0" y="218"/>
                </a:lnTo>
                <a:lnTo>
                  <a:pt x="0" y="218"/>
                </a:lnTo>
                <a:lnTo>
                  <a:pt x="0" y="218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" name=""/>
          <p:cNvSpPr/>
          <p:nvPr/>
        </p:nvSpPr>
        <p:spPr>
          <a:xfrm>
            <a:off x="2336760" y="1803240"/>
            <a:ext cx="696960" cy="474840"/>
          </a:xfrm>
          <a:custGeom>
            <a:avLst/>
            <a:gdLst/>
            <a:ahLst/>
            <a:rect l="l" t="t" r="r" b="b"/>
            <a:pathLst>
              <a:path w="600" h="409">
                <a:moveTo>
                  <a:pt x="0" y="318"/>
                </a:moveTo>
                <a:lnTo>
                  <a:pt x="15" y="106"/>
                </a:lnTo>
                <a:lnTo>
                  <a:pt x="26" y="0"/>
                </a:lnTo>
                <a:lnTo>
                  <a:pt x="590" y="26"/>
                </a:lnTo>
                <a:lnTo>
                  <a:pt x="590" y="37"/>
                </a:lnTo>
                <a:lnTo>
                  <a:pt x="584" y="47"/>
                </a:lnTo>
                <a:lnTo>
                  <a:pt x="574" y="58"/>
                </a:lnTo>
                <a:lnTo>
                  <a:pt x="574" y="69"/>
                </a:lnTo>
                <a:lnTo>
                  <a:pt x="600" y="95"/>
                </a:lnTo>
                <a:lnTo>
                  <a:pt x="600" y="292"/>
                </a:lnTo>
                <a:lnTo>
                  <a:pt x="595" y="292"/>
                </a:lnTo>
                <a:lnTo>
                  <a:pt x="590" y="292"/>
                </a:lnTo>
                <a:lnTo>
                  <a:pt x="595" y="303"/>
                </a:lnTo>
                <a:lnTo>
                  <a:pt x="595" y="308"/>
                </a:lnTo>
                <a:lnTo>
                  <a:pt x="590" y="318"/>
                </a:lnTo>
                <a:lnTo>
                  <a:pt x="595" y="324"/>
                </a:lnTo>
                <a:lnTo>
                  <a:pt x="600" y="340"/>
                </a:lnTo>
                <a:lnTo>
                  <a:pt x="595" y="345"/>
                </a:lnTo>
                <a:lnTo>
                  <a:pt x="595" y="356"/>
                </a:lnTo>
                <a:lnTo>
                  <a:pt x="590" y="372"/>
                </a:lnTo>
                <a:lnTo>
                  <a:pt x="595" y="393"/>
                </a:lnTo>
                <a:lnTo>
                  <a:pt x="600" y="404"/>
                </a:lnTo>
                <a:lnTo>
                  <a:pt x="600" y="409"/>
                </a:lnTo>
                <a:lnTo>
                  <a:pt x="579" y="398"/>
                </a:lnTo>
                <a:lnTo>
                  <a:pt x="547" y="372"/>
                </a:lnTo>
                <a:lnTo>
                  <a:pt x="536" y="372"/>
                </a:lnTo>
                <a:lnTo>
                  <a:pt x="526" y="372"/>
                </a:lnTo>
                <a:lnTo>
                  <a:pt x="510" y="377"/>
                </a:lnTo>
                <a:lnTo>
                  <a:pt x="499" y="382"/>
                </a:lnTo>
                <a:lnTo>
                  <a:pt x="489" y="377"/>
                </a:lnTo>
                <a:lnTo>
                  <a:pt x="483" y="366"/>
                </a:lnTo>
                <a:lnTo>
                  <a:pt x="473" y="356"/>
                </a:lnTo>
                <a:lnTo>
                  <a:pt x="462" y="361"/>
                </a:lnTo>
                <a:lnTo>
                  <a:pt x="446" y="361"/>
                </a:lnTo>
                <a:lnTo>
                  <a:pt x="435" y="345"/>
                </a:lnTo>
                <a:lnTo>
                  <a:pt x="0" y="318"/>
                </a:lnTo>
                <a:lnTo>
                  <a:pt x="0" y="31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" name=""/>
          <p:cNvSpPr/>
          <p:nvPr/>
        </p:nvSpPr>
        <p:spPr>
          <a:xfrm>
            <a:off x="2336760" y="1803240"/>
            <a:ext cx="696960" cy="474840"/>
          </a:xfrm>
          <a:custGeom>
            <a:avLst/>
            <a:gdLst/>
            <a:ahLst/>
            <a:rect l="l" t="t" r="r" b="b"/>
            <a:pathLst>
              <a:path w="600" h="409">
                <a:moveTo>
                  <a:pt x="0" y="318"/>
                </a:moveTo>
                <a:lnTo>
                  <a:pt x="15" y="106"/>
                </a:lnTo>
                <a:lnTo>
                  <a:pt x="26" y="0"/>
                </a:lnTo>
                <a:lnTo>
                  <a:pt x="590" y="26"/>
                </a:lnTo>
                <a:lnTo>
                  <a:pt x="590" y="37"/>
                </a:lnTo>
                <a:lnTo>
                  <a:pt x="584" y="47"/>
                </a:lnTo>
                <a:lnTo>
                  <a:pt x="574" y="58"/>
                </a:lnTo>
                <a:lnTo>
                  <a:pt x="574" y="69"/>
                </a:lnTo>
                <a:lnTo>
                  <a:pt x="600" y="95"/>
                </a:lnTo>
                <a:lnTo>
                  <a:pt x="600" y="292"/>
                </a:lnTo>
                <a:lnTo>
                  <a:pt x="595" y="292"/>
                </a:lnTo>
                <a:lnTo>
                  <a:pt x="590" y="292"/>
                </a:lnTo>
                <a:lnTo>
                  <a:pt x="595" y="303"/>
                </a:lnTo>
                <a:lnTo>
                  <a:pt x="595" y="308"/>
                </a:lnTo>
                <a:lnTo>
                  <a:pt x="590" y="318"/>
                </a:lnTo>
                <a:lnTo>
                  <a:pt x="595" y="324"/>
                </a:lnTo>
                <a:lnTo>
                  <a:pt x="600" y="340"/>
                </a:lnTo>
                <a:lnTo>
                  <a:pt x="595" y="345"/>
                </a:lnTo>
                <a:lnTo>
                  <a:pt x="595" y="356"/>
                </a:lnTo>
                <a:lnTo>
                  <a:pt x="590" y="372"/>
                </a:lnTo>
                <a:lnTo>
                  <a:pt x="595" y="393"/>
                </a:lnTo>
                <a:lnTo>
                  <a:pt x="600" y="404"/>
                </a:lnTo>
                <a:lnTo>
                  <a:pt x="600" y="409"/>
                </a:lnTo>
                <a:lnTo>
                  <a:pt x="579" y="398"/>
                </a:lnTo>
                <a:lnTo>
                  <a:pt x="547" y="372"/>
                </a:lnTo>
                <a:lnTo>
                  <a:pt x="536" y="372"/>
                </a:lnTo>
                <a:lnTo>
                  <a:pt x="526" y="372"/>
                </a:lnTo>
                <a:lnTo>
                  <a:pt x="510" y="377"/>
                </a:lnTo>
                <a:lnTo>
                  <a:pt x="499" y="382"/>
                </a:lnTo>
                <a:lnTo>
                  <a:pt x="489" y="377"/>
                </a:lnTo>
                <a:lnTo>
                  <a:pt x="483" y="366"/>
                </a:lnTo>
                <a:lnTo>
                  <a:pt x="473" y="356"/>
                </a:lnTo>
                <a:lnTo>
                  <a:pt x="462" y="361"/>
                </a:lnTo>
                <a:lnTo>
                  <a:pt x="446" y="361"/>
                </a:lnTo>
                <a:lnTo>
                  <a:pt x="435" y="345"/>
                </a:lnTo>
                <a:lnTo>
                  <a:pt x="0" y="318"/>
                </a:lnTo>
                <a:lnTo>
                  <a:pt x="0" y="318"/>
                </a:lnTo>
                <a:lnTo>
                  <a:pt x="0" y="318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" name=""/>
          <p:cNvSpPr/>
          <p:nvPr/>
        </p:nvSpPr>
        <p:spPr>
          <a:xfrm>
            <a:off x="2971800" y="1401840"/>
            <a:ext cx="660240" cy="741240"/>
          </a:xfrm>
          <a:custGeom>
            <a:avLst/>
            <a:gdLst/>
            <a:ahLst/>
            <a:rect l="l" t="t" r="r" b="b"/>
            <a:pathLst>
              <a:path w="569" h="638">
                <a:moveTo>
                  <a:pt x="53" y="638"/>
                </a:moveTo>
                <a:lnTo>
                  <a:pt x="53" y="441"/>
                </a:lnTo>
                <a:lnTo>
                  <a:pt x="27" y="415"/>
                </a:lnTo>
                <a:lnTo>
                  <a:pt x="27" y="404"/>
                </a:lnTo>
                <a:lnTo>
                  <a:pt x="37" y="393"/>
                </a:lnTo>
                <a:lnTo>
                  <a:pt x="43" y="383"/>
                </a:lnTo>
                <a:lnTo>
                  <a:pt x="43" y="372"/>
                </a:lnTo>
                <a:lnTo>
                  <a:pt x="43" y="356"/>
                </a:lnTo>
                <a:lnTo>
                  <a:pt x="43" y="340"/>
                </a:lnTo>
                <a:lnTo>
                  <a:pt x="32" y="303"/>
                </a:lnTo>
                <a:lnTo>
                  <a:pt x="32" y="292"/>
                </a:lnTo>
                <a:lnTo>
                  <a:pt x="32" y="277"/>
                </a:lnTo>
                <a:lnTo>
                  <a:pt x="27" y="261"/>
                </a:lnTo>
                <a:lnTo>
                  <a:pt x="27" y="207"/>
                </a:lnTo>
                <a:lnTo>
                  <a:pt x="21" y="176"/>
                </a:lnTo>
                <a:lnTo>
                  <a:pt x="11" y="165"/>
                </a:lnTo>
                <a:lnTo>
                  <a:pt x="5" y="133"/>
                </a:lnTo>
                <a:lnTo>
                  <a:pt x="0" y="101"/>
                </a:lnTo>
                <a:lnTo>
                  <a:pt x="5" y="85"/>
                </a:lnTo>
                <a:lnTo>
                  <a:pt x="11" y="75"/>
                </a:lnTo>
                <a:lnTo>
                  <a:pt x="0" y="48"/>
                </a:lnTo>
                <a:lnTo>
                  <a:pt x="0" y="43"/>
                </a:lnTo>
                <a:lnTo>
                  <a:pt x="149" y="43"/>
                </a:lnTo>
                <a:lnTo>
                  <a:pt x="149" y="16"/>
                </a:lnTo>
                <a:lnTo>
                  <a:pt x="149" y="0"/>
                </a:lnTo>
                <a:lnTo>
                  <a:pt x="159" y="0"/>
                </a:lnTo>
                <a:lnTo>
                  <a:pt x="175" y="6"/>
                </a:lnTo>
                <a:lnTo>
                  <a:pt x="175" y="32"/>
                </a:lnTo>
                <a:lnTo>
                  <a:pt x="181" y="48"/>
                </a:lnTo>
                <a:lnTo>
                  <a:pt x="181" y="64"/>
                </a:lnTo>
                <a:lnTo>
                  <a:pt x="197" y="75"/>
                </a:lnTo>
                <a:lnTo>
                  <a:pt x="202" y="75"/>
                </a:lnTo>
                <a:lnTo>
                  <a:pt x="213" y="75"/>
                </a:lnTo>
                <a:lnTo>
                  <a:pt x="218" y="80"/>
                </a:lnTo>
                <a:lnTo>
                  <a:pt x="234" y="80"/>
                </a:lnTo>
                <a:lnTo>
                  <a:pt x="244" y="80"/>
                </a:lnTo>
                <a:lnTo>
                  <a:pt x="250" y="85"/>
                </a:lnTo>
                <a:lnTo>
                  <a:pt x="250" y="91"/>
                </a:lnTo>
                <a:lnTo>
                  <a:pt x="271" y="91"/>
                </a:lnTo>
                <a:lnTo>
                  <a:pt x="276" y="80"/>
                </a:lnTo>
                <a:lnTo>
                  <a:pt x="308" y="80"/>
                </a:lnTo>
                <a:lnTo>
                  <a:pt x="330" y="85"/>
                </a:lnTo>
                <a:lnTo>
                  <a:pt x="335" y="85"/>
                </a:lnTo>
                <a:lnTo>
                  <a:pt x="330" y="91"/>
                </a:lnTo>
                <a:lnTo>
                  <a:pt x="335" y="96"/>
                </a:lnTo>
                <a:lnTo>
                  <a:pt x="340" y="96"/>
                </a:lnTo>
                <a:lnTo>
                  <a:pt x="345" y="101"/>
                </a:lnTo>
                <a:lnTo>
                  <a:pt x="345" y="112"/>
                </a:lnTo>
                <a:lnTo>
                  <a:pt x="356" y="117"/>
                </a:lnTo>
                <a:lnTo>
                  <a:pt x="361" y="106"/>
                </a:lnTo>
                <a:lnTo>
                  <a:pt x="367" y="106"/>
                </a:lnTo>
                <a:lnTo>
                  <a:pt x="377" y="106"/>
                </a:lnTo>
                <a:lnTo>
                  <a:pt x="383" y="117"/>
                </a:lnTo>
                <a:lnTo>
                  <a:pt x="399" y="122"/>
                </a:lnTo>
                <a:lnTo>
                  <a:pt x="404" y="128"/>
                </a:lnTo>
                <a:lnTo>
                  <a:pt x="409" y="133"/>
                </a:lnTo>
                <a:lnTo>
                  <a:pt x="420" y="133"/>
                </a:lnTo>
                <a:lnTo>
                  <a:pt x="430" y="133"/>
                </a:lnTo>
                <a:lnTo>
                  <a:pt x="462" y="112"/>
                </a:lnTo>
                <a:lnTo>
                  <a:pt x="468" y="117"/>
                </a:lnTo>
                <a:lnTo>
                  <a:pt x="473" y="122"/>
                </a:lnTo>
                <a:lnTo>
                  <a:pt x="516" y="122"/>
                </a:lnTo>
                <a:lnTo>
                  <a:pt x="521" y="128"/>
                </a:lnTo>
                <a:lnTo>
                  <a:pt x="526" y="128"/>
                </a:lnTo>
                <a:lnTo>
                  <a:pt x="537" y="138"/>
                </a:lnTo>
                <a:lnTo>
                  <a:pt x="547" y="133"/>
                </a:lnTo>
                <a:lnTo>
                  <a:pt x="569" y="133"/>
                </a:lnTo>
                <a:lnTo>
                  <a:pt x="553" y="144"/>
                </a:lnTo>
                <a:lnTo>
                  <a:pt x="531" y="154"/>
                </a:lnTo>
                <a:lnTo>
                  <a:pt x="516" y="160"/>
                </a:lnTo>
                <a:lnTo>
                  <a:pt x="505" y="165"/>
                </a:lnTo>
                <a:lnTo>
                  <a:pt x="494" y="176"/>
                </a:lnTo>
                <a:lnTo>
                  <a:pt x="473" y="186"/>
                </a:lnTo>
                <a:lnTo>
                  <a:pt x="462" y="192"/>
                </a:lnTo>
                <a:lnTo>
                  <a:pt x="430" y="229"/>
                </a:lnTo>
                <a:lnTo>
                  <a:pt x="377" y="277"/>
                </a:lnTo>
                <a:lnTo>
                  <a:pt x="372" y="287"/>
                </a:lnTo>
                <a:lnTo>
                  <a:pt x="367" y="292"/>
                </a:lnTo>
                <a:lnTo>
                  <a:pt x="367" y="351"/>
                </a:lnTo>
                <a:lnTo>
                  <a:pt x="361" y="356"/>
                </a:lnTo>
                <a:lnTo>
                  <a:pt x="356" y="362"/>
                </a:lnTo>
                <a:lnTo>
                  <a:pt x="335" y="378"/>
                </a:lnTo>
                <a:lnTo>
                  <a:pt x="335" y="388"/>
                </a:lnTo>
                <a:lnTo>
                  <a:pt x="330" y="388"/>
                </a:lnTo>
                <a:lnTo>
                  <a:pt x="324" y="404"/>
                </a:lnTo>
                <a:lnTo>
                  <a:pt x="335" y="409"/>
                </a:lnTo>
                <a:lnTo>
                  <a:pt x="345" y="425"/>
                </a:lnTo>
                <a:lnTo>
                  <a:pt x="335" y="436"/>
                </a:lnTo>
                <a:lnTo>
                  <a:pt x="340" y="447"/>
                </a:lnTo>
                <a:lnTo>
                  <a:pt x="335" y="468"/>
                </a:lnTo>
                <a:lnTo>
                  <a:pt x="335" y="494"/>
                </a:lnTo>
                <a:lnTo>
                  <a:pt x="340" y="500"/>
                </a:lnTo>
                <a:lnTo>
                  <a:pt x="351" y="505"/>
                </a:lnTo>
                <a:lnTo>
                  <a:pt x="351" y="510"/>
                </a:lnTo>
                <a:lnTo>
                  <a:pt x="372" y="516"/>
                </a:lnTo>
                <a:lnTo>
                  <a:pt x="372" y="516"/>
                </a:lnTo>
                <a:lnTo>
                  <a:pt x="377" y="521"/>
                </a:lnTo>
                <a:lnTo>
                  <a:pt x="383" y="526"/>
                </a:lnTo>
                <a:lnTo>
                  <a:pt x="404" y="537"/>
                </a:lnTo>
                <a:lnTo>
                  <a:pt x="409" y="553"/>
                </a:lnTo>
                <a:lnTo>
                  <a:pt x="430" y="569"/>
                </a:lnTo>
                <a:lnTo>
                  <a:pt x="457" y="585"/>
                </a:lnTo>
                <a:lnTo>
                  <a:pt x="462" y="595"/>
                </a:lnTo>
                <a:lnTo>
                  <a:pt x="462" y="606"/>
                </a:lnTo>
                <a:lnTo>
                  <a:pt x="462" y="627"/>
                </a:lnTo>
                <a:lnTo>
                  <a:pt x="53" y="638"/>
                </a:lnTo>
                <a:lnTo>
                  <a:pt x="53" y="638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" name=""/>
          <p:cNvSpPr/>
          <p:nvPr/>
        </p:nvSpPr>
        <p:spPr>
          <a:xfrm>
            <a:off x="2971800" y="1401840"/>
            <a:ext cx="660240" cy="741240"/>
          </a:xfrm>
          <a:custGeom>
            <a:avLst/>
            <a:gdLst/>
            <a:ahLst/>
            <a:rect l="l" t="t" r="r" b="b"/>
            <a:pathLst>
              <a:path w="569" h="638">
                <a:moveTo>
                  <a:pt x="53" y="638"/>
                </a:moveTo>
                <a:lnTo>
                  <a:pt x="53" y="441"/>
                </a:lnTo>
                <a:lnTo>
                  <a:pt x="27" y="415"/>
                </a:lnTo>
                <a:lnTo>
                  <a:pt x="27" y="404"/>
                </a:lnTo>
                <a:lnTo>
                  <a:pt x="37" y="393"/>
                </a:lnTo>
                <a:lnTo>
                  <a:pt x="43" y="383"/>
                </a:lnTo>
                <a:lnTo>
                  <a:pt x="43" y="372"/>
                </a:lnTo>
                <a:lnTo>
                  <a:pt x="43" y="356"/>
                </a:lnTo>
                <a:lnTo>
                  <a:pt x="43" y="340"/>
                </a:lnTo>
                <a:lnTo>
                  <a:pt x="32" y="303"/>
                </a:lnTo>
                <a:lnTo>
                  <a:pt x="32" y="292"/>
                </a:lnTo>
                <a:lnTo>
                  <a:pt x="32" y="277"/>
                </a:lnTo>
                <a:lnTo>
                  <a:pt x="27" y="261"/>
                </a:lnTo>
                <a:lnTo>
                  <a:pt x="27" y="207"/>
                </a:lnTo>
                <a:lnTo>
                  <a:pt x="21" y="176"/>
                </a:lnTo>
                <a:lnTo>
                  <a:pt x="11" y="165"/>
                </a:lnTo>
                <a:lnTo>
                  <a:pt x="5" y="133"/>
                </a:lnTo>
                <a:lnTo>
                  <a:pt x="0" y="101"/>
                </a:lnTo>
                <a:lnTo>
                  <a:pt x="5" y="85"/>
                </a:lnTo>
                <a:lnTo>
                  <a:pt x="11" y="75"/>
                </a:lnTo>
                <a:lnTo>
                  <a:pt x="0" y="48"/>
                </a:lnTo>
                <a:lnTo>
                  <a:pt x="0" y="43"/>
                </a:lnTo>
                <a:lnTo>
                  <a:pt x="149" y="43"/>
                </a:lnTo>
                <a:lnTo>
                  <a:pt x="149" y="16"/>
                </a:lnTo>
                <a:lnTo>
                  <a:pt x="149" y="0"/>
                </a:lnTo>
                <a:lnTo>
                  <a:pt x="159" y="0"/>
                </a:lnTo>
                <a:lnTo>
                  <a:pt x="175" y="6"/>
                </a:lnTo>
                <a:lnTo>
                  <a:pt x="175" y="32"/>
                </a:lnTo>
                <a:lnTo>
                  <a:pt x="181" y="48"/>
                </a:lnTo>
                <a:lnTo>
                  <a:pt x="181" y="64"/>
                </a:lnTo>
                <a:lnTo>
                  <a:pt x="197" y="75"/>
                </a:lnTo>
                <a:lnTo>
                  <a:pt x="202" y="75"/>
                </a:lnTo>
                <a:lnTo>
                  <a:pt x="213" y="75"/>
                </a:lnTo>
                <a:lnTo>
                  <a:pt x="218" y="80"/>
                </a:lnTo>
                <a:lnTo>
                  <a:pt x="234" y="80"/>
                </a:lnTo>
                <a:lnTo>
                  <a:pt x="244" y="80"/>
                </a:lnTo>
                <a:lnTo>
                  <a:pt x="250" y="85"/>
                </a:lnTo>
                <a:lnTo>
                  <a:pt x="250" y="91"/>
                </a:lnTo>
                <a:lnTo>
                  <a:pt x="271" y="91"/>
                </a:lnTo>
                <a:lnTo>
                  <a:pt x="276" y="80"/>
                </a:lnTo>
                <a:lnTo>
                  <a:pt x="308" y="80"/>
                </a:lnTo>
                <a:lnTo>
                  <a:pt x="330" y="85"/>
                </a:lnTo>
                <a:lnTo>
                  <a:pt x="335" y="85"/>
                </a:lnTo>
                <a:lnTo>
                  <a:pt x="330" y="91"/>
                </a:lnTo>
                <a:lnTo>
                  <a:pt x="335" y="96"/>
                </a:lnTo>
                <a:lnTo>
                  <a:pt x="340" y="96"/>
                </a:lnTo>
                <a:lnTo>
                  <a:pt x="345" y="101"/>
                </a:lnTo>
                <a:lnTo>
                  <a:pt x="345" y="112"/>
                </a:lnTo>
                <a:lnTo>
                  <a:pt x="356" y="117"/>
                </a:lnTo>
                <a:lnTo>
                  <a:pt x="361" y="106"/>
                </a:lnTo>
                <a:lnTo>
                  <a:pt x="367" y="106"/>
                </a:lnTo>
                <a:lnTo>
                  <a:pt x="377" y="106"/>
                </a:lnTo>
                <a:lnTo>
                  <a:pt x="383" y="117"/>
                </a:lnTo>
                <a:lnTo>
                  <a:pt x="399" y="122"/>
                </a:lnTo>
                <a:lnTo>
                  <a:pt x="404" y="128"/>
                </a:lnTo>
                <a:lnTo>
                  <a:pt x="409" y="133"/>
                </a:lnTo>
                <a:lnTo>
                  <a:pt x="420" y="133"/>
                </a:lnTo>
                <a:lnTo>
                  <a:pt x="430" y="133"/>
                </a:lnTo>
                <a:lnTo>
                  <a:pt x="462" y="112"/>
                </a:lnTo>
                <a:lnTo>
                  <a:pt x="468" y="117"/>
                </a:lnTo>
                <a:lnTo>
                  <a:pt x="473" y="122"/>
                </a:lnTo>
                <a:lnTo>
                  <a:pt x="516" y="122"/>
                </a:lnTo>
                <a:lnTo>
                  <a:pt x="521" y="128"/>
                </a:lnTo>
                <a:lnTo>
                  <a:pt x="526" y="128"/>
                </a:lnTo>
                <a:lnTo>
                  <a:pt x="537" y="138"/>
                </a:lnTo>
                <a:lnTo>
                  <a:pt x="547" y="133"/>
                </a:lnTo>
                <a:lnTo>
                  <a:pt x="569" y="133"/>
                </a:lnTo>
                <a:lnTo>
                  <a:pt x="553" y="144"/>
                </a:lnTo>
                <a:lnTo>
                  <a:pt x="531" y="154"/>
                </a:lnTo>
                <a:lnTo>
                  <a:pt x="516" y="160"/>
                </a:lnTo>
                <a:lnTo>
                  <a:pt x="505" y="165"/>
                </a:lnTo>
                <a:lnTo>
                  <a:pt x="494" y="176"/>
                </a:lnTo>
                <a:lnTo>
                  <a:pt x="473" y="186"/>
                </a:lnTo>
                <a:lnTo>
                  <a:pt x="462" y="192"/>
                </a:lnTo>
                <a:lnTo>
                  <a:pt x="430" y="229"/>
                </a:lnTo>
                <a:lnTo>
                  <a:pt x="377" y="277"/>
                </a:lnTo>
                <a:lnTo>
                  <a:pt x="372" y="287"/>
                </a:lnTo>
                <a:lnTo>
                  <a:pt x="367" y="292"/>
                </a:lnTo>
                <a:lnTo>
                  <a:pt x="367" y="351"/>
                </a:lnTo>
                <a:lnTo>
                  <a:pt x="361" y="356"/>
                </a:lnTo>
                <a:lnTo>
                  <a:pt x="356" y="362"/>
                </a:lnTo>
                <a:lnTo>
                  <a:pt x="335" y="378"/>
                </a:lnTo>
                <a:lnTo>
                  <a:pt x="335" y="388"/>
                </a:lnTo>
                <a:lnTo>
                  <a:pt x="330" y="388"/>
                </a:lnTo>
                <a:lnTo>
                  <a:pt x="324" y="404"/>
                </a:lnTo>
                <a:lnTo>
                  <a:pt x="335" y="409"/>
                </a:lnTo>
                <a:lnTo>
                  <a:pt x="345" y="425"/>
                </a:lnTo>
                <a:lnTo>
                  <a:pt x="335" y="436"/>
                </a:lnTo>
                <a:lnTo>
                  <a:pt x="340" y="447"/>
                </a:lnTo>
                <a:lnTo>
                  <a:pt x="335" y="468"/>
                </a:lnTo>
                <a:lnTo>
                  <a:pt x="335" y="494"/>
                </a:lnTo>
                <a:lnTo>
                  <a:pt x="340" y="500"/>
                </a:lnTo>
                <a:lnTo>
                  <a:pt x="351" y="505"/>
                </a:lnTo>
                <a:lnTo>
                  <a:pt x="351" y="510"/>
                </a:lnTo>
                <a:lnTo>
                  <a:pt x="372" y="516"/>
                </a:lnTo>
                <a:lnTo>
                  <a:pt x="372" y="516"/>
                </a:lnTo>
                <a:lnTo>
                  <a:pt x="377" y="521"/>
                </a:lnTo>
                <a:lnTo>
                  <a:pt x="383" y="526"/>
                </a:lnTo>
                <a:lnTo>
                  <a:pt x="404" y="537"/>
                </a:lnTo>
                <a:lnTo>
                  <a:pt x="409" y="553"/>
                </a:lnTo>
                <a:lnTo>
                  <a:pt x="430" y="569"/>
                </a:lnTo>
                <a:lnTo>
                  <a:pt x="457" y="585"/>
                </a:lnTo>
                <a:lnTo>
                  <a:pt x="462" y="595"/>
                </a:lnTo>
                <a:lnTo>
                  <a:pt x="462" y="606"/>
                </a:lnTo>
                <a:lnTo>
                  <a:pt x="462" y="627"/>
                </a:lnTo>
                <a:lnTo>
                  <a:pt x="53" y="638"/>
                </a:lnTo>
                <a:lnTo>
                  <a:pt x="53" y="638"/>
                </a:lnTo>
                <a:lnTo>
                  <a:pt x="53" y="638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" name=""/>
          <p:cNvSpPr/>
          <p:nvPr/>
        </p:nvSpPr>
        <p:spPr>
          <a:xfrm>
            <a:off x="3348000" y="1692360"/>
            <a:ext cx="530280" cy="561960"/>
          </a:xfrm>
          <a:custGeom>
            <a:avLst/>
            <a:gdLst/>
            <a:ahLst/>
            <a:rect l="l" t="t" r="r" b="b"/>
            <a:pathLst>
              <a:path w="457" h="484">
                <a:moveTo>
                  <a:pt x="192" y="484"/>
                </a:moveTo>
                <a:lnTo>
                  <a:pt x="192" y="473"/>
                </a:lnTo>
                <a:lnTo>
                  <a:pt x="181" y="468"/>
                </a:lnTo>
                <a:lnTo>
                  <a:pt x="160" y="457"/>
                </a:lnTo>
                <a:lnTo>
                  <a:pt x="149" y="430"/>
                </a:lnTo>
                <a:lnTo>
                  <a:pt x="144" y="414"/>
                </a:lnTo>
                <a:lnTo>
                  <a:pt x="154" y="404"/>
                </a:lnTo>
                <a:lnTo>
                  <a:pt x="154" y="399"/>
                </a:lnTo>
                <a:lnTo>
                  <a:pt x="144" y="388"/>
                </a:lnTo>
                <a:lnTo>
                  <a:pt x="138" y="377"/>
                </a:lnTo>
                <a:lnTo>
                  <a:pt x="138" y="356"/>
                </a:lnTo>
                <a:lnTo>
                  <a:pt x="138" y="345"/>
                </a:lnTo>
                <a:lnTo>
                  <a:pt x="133" y="335"/>
                </a:lnTo>
                <a:lnTo>
                  <a:pt x="106" y="319"/>
                </a:lnTo>
                <a:lnTo>
                  <a:pt x="85" y="303"/>
                </a:lnTo>
                <a:lnTo>
                  <a:pt x="80" y="287"/>
                </a:lnTo>
                <a:lnTo>
                  <a:pt x="59" y="276"/>
                </a:lnTo>
                <a:lnTo>
                  <a:pt x="53" y="271"/>
                </a:lnTo>
                <a:lnTo>
                  <a:pt x="48" y="266"/>
                </a:lnTo>
                <a:lnTo>
                  <a:pt x="48" y="266"/>
                </a:lnTo>
                <a:lnTo>
                  <a:pt x="27" y="260"/>
                </a:lnTo>
                <a:lnTo>
                  <a:pt x="27" y="255"/>
                </a:lnTo>
                <a:lnTo>
                  <a:pt x="16" y="250"/>
                </a:lnTo>
                <a:lnTo>
                  <a:pt x="11" y="244"/>
                </a:lnTo>
                <a:lnTo>
                  <a:pt x="11" y="218"/>
                </a:lnTo>
                <a:lnTo>
                  <a:pt x="16" y="197"/>
                </a:lnTo>
                <a:lnTo>
                  <a:pt x="11" y="186"/>
                </a:lnTo>
                <a:lnTo>
                  <a:pt x="21" y="175"/>
                </a:lnTo>
                <a:lnTo>
                  <a:pt x="11" y="159"/>
                </a:lnTo>
                <a:lnTo>
                  <a:pt x="0" y="154"/>
                </a:lnTo>
                <a:lnTo>
                  <a:pt x="6" y="138"/>
                </a:lnTo>
                <a:lnTo>
                  <a:pt x="11" y="138"/>
                </a:lnTo>
                <a:lnTo>
                  <a:pt x="11" y="128"/>
                </a:lnTo>
                <a:lnTo>
                  <a:pt x="32" y="112"/>
                </a:lnTo>
                <a:lnTo>
                  <a:pt x="37" y="106"/>
                </a:lnTo>
                <a:lnTo>
                  <a:pt x="43" y="101"/>
                </a:lnTo>
                <a:lnTo>
                  <a:pt x="43" y="42"/>
                </a:lnTo>
                <a:lnTo>
                  <a:pt x="48" y="37"/>
                </a:lnTo>
                <a:lnTo>
                  <a:pt x="53" y="27"/>
                </a:lnTo>
                <a:lnTo>
                  <a:pt x="59" y="32"/>
                </a:lnTo>
                <a:lnTo>
                  <a:pt x="69" y="32"/>
                </a:lnTo>
                <a:lnTo>
                  <a:pt x="85" y="32"/>
                </a:lnTo>
                <a:lnTo>
                  <a:pt x="106" y="21"/>
                </a:lnTo>
                <a:lnTo>
                  <a:pt x="144" y="0"/>
                </a:lnTo>
                <a:lnTo>
                  <a:pt x="149" y="0"/>
                </a:lnTo>
                <a:lnTo>
                  <a:pt x="154" y="5"/>
                </a:lnTo>
                <a:lnTo>
                  <a:pt x="154" y="11"/>
                </a:lnTo>
                <a:lnTo>
                  <a:pt x="149" y="16"/>
                </a:lnTo>
                <a:lnTo>
                  <a:pt x="149" y="21"/>
                </a:lnTo>
                <a:lnTo>
                  <a:pt x="144" y="37"/>
                </a:lnTo>
                <a:lnTo>
                  <a:pt x="160" y="32"/>
                </a:lnTo>
                <a:lnTo>
                  <a:pt x="165" y="32"/>
                </a:lnTo>
                <a:lnTo>
                  <a:pt x="176" y="42"/>
                </a:lnTo>
                <a:lnTo>
                  <a:pt x="186" y="37"/>
                </a:lnTo>
                <a:lnTo>
                  <a:pt x="192" y="42"/>
                </a:lnTo>
                <a:lnTo>
                  <a:pt x="202" y="48"/>
                </a:lnTo>
                <a:lnTo>
                  <a:pt x="207" y="48"/>
                </a:lnTo>
                <a:lnTo>
                  <a:pt x="207" y="64"/>
                </a:lnTo>
                <a:lnTo>
                  <a:pt x="213" y="64"/>
                </a:lnTo>
                <a:lnTo>
                  <a:pt x="287" y="80"/>
                </a:lnTo>
                <a:lnTo>
                  <a:pt x="293" y="80"/>
                </a:lnTo>
                <a:lnTo>
                  <a:pt x="308" y="96"/>
                </a:lnTo>
                <a:lnTo>
                  <a:pt x="319" y="96"/>
                </a:lnTo>
                <a:lnTo>
                  <a:pt x="324" y="96"/>
                </a:lnTo>
                <a:lnTo>
                  <a:pt x="324" y="96"/>
                </a:lnTo>
                <a:lnTo>
                  <a:pt x="330" y="96"/>
                </a:lnTo>
                <a:lnTo>
                  <a:pt x="351" y="96"/>
                </a:lnTo>
                <a:lnTo>
                  <a:pt x="362" y="101"/>
                </a:lnTo>
                <a:lnTo>
                  <a:pt x="362" y="106"/>
                </a:lnTo>
                <a:lnTo>
                  <a:pt x="362" y="106"/>
                </a:lnTo>
                <a:lnTo>
                  <a:pt x="362" y="112"/>
                </a:lnTo>
                <a:lnTo>
                  <a:pt x="372" y="112"/>
                </a:lnTo>
                <a:lnTo>
                  <a:pt x="388" y="122"/>
                </a:lnTo>
                <a:lnTo>
                  <a:pt x="388" y="133"/>
                </a:lnTo>
                <a:lnTo>
                  <a:pt x="383" y="159"/>
                </a:lnTo>
                <a:lnTo>
                  <a:pt x="388" y="159"/>
                </a:lnTo>
                <a:lnTo>
                  <a:pt x="399" y="154"/>
                </a:lnTo>
                <a:lnTo>
                  <a:pt x="404" y="159"/>
                </a:lnTo>
                <a:lnTo>
                  <a:pt x="399" y="165"/>
                </a:lnTo>
                <a:lnTo>
                  <a:pt x="399" y="170"/>
                </a:lnTo>
                <a:lnTo>
                  <a:pt x="399" y="181"/>
                </a:lnTo>
                <a:lnTo>
                  <a:pt x="409" y="186"/>
                </a:lnTo>
                <a:lnTo>
                  <a:pt x="409" y="191"/>
                </a:lnTo>
                <a:lnTo>
                  <a:pt x="393" y="207"/>
                </a:lnTo>
                <a:lnTo>
                  <a:pt x="383" y="223"/>
                </a:lnTo>
                <a:lnTo>
                  <a:pt x="378" y="239"/>
                </a:lnTo>
                <a:lnTo>
                  <a:pt x="378" y="244"/>
                </a:lnTo>
                <a:lnTo>
                  <a:pt x="383" y="250"/>
                </a:lnTo>
                <a:lnTo>
                  <a:pt x="393" y="244"/>
                </a:lnTo>
                <a:lnTo>
                  <a:pt x="404" y="218"/>
                </a:lnTo>
                <a:lnTo>
                  <a:pt x="420" y="207"/>
                </a:lnTo>
                <a:lnTo>
                  <a:pt x="425" y="207"/>
                </a:lnTo>
                <a:lnTo>
                  <a:pt x="431" y="197"/>
                </a:lnTo>
                <a:lnTo>
                  <a:pt x="436" y="197"/>
                </a:lnTo>
                <a:lnTo>
                  <a:pt x="436" y="186"/>
                </a:lnTo>
                <a:lnTo>
                  <a:pt x="436" y="181"/>
                </a:lnTo>
                <a:lnTo>
                  <a:pt x="436" y="175"/>
                </a:lnTo>
                <a:lnTo>
                  <a:pt x="441" y="170"/>
                </a:lnTo>
                <a:lnTo>
                  <a:pt x="447" y="165"/>
                </a:lnTo>
                <a:lnTo>
                  <a:pt x="447" y="159"/>
                </a:lnTo>
                <a:lnTo>
                  <a:pt x="452" y="159"/>
                </a:lnTo>
                <a:lnTo>
                  <a:pt x="457" y="165"/>
                </a:lnTo>
                <a:lnTo>
                  <a:pt x="452" y="181"/>
                </a:lnTo>
                <a:lnTo>
                  <a:pt x="441" y="207"/>
                </a:lnTo>
                <a:lnTo>
                  <a:pt x="436" y="213"/>
                </a:lnTo>
                <a:lnTo>
                  <a:pt x="436" y="223"/>
                </a:lnTo>
                <a:lnTo>
                  <a:pt x="436" y="228"/>
                </a:lnTo>
                <a:lnTo>
                  <a:pt x="425" y="250"/>
                </a:lnTo>
                <a:lnTo>
                  <a:pt x="425" y="271"/>
                </a:lnTo>
                <a:lnTo>
                  <a:pt x="425" y="282"/>
                </a:lnTo>
                <a:lnTo>
                  <a:pt x="415" y="292"/>
                </a:lnTo>
                <a:lnTo>
                  <a:pt x="409" y="303"/>
                </a:lnTo>
                <a:lnTo>
                  <a:pt x="415" y="314"/>
                </a:lnTo>
                <a:lnTo>
                  <a:pt x="415" y="340"/>
                </a:lnTo>
                <a:lnTo>
                  <a:pt x="409" y="345"/>
                </a:lnTo>
                <a:lnTo>
                  <a:pt x="404" y="377"/>
                </a:lnTo>
                <a:lnTo>
                  <a:pt x="409" y="414"/>
                </a:lnTo>
                <a:lnTo>
                  <a:pt x="420" y="441"/>
                </a:lnTo>
                <a:lnTo>
                  <a:pt x="415" y="446"/>
                </a:lnTo>
                <a:lnTo>
                  <a:pt x="420" y="452"/>
                </a:lnTo>
                <a:lnTo>
                  <a:pt x="415" y="457"/>
                </a:lnTo>
                <a:lnTo>
                  <a:pt x="420" y="468"/>
                </a:lnTo>
                <a:lnTo>
                  <a:pt x="192" y="484"/>
                </a:lnTo>
                <a:lnTo>
                  <a:pt x="192" y="484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" name=""/>
          <p:cNvSpPr/>
          <p:nvPr/>
        </p:nvSpPr>
        <p:spPr>
          <a:xfrm>
            <a:off x="3348000" y="1692360"/>
            <a:ext cx="530280" cy="561960"/>
          </a:xfrm>
          <a:custGeom>
            <a:avLst/>
            <a:gdLst/>
            <a:ahLst/>
            <a:rect l="l" t="t" r="r" b="b"/>
            <a:pathLst>
              <a:path w="457" h="484">
                <a:moveTo>
                  <a:pt x="192" y="484"/>
                </a:moveTo>
                <a:lnTo>
                  <a:pt x="192" y="473"/>
                </a:lnTo>
                <a:lnTo>
                  <a:pt x="181" y="468"/>
                </a:lnTo>
                <a:lnTo>
                  <a:pt x="160" y="457"/>
                </a:lnTo>
                <a:lnTo>
                  <a:pt x="149" y="430"/>
                </a:lnTo>
                <a:lnTo>
                  <a:pt x="144" y="414"/>
                </a:lnTo>
                <a:lnTo>
                  <a:pt x="154" y="404"/>
                </a:lnTo>
                <a:lnTo>
                  <a:pt x="154" y="399"/>
                </a:lnTo>
                <a:lnTo>
                  <a:pt x="144" y="388"/>
                </a:lnTo>
                <a:lnTo>
                  <a:pt x="138" y="377"/>
                </a:lnTo>
                <a:lnTo>
                  <a:pt x="138" y="356"/>
                </a:lnTo>
                <a:lnTo>
                  <a:pt x="138" y="345"/>
                </a:lnTo>
                <a:lnTo>
                  <a:pt x="133" y="335"/>
                </a:lnTo>
                <a:lnTo>
                  <a:pt x="106" y="319"/>
                </a:lnTo>
                <a:lnTo>
                  <a:pt x="85" y="303"/>
                </a:lnTo>
                <a:lnTo>
                  <a:pt x="80" y="287"/>
                </a:lnTo>
                <a:lnTo>
                  <a:pt x="59" y="276"/>
                </a:lnTo>
                <a:lnTo>
                  <a:pt x="53" y="271"/>
                </a:lnTo>
                <a:lnTo>
                  <a:pt x="48" y="266"/>
                </a:lnTo>
                <a:lnTo>
                  <a:pt x="48" y="266"/>
                </a:lnTo>
                <a:lnTo>
                  <a:pt x="27" y="260"/>
                </a:lnTo>
                <a:lnTo>
                  <a:pt x="27" y="255"/>
                </a:lnTo>
                <a:lnTo>
                  <a:pt x="16" y="250"/>
                </a:lnTo>
                <a:lnTo>
                  <a:pt x="11" y="244"/>
                </a:lnTo>
                <a:lnTo>
                  <a:pt x="11" y="218"/>
                </a:lnTo>
                <a:lnTo>
                  <a:pt x="16" y="197"/>
                </a:lnTo>
                <a:lnTo>
                  <a:pt x="11" y="186"/>
                </a:lnTo>
                <a:lnTo>
                  <a:pt x="21" y="175"/>
                </a:lnTo>
                <a:lnTo>
                  <a:pt x="11" y="159"/>
                </a:lnTo>
                <a:lnTo>
                  <a:pt x="0" y="154"/>
                </a:lnTo>
                <a:lnTo>
                  <a:pt x="6" y="138"/>
                </a:lnTo>
                <a:lnTo>
                  <a:pt x="11" y="138"/>
                </a:lnTo>
                <a:lnTo>
                  <a:pt x="11" y="128"/>
                </a:lnTo>
                <a:lnTo>
                  <a:pt x="32" y="112"/>
                </a:lnTo>
                <a:lnTo>
                  <a:pt x="37" y="106"/>
                </a:lnTo>
                <a:lnTo>
                  <a:pt x="43" y="101"/>
                </a:lnTo>
                <a:lnTo>
                  <a:pt x="43" y="42"/>
                </a:lnTo>
                <a:lnTo>
                  <a:pt x="48" y="37"/>
                </a:lnTo>
                <a:lnTo>
                  <a:pt x="53" y="27"/>
                </a:lnTo>
                <a:lnTo>
                  <a:pt x="59" y="32"/>
                </a:lnTo>
                <a:lnTo>
                  <a:pt x="69" y="32"/>
                </a:lnTo>
                <a:lnTo>
                  <a:pt x="85" y="32"/>
                </a:lnTo>
                <a:lnTo>
                  <a:pt x="106" y="21"/>
                </a:lnTo>
                <a:lnTo>
                  <a:pt x="144" y="0"/>
                </a:lnTo>
                <a:lnTo>
                  <a:pt x="149" y="0"/>
                </a:lnTo>
                <a:lnTo>
                  <a:pt x="154" y="5"/>
                </a:lnTo>
                <a:lnTo>
                  <a:pt x="154" y="11"/>
                </a:lnTo>
                <a:lnTo>
                  <a:pt x="149" y="16"/>
                </a:lnTo>
                <a:lnTo>
                  <a:pt x="149" y="21"/>
                </a:lnTo>
                <a:lnTo>
                  <a:pt x="144" y="37"/>
                </a:lnTo>
                <a:lnTo>
                  <a:pt x="160" y="32"/>
                </a:lnTo>
                <a:lnTo>
                  <a:pt x="165" y="32"/>
                </a:lnTo>
                <a:lnTo>
                  <a:pt x="176" y="42"/>
                </a:lnTo>
                <a:lnTo>
                  <a:pt x="186" y="37"/>
                </a:lnTo>
                <a:lnTo>
                  <a:pt x="192" y="42"/>
                </a:lnTo>
                <a:lnTo>
                  <a:pt x="202" y="48"/>
                </a:lnTo>
                <a:lnTo>
                  <a:pt x="207" y="48"/>
                </a:lnTo>
                <a:lnTo>
                  <a:pt x="207" y="64"/>
                </a:lnTo>
                <a:lnTo>
                  <a:pt x="213" y="64"/>
                </a:lnTo>
                <a:lnTo>
                  <a:pt x="287" y="80"/>
                </a:lnTo>
                <a:lnTo>
                  <a:pt x="293" y="80"/>
                </a:lnTo>
                <a:lnTo>
                  <a:pt x="308" y="96"/>
                </a:lnTo>
                <a:lnTo>
                  <a:pt x="319" y="96"/>
                </a:lnTo>
                <a:lnTo>
                  <a:pt x="324" y="96"/>
                </a:lnTo>
                <a:lnTo>
                  <a:pt x="324" y="96"/>
                </a:lnTo>
                <a:lnTo>
                  <a:pt x="330" y="96"/>
                </a:lnTo>
                <a:lnTo>
                  <a:pt x="351" y="96"/>
                </a:lnTo>
                <a:lnTo>
                  <a:pt x="362" y="101"/>
                </a:lnTo>
                <a:lnTo>
                  <a:pt x="362" y="106"/>
                </a:lnTo>
                <a:lnTo>
                  <a:pt x="362" y="106"/>
                </a:lnTo>
                <a:lnTo>
                  <a:pt x="362" y="112"/>
                </a:lnTo>
                <a:lnTo>
                  <a:pt x="372" y="112"/>
                </a:lnTo>
                <a:lnTo>
                  <a:pt x="388" y="122"/>
                </a:lnTo>
                <a:lnTo>
                  <a:pt x="388" y="133"/>
                </a:lnTo>
                <a:lnTo>
                  <a:pt x="383" y="159"/>
                </a:lnTo>
                <a:lnTo>
                  <a:pt x="388" y="159"/>
                </a:lnTo>
                <a:lnTo>
                  <a:pt x="399" y="154"/>
                </a:lnTo>
                <a:lnTo>
                  <a:pt x="404" y="159"/>
                </a:lnTo>
                <a:lnTo>
                  <a:pt x="399" y="165"/>
                </a:lnTo>
                <a:lnTo>
                  <a:pt x="399" y="170"/>
                </a:lnTo>
                <a:lnTo>
                  <a:pt x="399" y="181"/>
                </a:lnTo>
                <a:lnTo>
                  <a:pt x="409" y="186"/>
                </a:lnTo>
                <a:lnTo>
                  <a:pt x="409" y="191"/>
                </a:lnTo>
                <a:lnTo>
                  <a:pt x="393" y="207"/>
                </a:lnTo>
                <a:lnTo>
                  <a:pt x="383" y="223"/>
                </a:lnTo>
                <a:lnTo>
                  <a:pt x="378" y="239"/>
                </a:lnTo>
                <a:lnTo>
                  <a:pt x="378" y="244"/>
                </a:lnTo>
                <a:lnTo>
                  <a:pt x="383" y="250"/>
                </a:lnTo>
                <a:lnTo>
                  <a:pt x="393" y="244"/>
                </a:lnTo>
                <a:lnTo>
                  <a:pt x="404" y="218"/>
                </a:lnTo>
                <a:lnTo>
                  <a:pt x="420" y="207"/>
                </a:lnTo>
                <a:lnTo>
                  <a:pt x="425" y="207"/>
                </a:lnTo>
                <a:lnTo>
                  <a:pt x="431" y="197"/>
                </a:lnTo>
                <a:lnTo>
                  <a:pt x="436" y="197"/>
                </a:lnTo>
                <a:lnTo>
                  <a:pt x="436" y="186"/>
                </a:lnTo>
                <a:lnTo>
                  <a:pt x="436" y="181"/>
                </a:lnTo>
                <a:lnTo>
                  <a:pt x="436" y="175"/>
                </a:lnTo>
                <a:lnTo>
                  <a:pt x="441" y="170"/>
                </a:lnTo>
                <a:lnTo>
                  <a:pt x="447" y="165"/>
                </a:lnTo>
                <a:lnTo>
                  <a:pt x="447" y="159"/>
                </a:lnTo>
                <a:lnTo>
                  <a:pt x="452" y="159"/>
                </a:lnTo>
                <a:lnTo>
                  <a:pt x="457" y="165"/>
                </a:lnTo>
                <a:lnTo>
                  <a:pt x="452" y="181"/>
                </a:lnTo>
                <a:lnTo>
                  <a:pt x="441" y="207"/>
                </a:lnTo>
                <a:lnTo>
                  <a:pt x="436" y="213"/>
                </a:lnTo>
                <a:lnTo>
                  <a:pt x="436" y="223"/>
                </a:lnTo>
                <a:lnTo>
                  <a:pt x="436" y="228"/>
                </a:lnTo>
                <a:lnTo>
                  <a:pt x="425" y="250"/>
                </a:lnTo>
                <a:lnTo>
                  <a:pt x="425" y="271"/>
                </a:lnTo>
                <a:lnTo>
                  <a:pt x="425" y="282"/>
                </a:lnTo>
                <a:lnTo>
                  <a:pt x="415" y="292"/>
                </a:lnTo>
                <a:lnTo>
                  <a:pt x="409" y="303"/>
                </a:lnTo>
                <a:lnTo>
                  <a:pt x="415" y="314"/>
                </a:lnTo>
                <a:lnTo>
                  <a:pt x="415" y="340"/>
                </a:lnTo>
                <a:lnTo>
                  <a:pt x="409" y="345"/>
                </a:lnTo>
                <a:lnTo>
                  <a:pt x="404" y="377"/>
                </a:lnTo>
                <a:lnTo>
                  <a:pt x="409" y="414"/>
                </a:lnTo>
                <a:lnTo>
                  <a:pt x="420" y="441"/>
                </a:lnTo>
                <a:lnTo>
                  <a:pt x="415" y="446"/>
                </a:lnTo>
                <a:lnTo>
                  <a:pt x="420" y="452"/>
                </a:lnTo>
                <a:lnTo>
                  <a:pt x="415" y="457"/>
                </a:lnTo>
                <a:lnTo>
                  <a:pt x="420" y="468"/>
                </a:lnTo>
                <a:lnTo>
                  <a:pt x="192" y="484"/>
                </a:lnTo>
                <a:lnTo>
                  <a:pt x="192" y="484"/>
                </a:lnTo>
                <a:lnTo>
                  <a:pt x="192" y="484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" name=""/>
          <p:cNvSpPr/>
          <p:nvPr/>
        </p:nvSpPr>
        <p:spPr>
          <a:xfrm>
            <a:off x="3929040" y="1790640"/>
            <a:ext cx="387360" cy="530280"/>
          </a:xfrm>
          <a:custGeom>
            <a:avLst/>
            <a:gdLst/>
            <a:ahLst/>
            <a:rect l="l" t="t" r="r" b="b"/>
            <a:pathLst>
              <a:path w="335" h="457">
                <a:moveTo>
                  <a:pt x="0" y="457"/>
                </a:moveTo>
                <a:lnTo>
                  <a:pt x="165" y="441"/>
                </a:lnTo>
                <a:lnTo>
                  <a:pt x="170" y="441"/>
                </a:lnTo>
                <a:lnTo>
                  <a:pt x="271" y="430"/>
                </a:lnTo>
                <a:lnTo>
                  <a:pt x="276" y="425"/>
                </a:lnTo>
                <a:lnTo>
                  <a:pt x="287" y="399"/>
                </a:lnTo>
                <a:lnTo>
                  <a:pt x="292" y="393"/>
                </a:lnTo>
                <a:lnTo>
                  <a:pt x="292" y="377"/>
                </a:lnTo>
                <a:lnTo>
                  <a:pt x="297" y="361"/>
                </a:lnTo>
                <a:lnTo>
                  <a:pt x="308" y="351"/>
                </a:lnTo>
                <a:lnTo>
                  <a:pt x="308" y="335"/>
                </a:lnTo>
                <a:lnTo>
                  <a:pt x="313" y="335"/>
                </a:lnTo>
                <a:lnTo>
                  <a:pt x="313" y="324"/>
                </a:lnTo>
                <a:lnTo>
                  <a:pt x="319" y="319"/>
                </a:lnTo>
                <a:lnTo>
                  <a:pt x="324" y="329"/>
                </a:lnTo>
                <a:lnTo>
                  <a:pt x="324" y="329"/>
                </a:lnTo>
                <a:lnTo>
                  <a:pt x="329" y="324"/>
                </a:lnTo>
                <a:lnTo>
                  <a:pt x="335" y="319"/>
                </a:lnTo>
                <a:lnTo>
                  <a:pt x="335" y="314"/>
                </a:lnTo>
                <a:lnTo>
                  <a:pt x="335" y="298"/>
                </a:lnTo>
                <a:lnTo>
                  <a:pt x="335" y="282"/>
                </a:lnTo>
                <a:lnTo>
                  <a:pt x="329" y="266"/>
                </a:lnTo>
                <a:lnTo>
                  <a:pt x="324" y="244"/>
                </a:lnTo>
                <a:lnTo>
                  <a:pt x="303" y="181"/>
                </a:lnTo>
                <a:lnTo>
                  <a:pt x="276" y="170"/>
                </a:lnTo>
                <a:lnTo>
                  <a:pt x="271" y="175"/>
                </a:lnTo>
                <a:lnTo>
                  <a:pt x="260" y="191"/>
                </a:lnTo>
                <a:lnTo>
                  <a:pt x="228" y="229"/>
                </a:lnTo>
                <a:lnTo>
                  <a:pt x="228" y="229"/>
                </a:lnTo>
                <a:lnTo>
                  <a:pt x="223" y="229"/>
                </a:lnTo>
                <a:lnTo>
                  <a:pt x="212" y="223"/>
                </a:lnTo>
                <a:lnTo>
                  <a:pt x="212" y="223"/>
                </a:lnTo>
                <a:lnTo>
                  <a:pt x="207" y="213"/>
                </a:lnTo>
                <a:lnTo>
                  <a:pt x="207" y="197"/>
                </a:lnTo>
                <a:lnTo>
                  <a:pt x="212" y="186"/>
                </a:lnTo>
                <a:lnTo>
                  <a:pt x="228" y="181"/>
                </a:lnTo>
                <a:lnTo>
                  <a:pt x="234" y="170"/>
                </a:lnTo>
                <a:lnTo>
                  <a:pt x="234" y="165"/>
                </a:lnTo>
                <a:lnTo>
                  <a:pt x="234" y="159"/>
                </a:lnTo>
                <a:lnTo>
                  <a:pt x="239" y="154"/>
                </a:lnTo>
                <a:lnTo>
                  <a:pt x="244" y="138"/>
                </a:lnTo>
                <a:lnTo>
                  <a:pt x="244" y="112"/>
                </a:lnTo>
                <a:lnTo>
                  <a:pt x="244" y="101"/>
                </a:lnTo>
                <a:lnTo>
                  <a:pt x="239" y="90"/>
                </a:lnTo>
                <a:lnTo>
                  <a:pt x="228" y="80"/>
                </a:lnTo>
                <a:lnTo>
                  <a:pt x="228" y="74"/>
                </a:lnTo>
                <a:lnTo>
                  <a:pt x="228" y="69"/>
                </a:lnTo>
                <a:lnTo>
                  <a:pt x="239" y="69"/>
                </a:lnTo>
                <a:lnTo>
                  <a:pt x="239" y="64"/>
                </a:lnTo>
                <a:lnTo>
                  <a:pt x="228" y="43"/>
                </a:lnTo>
                <a:lnTo>
                  <a:pt x="218" y="37"/>
                </a:lnTo>
                <a:lnTo>
                  <a:pt x="191" y="27"/>
                </a:lnTo>
                <a:lnTo>
                  <a:pt x="170" y="27"/>
                </a:lnTo>
                <a:lnTo>
                  <a:pt x="165" y="16"/>
                </a:lnTo>
                <a:lnTo>
                  <a:pt x="149" y="11"/>
                </a:lnTo>
                <a:lnTo>
                  <a:pt x="133" y="11"/>
                </a:lnTo>
                <a:lnTo>
                  <a:pt x="122" y="0"/>
                </a:lnTo>
                <a:lnTo>
                  <a:pt x="117" y="5"/>
                </a:lnTo>
                <a:lnTo>
                  <a:pt x="106" y="11"/>
                </a:lnTo>
                <a:lnTo>
                  <a:pt x="101" y="27"/>
                </a:lnTo>
                <a:lnTo>
                  <a:pt x="101" y="37"/>
                </a:lnTo>
                <a:lnTo>
                  <a:pt x="101" y="43"/>
                </a:lnTo>
                <a:lnTo>
                  <a:pt x="101" y="43"/>
                </a:lnTo>
                <a:lnTo>
                  <a:pt x="106" y="48"/>
                </a:lnTo>
                <a:lnTo>
                  <a:pt x="101" y="48"/>
                </a:lnTo>
                <a:lnTo>
                  <a:pt x="95" y="53"/>
                </a:lnTo>
                <a:lnTo>
                  <a:pt x="90" y="58"/>
                </a:lnTo>
                <a:lnTo>
                  <a:pt x="85" y="64"/>
                </a:lnTo>
                <a:lnTo>
                  <a:pt x="80" y="74"/>
                </a:lnTo>
                <a:lnTo>
                  <a:pt x="80" y="85"/>
                </a:lnTo>
                <a:lnTo>
                  <a:pt x="80" y="96"/>
                </a:lnTo>
                <a:lnTo>
                  <a:pt x="74" y="112"/>
                </a:lnTo>
                <a:lnTo>
                  <a:pt x="64" y="117"/>
                </a:lnTo>
                <a:lnTo>
                  <a:pt x="64" y="106"/>
                </a:lnTo>
                <a:lnTo>
                  <a:pt x="69" y="96"/>
                </a:lnTo>
                <a:lnTo>
                  <a:pt x="64" y="85"/>
                </a:lnTo>
                <a:lnTo>
                  <a:pt x="64" y="80"/>
                </a:lnTo>
                <a:lnTo>
                  <a:pt x="64" y="74"/>
                </a:lnTo>
                <a:lnTo>
                  <a:pt x="58" y="80"/>
                </a:lnTo>
                <a:lnTo>
                  <a:pt x="53" y="85"/>
                </a:lnTo>
                <a:lnTo>
                  <a:pt x="53" y="96"/>
                </a:lnTo>
                <a:lnTo>
                  <a:pt x="48" y="101"/>
                </a:lnTo>
                <a:lnTo>
                  <a:pt x="42" y="101"/>
                </a:lnTo>
                <a:lnTo>
                  <a:pt x="32" y="112"/>
                </a:lnTo>
                <a:lnTo>
                  <a:pt x="32" y="117"/>
                </a:lnTo>
                <a:lnTo>
                  <a:pt x="26" y="122"/>
                </a:lnTo>
                <a:lnTo>
                  <a:pt x="21" y="133"/>
                </a:lnTo>
                <a:lnTo>
                  <a:pt x="21" y="149"/>
                </a:lnTo>
                <a:lnTo>
                  <a:pt x="16" y="170"/>
                </a:lnTo>
                <a:lnTo>
                  <a:pt x="16" y="181"/>
                </a:lnTo>
                <a:lnTo>
                  <a:pt x="10" y="197"/>
                </a:lnTo>
                <a:lnTo>
                  <a:pt x="5" y="207"/>
                </a:lnTo>
                <a:lnTo>
                  <a:pt x="5" y="213"/>
                </a:lnTo>
                <a:lnTo>
                  <a:pt x="10" y="239"/>
                </a:lnTo>
                <a:lnTo>
                  <a:pt x="10" y="255"/>
                </a:lnTo>
                <a:lnTo>
                  <a:pt x="16" y="266"/>
                </a:lnTo>
                <a:lnTo>
                  <a:pt x="32" y="298"/>
                </a:lnTo>
                <a:lnTo>
                  <a:pt x="42" y="324"/>
                </a:lnTo>
                <a:lnTo>
                  <a:pt x="42" y="345"/>
                </a:lnTo>
                <a:lnTo>
                  <a:pt x="48" y="351"/>
                </a:lnTo>
                <a:lnTo>
                  <a:pt x="48" y="356"/>
                </a:lnTo>
                <a:lnTo>
                  <a:pt x="42" y="356"/>
                </a:lnTo>
                <a:lnTo>
                  <a:pt x="42" y="383"/>
                </a:lnTo>
                <a:lnTo>
                  <a:pt x="37" y="399"/>
                </a:lnTo>
                <a:lnTo>
                  <a:pt x="32" y="415"/>
                </a:lnTo>
                <a:lnTo>
                  <a:pt x="16" y="446"/>
                </a:lnTo>
                <a:lnTo>
                  <a:pt x="5" y="457"/>
                </a:lnTo>
                <a:lnTo>
                  <a:pt x="0" y="457"/>
                </a:lnTo>
                <a:lnTo>
                  <a:pt x="0" y="457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" name=""/>
          <p:cNvSpPr/>
          <p:nvPr/>
        </p:nvSpPr>
        <p:spPr>
          <a:xfrm>
            <a:off x="3929040" y="1790640"/>
            <a:ext cx="387360" cy="530280"/>
          </a:xfrm>
          <a:custGeom>
            <a:avLst/>
            <a:gdLst/>
            <a:ahLst/>
            <a:rect l="l" t="t" r="r" b="b"/>
            <a:pathLst>
              <a:path w="335" h="457">
                <a:moveTo>
                  <a:pt x="0" y="457"/>
                </a:moveTo>
                <a:lnTo>
                  <a:pt x="165" y="441"/>
                </a:lnTo>
                <a:lnTo>
                  <a:pt x="170" y="441"/>
                </a:lnTo>
                <a:lnTo>
                  <a:pt x="271" y="430"/>
                </a:lnTo>
                <a:lnTo>
                  <a:pt x="276" y="425"/>
                </a:lnTo>
                <a:lnTo>
                  <a:pt x="287" y="399"/>
                </a:lnTo>
                <a:lnTo>
                  <a:pt x="292" y="393"/>
                </a:lnTo>
                <a:lnTo>
                  <a:pt x="292" y="377"/>
                </a:lnTo>
                <a:lnTo>
                  <a:pt x="297" y="361"/>
                </a:lnTo>
                <a:lnTo>
                  <a:pt x="308" y="351"/>
                </a:lnTo>
                <a:lnTo>
                  <a:pt x="308" y="335"/>
                </a:lnTo>
                <a:lnTo>
                  <a:pt x="313" y="335"/>
                </a:lnTo>
                <a:lnTo>
                  <a:pt x="313" y="324"/>
                </a:lnTo>
                <a:lnTo>
                  <a:pt x="319" y="319"/>
                </a:lnTo>
                <a:lnTo>
                  <a:pt x="324" y="329"/>
                </a:lnTo>
                <a:lnTo>
                  <a:pt x="324" y="329"/>
                </a:lnTo>
                <a:lnTo>
                  <a:pt x="329" y="324"/>
                </a:lnTo>
                <a:lnTo>
                  <a:pt x="335" y="319"/>
                </a:lnTo>
                <a:lnTo>
                  <a:pt x="335" y="314"/>
                </a:lnTo>
                <a:lnTo>
                  <a:pt x="335" y="298"/>
                </a:lnTo>
                <a:lnTo>
                  <a:pt x="335" y="282"/>
                </a:lnTo>
                <a:lnTo>
                  <a:pt x="329" y="266"/>
                </a:lnTo>
                <a:lnTo>
                  <a:pt x="324" y="244"/>
                </a:lnTo>
                <a:lnTo>
                  <a:pt x="303" y="181"/>
                </a:lnTo>
                <a:lnTo>
                  <a:pt x="276" y="170"/>
                </a:lnTo>
                <a:lnTo>
                  <a:pt x="271" y="175"/>
                </a:lnTo>
                <a:lnTo>
                  <a:pt x="260" y="191"/>
                </a:lnTo>
                <a:lnTo>
                  <a:pt x="228" y="229"/>
                </a:lnTo>
                <a:lnTo>
                  <a:pt x="228" y="229"/>
                </a:lnTo>
                <a:lnTo>
                  <a:pt x="223" y="229"/>
                </a:lnTo>
                <a:lnTo>
                  <a:pt x="212" y="223"/>
                </a:lnTo>
                <a:lnTo>
                  <a:pt x="212" y="223"/>
                </a:lnTo>
                <a:lnTo>
                  <a:pt x="207" y="213"/>
                </a:lnTo>
                <a:lnTo>
                  <a:pt x="207" y="197"/>
                </a:lnTo>
                <a:lnTo>
                  <a:pt x="212" y="186"/>
                </a:lnTo>
                <a:lnTo>
                  <a:pt x="228" y="181"/>
                </a:lnTo>
                <a:lnTo>
                  <a:pt x="234" y="170"/>
                </a:lnTo>
                <a:lnTo>
                  <a:pt x="234" y="165"/>
                </a:lnTo>
                <a:lnTo>
                  <a:pt x="234" y="159"/>
                </a:lnTo>
                <a:lnTo>
                  <a:pt x="239" y="154"/>
                </a:lnTo>
                <a:lnTo>
                  <a:pt x="244" y="138"/>
                </a:lnTo>
                <a:lnTo>
                  <a:pt x="244" y="112"/>
                </a:lnTo>
                <a:lnTo>
                  <a:pt x="244" y="101"/>
                </a:lnTo>
                <a:lnTo>
                  <a:pt x="239" y="90"/>
                </a:lnTo>
                <a:lnTo>
                  <a:pt x="228" y="80"/>
                </a:lnTo>
                <a:lnTo>
                  <a:pt x="228" y="74"/>
                </a:lnTo>
                <a:lnTo>
                  <a:pt x="228" y="69"/>
                </a:lnTo>
                <a:lnTo>
                  <a:pt x="239" y="69"/>
                </a:lnTo>
                <a:lnTo>
                  <a:pt x="239" y="64"/>
                </a:lnTo>
                <a:lnTo>
                  <a:pt x="228" y="43"/>
                </a:lnTo>
                <a:lnTo>
                  <a:pt x="218" y="37"/>
                </a:lnTo>
                <a:lnTo>
                  <a:pt x="191" y="27"/>
                </a:lnTo>
                <a:lnTo>
                  <a:pt x="170" y="27"/>
                </a:lnTo>
                <a:lnTo>
                  <a:pt x="165" y="16"/>
                </a:lnTo>
                <a:lnTo>
                  <a:pt x="149" y="11"/>
                </a:lnTo>
                <a:lnTo>
                  <a:pt x="133" y="11"/>
                </a:lnTo>
                <a:lnTo>
                  <a:pt x="122" y="0"/>
                </a:lnTo>
                <a:lnTo>
                  <a:pt x="117" y="5"/>
                </a:lnTo>
                <a:lnTo>
                  <a:pt x="106" y="11"/>
                </a:lnTo>
                <a:lnTo>
                  <a:pt x="101" y="27"/>
                </a:lnTo>
                <a:lnTo>
                  <a:pt x="101" y="37"/>
                </a:lnTo>
                <a:lnTo>
                  <a:pt x="101" y="43"/>
                </a:lnTo>
                <a:lnTo>
                  <a:pt x="101" y="43"/>
                </a:lnTo>
                <a:lnTo>
                  <a:pt x="106" y="48"/>
                </a:lnTo>
                <a:lnTo>
                  <a:pt x="101" y="48"/>
                </a:lnTo>
                <a:lnTo>
                  <a:pt x="95" y="53"/>
                </a:lnTo>
                <a:lnTo>
                  <a:pt x="90" y="58"/>
                </a:lnTo>
                <a:lnTo>
                  <a:pt x="85" y="64"/>
                </a:lnTo>
                <a:lnTo>
                  <a:pt x="80" y="74"/>
                </a:lnTo>
                <a:lnTo>
                  <a:pt x="80" y="85"/>
                </a:lnTo>
                <a:lnTo>
                  <a:pt x="80" y="96"/>
                </a:lnTo>
                <a:lnTo>
                  <a:pt x="74" y="112"/>
                </a:lnTo>
                <a:lnTo>
                  <a:pt x="64" y="117"/>
                </a:lnTo>
                <a:lnTo>
                  <a:pt x="64" y="106"/>
                </a:lnTo>
                <a:lnTo>
                  <a:pt x="69" y="96"/>
                </a:lnTo>
                <a:lnTo>
                  <a:pt x="64" y="85"/>
                </a:lnTo>
                <a:lnTo>
                  <a:pt x="64" y="80"/>
                </a:lnTo>
                <a:lnTo>
                  <a:pt x="64" y="74"/>
                </a:lnTo>
                <a:lnTo>
                  <a:pt x="58" y="80"/>
                </a:lnTo>
                <a:lnTo>
                  <a:pt x="53" y="85"/>
                </a:lnTo>
                <a:lnTo>
                  <a:pt x="53" y="96"/>
                </a:lnTo>
                <a:lnTo>
                  <a:pt x="48" y="101"/>
                </a:lnTo>
                <a:lnTo>
                  <a:pt x="42" y="101"/>
                </a:lnTo>
                <a:lnTo>
                  <a:pt x="32" y="112"/>
                </a:lnTo>
                <a:lnTo>
                  <a:pt x="32" y="117"/>
                </a:lnTo>
                <a:lnTo>
                  <a:pt x="26" y="122"/>
                </a:lnTo>
                <a:lnTo>
                  <a:pt x="21" y="133"/>
                </a:lnTo>
                <a:lnTo>
                  <a:pt x="21" y="149"/>
                </a:lnTo>
                <a:lnTo>
                  <a:pt x="16" y="170"/>
                </a:lnTo>
                <a:lnTo>
                  <a:pt x="16" y="181"/>
                </a:lnTo>
                <a:lnTo>
                  <a:pt x="10" y="197"/>
                </a:lnTo>
                <a:lnTo>
                  <a:pt x="5" y="207"/>
                </a:lnTo>
                <a:lnTo>
                  <a:pt x="5" y="213"/>
                </a:lnTo>
                <a:lnTo>
                  <a:pt x="10" y="239"/>
                </a:lnTo>
                <a:lnTo>
                  <a:pt x="10" y="255"/>
                </a:lnTo>
                <a:lnTo>
                  <a:pt x="16" y="266"/>
                </a:lnTo>
                <a:lnTo>
                  <a:pt x="32" y="298"/>
                </a:lnTo>
                <a:lnTo>
                  <a:pt x="42" y="324"/>
                </a:lnTo>
                <a:lnTo>
                  <a:pt x="42" y="345"/>
                </a:lnTo>
                <a:lnTo>
                  <a:pt x="48" y="351"/>
                </a:lnTo>
                <a:lnTo>
                  <a:pt x="48" y="356"/>
                </a:lnTo>
                <a:lnTo>
                  <a:pt x="42" y="356"/>
                </a:lnTo>
                <a:lnTo>
                  <a:pt x="42" y="383"/>
                </a:lnTo>
                <a:lnTo>
                  <a:pt x="37" y="399"/>
                </a:lnTo>
                <a:lnTo>
                  <a:pt x="32" y="415"/>
                </a:lnTo>
                <a:lnTo>
                  <a:pt x="16" y="446"/>
                </a:lnTo>
                <a:lnTo>
                  <a:pt x="5" y="457"/>
                </a:lnTo>
                <a:lnTo>
                  <a:pt x="0" y="457"/>
                </a:lnTo>
                <a:lnTo>
                  <a:pt x="0" y="457"/>
                </a:lnTo>
                <a:lnTo>
                  <a:pt x="0" y="457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" name=""/>
          <p:cNvSpPr/>
          <p:nvPr/>
        </p:nvSpPr>
        <p:spPr>
          <a:xfrm>
            <a:off x="3564000" y="1611360"/>
            <a:ext cx="604800" cy="296640"/>
          </a:xfrm>
          <a:custGeom>
            <a:avLst/>
            <a:gdLst/>
            <a:ahLst/>
            <a:rect l="l" t="t" r="r" b="b"/>
            <a:pathLst>
              <a:path w="521" h="255">
                <a:moveTo>
                  <a:pt x="0" y="106"/>
                </a:moveTo>
                <a:lnTo>
                  <a:pt x="16" y="101"/>
                </a:lnTo>
                <a:lnTo>
                  <a:pt x="21" y="96"/>
                </a:lnTo>
                <a:lnTo>
                  <a:pt x="37" y="90"/>
                </a:lnTo>
                <a:lnTo>
                  <a:pt x="43" y="80"/>
                </a:lnTo>
                <a:lnTo>
                  <a:pt x="48" y="80"/>
                </a:lnTo>
                <a:lnTo>
                  <a:pt x="75" y="69"/>
                </a:lnTo>
                <a:lnTo>
                  <a:pt x="96" y="58"/>
                </a:lnTo>
                <a:lnTo>
                  <a:pt x="122" y="32"/>
                </a:lnTo>
                <a:lnTo>
                  <a:pt x="128" y="32"/>
                </a:lnTo>
                <a:lnTo>
                  <a:pt x="149" y="11"/>
                </a:lnTo>
                <a:lnTo>
                  <a:pt x="165" y="0"/>
                </a:lnTo>
                <a:lnTo>
                  <a:pt x="186" y="0"/>
                </a:lnTo>
                <a:lnTo>
                  <a:pt x="192" y="0"/>
                </a:lnTo>
                <a:lnTo>
                  <a:pt x="192" y="0"/>
                </a:lnTo>
                <a:lnTo>
                  <a:pt x="181" y="11"/>
                </a:lnTo>
                <a:lnTo>
                  <a:pt x="176" y="11"/>
                </a:lnTo>
                <a:lnTo>
                  <a:pt x="170" y="21"/>
                </a:lnTo>
                <a:lnTo>
                  <a:pt x="154" y="37"/>
                </a:lnTo>
                <a:lnTo>
                  <a:pt x="149" y="48"/>
                </a:lnTo>
                <a:lnTo>
                  <a:pt x="144" y="53"/>
                </a:lnTo>
                <a:lnTo>
                  <a:pt x="138" y="69"/>
                </a:lnTo>
                <a:lnTo>
                  <a:pt x="144" y="80"/>
                </a:lnTo>
                <a:lnTo>
                  <a:pt x="144" y="69"/>
                </a:lnTo>
                <a:lnTo>
                  <a:pt x="160" y="58"/>
                </a:lnTo>
                <a:lnTo>
                  <a:pt x="170" y="64"/>
                </a:lnTo>
                <a:lnTo>
                  <a:pt x="176" y="58"/>
                </a:lnTo>
                <a:lnTo>
                  <a:pt x="202" y="74"/>
                </a:lnTo>
                <a:lnTo>
                  <a:pt x="229" y="101"/>
                </a:lnTo>
                <a:lnTo>
                  <a:pt x="245" y="96"/>
                </a:lnTo>
                <a:lnTo>
                  <a:pt x="255" y="96"/>
                </a:lnTo>
                <a:lnTo>
                  <a:pt x="266" y="101"/>
                </a:lnTo>
                <a:lnTo>
                  <a:pt x="271" y="101"/>
                </a:lnTo>
                <a:lnTo>
                  <a:pt x="271" y="101"/>
                </a:lnTo>
                <a:lnTo>
                  <a:pt x="277" y="101"/>
                </a:lnTo>
                <a:lnTo>
                  <a:pt x="277" y="106"/>
                </a:lnTo>
                <a:lnTo>
                  <a:pt x="282" y="101"/>
                </a:lnTo>
                <a:lnTo>
                  <a:pt x="287" y="96"/>
                </a:lnTo>
                <a:lnTo>
                  <a:pt x="308" y="80"/>
                </a:lnTo>
                <a:lnTo>
                  <a:pt x="378" y="64"/>
                </a:lnTo>
                <a:lnTo>
                  <a:pt x="394" y="53"/>
                </a:lnTo>
                <a:lnTo>
                  <a:pt x="404" y="53"/>
                </a:lnTo>
                <a:lnTo>
                  <a:pt x="404" y="53"/>
                </a:lnTo>
                <a:lnTo>
                  <a:pt x="399" y="64"/>
                </a:lnTo>
                <a:lnTo>
                  <a:pt x="399" y="69"/>
                </a:lnTo>
                <a:lnTo>
                  <a:pt x="409" y="85"/>
                </a:lnTo>
                <a:lnTo>
                  <a:pt x="415" y="90"/>
                </a:lnTo>
                <a:lnTo>
                  <a:pt x="415" y="85"/>
                </a:lnTo>
                <a:lnTo>
                  <a:pt x="425" y="85"/>
                </a:lnTo>
                <a:lnTo>
                  <a:pt x="431" y="85"/>
                </a:lnTo>
                <a:lnTo>
                  <a:pt x="452" y="80"/>
                </a:lnTo>
                <a:lnTo>
                  <a:pt x="463" y="85"/>
                </a:lnTo>
                <a:lnTo>
                  <a:pt x="473" y="106"/>
                </a:lnTo>
                <a:lnTo>
                  <a:pt x="479" y="111"/>
                </a:lnTo>
                <a:lnTo>
                  <a:pt x="494" y="117"/>
                </a:lnTo>
                <a:lnTo>
                  <a:pt x="516" y="117"/>
                </a:lnTo>
                <a:lnTo>
                  <a:pt x="516" y="117"/>
                </a:lnTo>
                <a:lnTo>
                  <a:pt x="521" y="117"/>
                </a:lnTo>
                <a:lnTo>
                  <a:pt x="521" y="122"/>
                </a:lnTo>
                <a:lnTo>
                  <a:pt x="516" y="133"/>
                </a:lnTo>
                <a:lnTo>
                  <a:pt x="505" y="133"/>
                </a:lnTo>
                <a:lnTo>
                  <a:pt x="500" y="133"/>
                </a:lnTo>
                <a:lnTo>
                  <a:pt x="500" y="127"/>
                </a:lnTo>
                <a:lnTo>
                  <a:pt x="494" y="127"/>
                </a:lnTo>
                <a:lnTo>
                  <a:pt x="484" y="133"/>
                </a:lnTo>
                <a:lnTo>
                  <a:pt x="473" y="133"/>
                </a:lnTo>
                <a:lnTo>
                  <a:pt x="468" y="133"/>
                </a:lnTo>
                <a:lnTo>
                  <a:pt x="452" y="133"/>
                </a:lnTo>
                <a:lnTo>
                  <a:pt x="441" y="133"/>
                </a:lnTo>
                <a:lnTo>
                  <a:pt x="436" y="133"/>
                </a:lnTo>
                <a:lnTo>
                  <a:pt x="436" y="143"/>
                </a:lnTo>
                <a:lnTo>
                  <a:pt x="436" y="149"/>
                </a:lnTo>
                <a:lnTo>
                  <a:pt x="431" y="149"/>
                </a:lnTo>
                <a:lnTo>
                  <a:pt x="420" y="138"/>
                </a:lnTo>
                <a:lnTo>
                  <a:pt x="388" y="133"/>
                </a:lnTo>
                <a:lnTo>
                  <a:pt x="383" y="133"/>
                </a:lnTo>
                <a:lnTo>
                  <a:pt x="378" y="133"/>
                </a:lnTo>
                <a:lnTo>
                  <a:pt x="356" y="143"/>
                </a:lnTo>
                <a:lnTo>
                  <a:pt x="356" y="143"/>
                </a:lnTo>
                <a:lnTo>
                  <a:pt x="346" y="149"/>
                </a:lnTo>
                <a:lnTo>
                  <a:pt x="346" y="154"/>
                </a:lnTo>
                <a:lnTo>
                  <a:pt x="340" y="154"/>
                </a:lnTo>
                <a:lnTo>
                  <a:pt x="330" y="154"/>
                </a:lnTo>
                <a:lnTo>
                  <a:pt x="319" y="154"/>
                </a:lnTo>
                <a:lnTo>
                  <a:pt x="314" y="165"/>
                </a:lnTo>
                <a:lnTo>
                  <a:pt x="314" y="170"/>
                </a:lnTo>
                <a:lnTo>
                  <a:pt x="287" y="191"/>
                </a:lnTo>
                <a:lnTo>
                  <a:pt x="287" y="191"/>
                </a:lnTo>
                <a:lnTo>
                  <a:pt x="282" y="186"/>
                </a:lnTo>
                <a:lnTo>
                  <a:pt x="293" y="170"/>
                </a:lnTo>
                <a:lnTo>
                  <a:pt x="293" y="165"/>
                </a:lnTo>
                <a:lnTo>
                  <a:pt x="282" y="165"/>
                </a:lnTo>
                <a:lnTo>
                  <a:pt x="277" y="181"/>
                </a:lnTo>
                <a:lnTo>
                  <a:pt x="271" y="186"/>
                </a:lnTo>
                <a:lnTo>
                  <a:pt x="266" y="181"/>
                </a:lnTo>
                <a:lnTo>
                  <a:pt x="261" y="165"/>
                </a:lnTo>
                <a:lnTo>
                  <a:pt x="261" y="170"/>
                </a:lnTo>
                <a:lnTo>
                  <a:pt x="255" y="181"/>
                </a:lnTo>
                <a:lnTo>
                  <a:pt x="250" y="197"/>
                </a:lnTo>
                <a:lnTo>
                  <a:pt x="245" y="212"/>
                </a:lnTo>
                <a:lnTo>
                  <a:pt x="239" y="223"/>
                </a:lnTo>
                <a:lnTo>
                  <a:pt x="229" y="239"/>
                </a:lnTo>
                <a:lnTo>
                  <a:pt x="229" y="250"/>
                </a:lnTo>
                <a:lnTo>
                  <a:pt x="223" y="255"/>
                </a:lnTo>
                <a:lnTo>
                  <a:pt x="213" y="250"/>
                </a:lnTo>
                <a:lnTo>
                  <a:pt x="213" y="239"/>
                </a:lnTo>
                <a:lnTo>
                  <a:pt x="213" y="234"/>
                </a:lnTo>
                <a:lnTo>
                  <a:pt x="218" y="228"/>
                </a:lnTo>
                <a:lnTo>
                  <a:pt x="213" y="223"/>
                </a:lnTo>
                <a:lnTo>
                  <a:pt x="202" y="228"/>
                </a:lnTo>
                <a:lnTo>
                  <a:pt x="197" y="228"/>
                </a:lnTo>
                <a:lnTo>
                  <a:pt x="202" y="202"/>
                </a:lnTo>
                <a:lnTo>
                  <a:pt x="202" y="191"/>
                </a:lnTo>
                <a:lnTo>
                  <a:pt x="186" y="181"/>
                </a:lnTo>
                <a:lnTo>
                  <a:pt x="176" y="181"/>
                </a:lnTo>
                <a:lnTo>
                  <a:pt x="176" y="175"/>
                </a:lnTo>
                <a:lnTo>
                  <a:pt x="176" y="175"/>
                </a:lnTo>
                <a:lnTo>
                  <a:pt x="176" y="170"/>
                </a:lnTo>
                <a:lnTo>
                  <a:pt x="165" y="165"/>
                </a:lnTo>
                <a:lnTo>
                  <a:pt x="144" y="165"/>
                </a:lnTo>
                <a:lnTo>
                  <a:pt x="138" y="165"/>
                </a:lnTo>
                <a:lnTo>
                  <a:pt x="138" y="165"/>
                </a:lnTo>
                <a:lnTo>
                  <a:pt x="133" y="165"/>
                </a:lnTo>
                <a:lnTo>
                  <a:pt x="122" y="165"/>
                </a:lnTo>
                <a:lnTo>
                  <a:pt x="107" y="149"/>
                </a:lnTo>
                <a:lnTo>
                  <a:pt x="101" y="149"/>
                </a:lnTo>
                <a:lnTo>
                  <a:pt x="27" y="133"/>
                </a:lnTo>
                <a:lnTo>
                  <a:pt x="21" y="133"/>
                </a:lnTo>
                <a:lnTo>
                  <a:pt x="21" y="117"/>
                </a:lnTo>
                <a:lnTo>
                  <a:pt x="16" y="117"/>
                </a:lnTo>
                <a:lnTo>
                  <a:pt x="6" y="111"/>
                </a:lnTo>
                <a:lnTo>
                  <a:pt x="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" name=""/>
          <p:cNvSpPr/>
          <p:nvPr/>
        </p:nvSpPr>
        <p:spPr>
          <a:xfrm>
            <a:off x="3564000" y="1611360"/>
            <a:ext cx="604800" cy="296640"/>
          </a:xfrm>
          <a:custGeom>
            <a:avLst/>
            <a:gdLst/>
            <a:ahLst/>
            <a:rect l="l" t="t" r="r" b="b"/>
            <a:pathLst>
              <a:path w="521" h="255">
                <a:moveTo>
                  <a:pt x="0" y="106"/>
                </a:moveTo>
                <a:lnTo>
                  <a:pt x="16" y="101"/>
                </a:lnTo>
                <a:lnTo>
                  <a:pt x="21" y="96"/>
                </a:lnTo>
                <a:lnTo>
                  <a:pt x="37" y="90"/>
                </a:lnTo>
                <a:lnTo>
                  <a:pt x="43" y="80"/>
                </a:lnTo>
                <a:lnTo>
                  <a:pt x="48" y="80"/>
                </a:lnTo>
                <a:lnTo>
                  <a:pt x="75" y="69"/>
                </a:lnTo>
                <a:lnTo>
                  <a:pt x="96" y="58"/>
                </a:lnTo>
                <a:lnTo>
                  <a:pt x="122" y="32"/>
                </a:lnTo>
                <a:lnTo>
                  <a:pt x="128" y="32"/>
                </a:lnTo>
                <a:lnTo>
                  <a:pt x="149" y="11"/>
                </a:lnTo>
                <a:lnTo>
                  <a:pt x="165" y="0"/>
                </a:lnTo>
                <a:lnTo>
                  <a:pt x="186" y="0"/>
                </a:lnTo>
                <a:lnTo>
                  <a:pt x="192" y="0"/>
                </a:lnTo>
                <a:lnTo>
                  <a:pt x="192" y="0"/>
                </a:lnTo>
                <a:lnTo>
                  <a:pt x="181" y="11"/>
                </a:lnTo>
                <a:lnTo>
                  <a:pt x="176" y="11"/>
                </a:lnTo>
                <a:lnTo>
                  <a:pt x="170" y="21"/>
                </a:lnTo>
                <a:lnTo>
                  <a:pt x="154" y="37"/>
                </a:lnTo>
                <a:lnTo>
                  <a:pt x="149" y="48"/>
                </a:lnTo>
                <a:lnTo>
                  <a:pt x="144" y="53"/>
                </a:lnTo>
                <a:lnTo>
                  <a:pt x="138" y="69"/>
                </a:lnTo>
                <a:lnTo>
                  <a:pt x="144" y="80"/>
                </a:lnTo>
                <a:lnTo>
                  <a:pt x="144" y="69"/>
                </a:lnTo>
                <a:lnTo>
                  <a:pt x="160" y="58"/>
                </a:lnTo>
                <a:lnTo>
                  <a:pt x="170" y="64"/>
                </a:lnTo>
                <a:lnTo>
                  <a:pt x="176" y="58"/>
                </a:lnTo>
                <a:lnTo>
                  <a:pt x="202" y="74"/>
                </a:lnTo>
                <a:lnTo>
                  <a:pt x="229" y="101"/>
                </a:lnTo>
                <a:lnTo>
                  <a:pt x="245" y="96"/>
                </a:lnTo>
                <a:lnTo>
                  <a:pt x="255" y="96"/>
                </a:lnTo>
                <a:lnTo>
                  <a:pt x="266" y="101"/>
                </a:lnTo>
                <a:lnTo>
                  <a:pt x="271" y="101"/>
                </a:lnTo>
                <a:lnTo>
                  <a:pt x="271" y="101"/>
                </a:lnTo>
                <a:lnTo>
                  <a:pt x="277" y="101"/>
                </a:lnTo>
                <a:lnTo>
                  <a:pt x="277" y="106"/>
                </a:lnTo>
                <a:lnTo>
                  <a:pt x="282" y="101"/>
                </a:lnTo>
                <a:lnTo>
                  <a:pt x="287" y="96"/>
                </a:lnTo>
                <a:lnTo>
                  <a:pt x="308" y="80"/>
                </a:lnTo>
                <a:lnTo>
                  <a:pt x="378" y="64"/>
                </a:lnTo>
                <a:lnTo>
                  <a:pt x="394" y="53"/>
                </a:lnTo>
                <a:lnTo>
                  <a:pt x="404" y="53"/>
                </a:lnTo>
                <a:lnTo>
                  <a:pt x="404" y="53"/>
                </a:lnTo>
                <a:lnTo>
                  <a:pt x="399" y="64"/>
                </a:lnTo>
                <a:lnTo>
                  <a:pt x="399" y="69"/>
                </a:lnTo>
                <a:lnTo>
                  <a:pt x="409" y="85"/>
                </a:lnTo>
                <a:lnTo>
                  <a:pt x="415" y="90"/>
                </a:lnTo>
                <a:lnTo>
                  <a:pt x="415" y="85"/>
                </a:lnTo>
                <a:lnTo>
                  <a:pt x="425" y="85"/>
                </a:lnTo>
                <a:lnTo>
                  <a:pt x="431" y="85"/>
                </a:lnTo>
                <a:lnTo>
                  <a:pt x="452" y="80"/>
                </a:lnTo>
                <a:lnTo>
                  <a:pt x="463" y="85"/>
                </a:lnTo>
                <a:lnTo>
                  <a:pt x="473" y="106"/>
                </a:lnTo>
                <a:lnTo>
                  <a:pt x="479" y="111"/>
                </a:lnTo>
                <a:lnTo>
                  <a:pt x="494" y="117"/>
                </a:lnTo>
                <a:lnTo>
                  <a:pt x="516" y="117"/>
                </a:lnTo>
                <a:lnTo>
                  <a:pt x="516" y="117"/>
                </a:lnTo>
                <a:lnTo>
                  <a:pt x="521" y="117"/>
                </a:lnTo>
                <a:lnTo>
                  <a:pt x="521" y="122"/>
                </a:lnTo>
                <a:lnTo>
                  <a:pt x="516" y="133"/>
                </a:lnTo>
                <a:lnTo>
                  <a:pt x="505" y="133"/>
                </a:lnTo>
                <a:lnTo>
                  <a:pt x="500" y="133"/>
                </a:lnTo>
                <a:lnTo>
                  <a:pt x="500" y="127"/>
                </a:lnTo>
                <a:lnTo>
                  <a:pt x="494" y="127"/>
                </a:lnTo>
                <a:lnTo>
                  <a:pt x="484" y="133"/>
                </a:lnTo>
                <a:lnTo>
                  <a:pt x="473" y="133"/>
                </a:lnTo>
                <a:lnTo>
                  <a:pt x="468" y="133"/>
                </a:lnTo>
                <a:lnTo>
                  <a:pt x="452" y="133"/>
                </a:lnTo>
                <a:lnTo>
                  <a:pt x="441" y="133"/>
                </a:lnTo>
                <a:lnTo>
                  <a:pt x="436" y="133"/>
                </a:lnTo>
                <a:lnTo>
                  <a:pt x="436" y="143"/>
                </a:lnTo>
                <a:lnTo>
                  <a:pt x="436" y="149"/>
                </a:lnTo>
                <a:lnTo>
                  <a:pt x="431" y="149"/>
                </a:lnTo>
                <a:lnTo>
                  <a:pt x="420" y="138"/>
                </a:lnTo>
                <a:lnTo>
                  <a:pt x="388" y="133"/>
                </a:lnTo>
                <a:lnTo>
                  <a:pt x="383" y="133"/>
                </a:lnTo>
                <a:lnTo>
                  <a:pt x="378" y="133"/>
                </a:lnTo>
                <a:lnTo>
                  <a:pt x="356" y="143"/>
                </a:lnTo>
                <a:lnTo>
                  <a:pt x="356" y="143"/>
                </a:lnTo>
                <a:lnTo>
                  <a:pt x="346" y="149"/>
                </a:lnTo>
                <a:lnTo>
                  <a:pt x="346" y="154"/>
                </a:lnTo>
                <a:lnTo>
                  <a:pt x="340" y="154"/>
                </a:lnTo>
                <a:lnTo>
                  <a:pt x="330" y="154"/>
                </a:lnTo>
                <a:lnTo>
                  <a:pt x="319" y="154"/>
                </a:lnTo>
                <a:lnTo>
                  <a:pt x="314" y="165"/>
                </a:lnTo>
                <a:lnTo>
                  <a:pt x="314" y="170"/>
                </a:lnTo>
                <a:lnTo>
                  <a:pt x="287" y="191"/>
                </a:lnTo>
                <a:lnTo>
                  <a:pt x="287" y="191"/>
                </a:lnTo>
                <a:lnTo>
                  <a:pt x="282" y="186"/>
                </a:lnTo>
                <a:lnTo>
                  <a:pt x="293" y="170"/>
                </a:lnTo>
                <a:lnTo>
                  <a:pt x="293" y="165"/>
                </a:lnTo>
                <a:lnTo>
                  <a:pt x="282" y="165"/>
                </a:lnTo>
                <a:lnTo>
                  <a:pt x="277" y="181"/>
                </a:lnTo>
                <a:lnTo>
                  <a:pt x="271" y="186"/>
                </a:lnTo>
                <a:lnTo>
                  <a:pt x="266" y="181"/>
                </a:lnTo>
                <a:lnTo>
                  <a:pt x="261" y="165"/>
                </a:lnTo>
                <a:lnTo>
                  <a:pt x="261" y="170"/>
                </a:lnTo>
                <a:lnTo>
                  <a:pt x="255" y="181"/>
                </a:lnTo>
                <a:lnTo>
                  <a:pt x="250" y="197"/>
                </a:lnTo>
                <a:lnTo>
                  <a:pt x="245" y="212"/>
                </a:lnTo>
                <a:lnTo>
                  <a:pt x="239" y="223"/>
                </a:lnTo>
                <a:lnTo>
                  <a:pt x="229" y="239"/>
                </a:lnTo>
                <a:lnTo>
                  <a:pt x="229" y="250"/>
                </a:lnTo>
                <a:lnTo>
                  <a:pt x="223" y="255"/>
                </a:lnTo>
                <a:lnTo>
                  <a:pt x="213" y="250"/>
                </a:lnTo>
                <a:lnTo>
                  <a:pt x="213" y="239"/>
                </a:lnTo>
                <a:lnTo>
                  <a:pt x="213" y="234"/>
                </a:lnTo>
                <a:lnTo>
                  <a:pt x="218" y="228"/>
                </a:lnTo>
                <a:lnTo>
                  <a:pt x="213" y="223"/>
                </a:lnTo>
                <a:lnTo>
                  <a:pt x="202" y="228"/>
                </a:lnTo>
                <a:lnTo>
                  <a:pt x="197" y="228"/>
                </a:lnTo>
                <a:lnTo>
                  <a:pt x="202" y="202"/>
                </a:lnTo>
                <a:lnTo>
                  <a:pt x="202" y="191"/>
                </a:lnTo>
                <a:lnTo>
                  <a:pt x="186" y="181"/>
                </a:lnTo>
                <a:lnTo>
                  <a:pt x="176" y="181"/>
                </a:lnTo>
                <a:lnTo>
                  <a:pt x="176" y="175"/>
                </a:lnTo>
                <a:lnTo>
                  <a:pt x="176" y="175"/>
                </a:lnTo>
                <a:lnTo>
                  <a:pt x="176" y="170"/>
                </a:lnTo>
                <a:lnTo>
                  <a:pt x="165" y="165"/>
                </a:lnTo>
                <a:lnTo>
                  <a:pt x="144" y="165"/>
                </a:lnTo>
                <a:lnTo>
                  <a:pt x="138" y="165"/>
                </a:lnTo>
                <a:lnTo>
                  <a:pt x="138" y="165"/>
                </a:lnTo>
                <a:lnTo>
                  <a:pt x="133" y="165"/>
                </a:lnTo>
                <a:lnTo>
                  <a:pt x="122" y="165"/>
                </a:lnTo>
                <a:lnTo>
                  <a:pt x="107" y="149"/>
                </a:lnTo>
                <a:lnTo>
                  <a:pt x="101" y="149"/>
                </a:lnTo>
                <a:lnTo>
                  <a:pt x="27" y="133"/>
                </a:lnTo>
                <a:lnTo>
                  <a:pt x="21" y="133"/>
                </a:lnTo>
                <a:lnTo>
                  <a:pt x="21" y="117"/>
                </a:lnTo>
                <a:lnTo>
                  <a:pt x="16" y="117"/>
                </a:lnTo>
                <a:lnTo>
                  <a:pt x="6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" name=""/>
          <p:cNvSpPr/>
          <p:nvPr/>
        </p:nvSpPr>
        <p:spPr>
          <a:xfrm>
            <a:off x="3022560" y="2128680"/>
            <a:ext cx="596880" cy="395280"/>
          </a:xfrm>
          <a:custGeom>
            <a:avLst/>
            <a:gdLst/>
            <a:ahLst/>
            <a:rect l="l" t="t" r="r" b="b"/>
            <a:pathLst>
              <a:path w="515" h="340">
                <a:moveTo>
                  <a:pt x="10" y="11"/>
                </a:moveTo>
                <a:lnTo>
                  <a:pt x="419" y="0"/>
                </a:lnTo>
                <a:lnTo>
                  <a:pt x="425" y="11"/>
                </a:lnTo>
                <a:lnTo>
                  <a:pt x="435" y="22"/>
                </a:lnTo>
                <a:lnTo>
                  <a:pt x="435" y="27"/>
                </a:lnTo>
                <a:lnTo>
                  <a:pt x="425" y="37"/>
                </a:lnTo>
                <a:lnTo>
                  <a:pt x="430" y="53"/>
                </a:lnTo>
                <a:lnTo>
                  <a:pt x="441" y="80"/>
                </a:lnTo>
                <a:lnTo>
                  <a:pt x="462" y="91"/>
                </a:lnTo>
                <a:lnTo>
                  <a:pt x="473" y="96"/>
                </a:lnTo>
                <a:lnTo>
                  <a:pt x="473" y="107"/>
                </a:lnTo>
                <a:lnTo>
                  <a:pt x="478" y="112"/>
                </a:lnTo>
                <a:lnTo>
                  <a:pt x="494" y="123"/>
                </a:lnTo>
                <a:lnTo>
                  <a:pt x="494" y="133"/>
                </a:lnTo>
                <a:lnTo>
                  <a:pt x="510" y="144"/>
                </a:lnTo>
                <a:lnTo>
                  <a:pt x="515" y="165"/>
                </a:lnTo>
                <a:lnTo>
                  <a:pt x="515" y="170"/>
                </a:lnTo>
                <a:lnTo>
                  <a:pt x="510" y="181"/>
                </a:lnTo>
                <a:lnTo>
                  <a:pt x="504" y="186"/>
                </a:lnTo>
                <a:lnTo>
                  <a:pt x="504" y="197"/>
                </a:lnTo>
                <a:lnTo>
                  <a:pt x="488" y="213"/>
                </a:lnTo>
                <a:lnTo>
                  <a:pt x="478" y="218"/>
                </a:lnTo>
                <a:lnTo>
                  <a:pt x="473" y="223"/>
                </a:lnTo>
                <a:lnTo>
                  <a:pt x="457" y="223"/>
                </a:lnTo>
                <a:lnTo>
                  <a:pt x="451" y="229"/>
                </a:lnTo>
                <a:lnTo>
                  <a:pt x="446" y="239"/>
                </a:lnTo>
                <a:lnTo>
                  <a:pt x="446" y="250"/>
                </a:lnTo>
                <a:lnTo>
                  <a:pt x="457" y="261"/>
                </a:lnTo>
                <a:lnTo>
                  <a:pt x="457" y="266"/>
                </a:lnTo>
                <a:lnTo>
                  <a:pt x="457" y="282"/>
                </a:lnTo>
                <a:lnTo>
                  <a:pt x="441" y="309"/>
                </a:lnTo>
                <a:lnTo>
                  <a:pt x="430" y="314"/>
                </a:lnTo>
                <a:lnTo>
                  <a:pt x="425" y="324"/>
                </a:lnTo>
                <a:lnTo>
                  <a:pt x="425" y="335"/>
                </a:lnTo>
                <a:lnTo>
                  <a:pt x="419" y="340"/>
                </a:lnTo>
                <a:lnTo>
                  <a:pt x="398" y="319"/>
                </a:lnTo>
                <a:lnTo>
                  <a:pt x="69" y="330"/>
                </a:lnTo>
                <a:lnTo>
                  <a:pt x="63" y="324"/>
                </a:lnTo>
                <a:lnTo>
                  <a:pt x="63" y="309"/>
                </a:lnTo>
                <a:lnTo>
                  <a:pt x="63" y="303"/>
                </a:lnTo>
                <a:lnTo>
                  <a:pt x="58" y="293"/>
                </a:lnTo>
                <a:lnTo>
                  <a:pt x="53" y="287"/>
                </a:lnTo>
                <a:lnTo>
                  <a:pt x="63" y="277"/>
                </a:lnTo>
                <a:lnTo>
                  <a:pt x="58" y="266"/>
                </a:lnTo>
                <a:lnTo>
                  <a:pt x="47" y="261"/>
                </a:lnTo>
                <a:lnTo>
                  <a:pt x="47" y="245"/>
                </a:lnTo>
                <a:lnTo>
                  <a:pt x="53" y="234"/>
                </a:lnTo>
                <a:lnTo>
                  <a:pt x="47" y="229"/>
                </a:lnTo>
                <a:lnTo>
                  <a:pt x="37" y="218"/>
                </a:lnTo>
                <a:lnTo>
                  <a:pt x="37" y="208"/>
                </a:lnTo>
                <a:lnTo>
                  <a:pt x="37" y="202"/>
                </a:lnTo>
                <a:lnTo>
                  <a:pt x="26" y="192"/>
                </a:lnTo>
                <a:lnTo>
                  <a:pt x="26" y="176"/>
                </a:lnTo>
                <a:lnTo>
                  <a:pt x="15" y="165"/>
                </a:lnTo>
                <a:lnTo>
                  <a:pt x="21" y="154"/>
                </a:lnTo>
                <a:lnTo>
                  <a:pt x="21" y="144"/>
                </a:lnTo>
                <a:lnTo>
                  <a:pt x="10" y="138"/>
                </a:lnTo>
                <a:lnTo>
                  <a:pt x="10" y="128"/>
                </a:lnTo>
                <a:lnTo>
                  <a:pt x="10" y="123"/>
                </a:lnTo>
                <a:lnTo>
                  <a:pt x="5" y="112"/>
                </a:lnTo>
                <a:lnTo>
                  <a:pt x="0" y="91"/>
                </a:lnTo>
                <a:lnTo>
                  <a:pt x="5" y="75"/>
                </a:lnTo>
                <a:lnTo>
                  <a:pt x="5" y="64"/>
                </a:lnTo>
                <a:lnTo>
                  <a:pt x="10" y="59"/>
                </a:lnTo>
                <a:lnTo>
                  <a:pt x="5" y="43"/>
                </a:lnTo>
                <a:lnTo>
                  <a:pt x="0" y="37"/>
                </a:lnTo>
                <a:lnTo>
                  <a:pt x="5" y="27"/>
                </a:lnTo>
                <a:lnTo>
                  <a:pt x="5" y="22"/>
                </a:lnTo>
                <a:lnTo>
                  <a:pt x="0" y="11"/>
                </a:lnTo>
                <a:lnTo>
                  <a:pt x="5" y="11"/>
                </a:lnTo>
                <a:lnTo>
                  <a:pt x="10" y="11"/>
                </a:lnTo>
                <a:lnTo>
                  <a:pt x="10" y="11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" name=""/>
          <p:cNvSpPr/>
          <p:nvPr/>
        </p:nvSpPr>
        <p:spPr>
          <a:xfrm>
            <a:off x="3022560" y="2128680"/>
            <a:ext cx="596880" cy="395280"/>
          </a:xfrm>
          <a:custGeom>
            <a:avLst/>
            <a:gdLst/>
            <a:ahLst/>
            <a:rect l="l" t="t" r="r" b="b"/>
            <a:pathLst>
              <a:path w="515" h="340">
                <a:moveTo>
                  <a:pt x="10" y="11"/>
                </a:moveTo>
                <a:lnTo>
                  <a:pt x="419" y="0"/>
                </a:lnTo>
                <a:lnTo>
                  <a:pt x="425" y="11"/>
                </a:lnTo>
                <a:lnTo>
                  <a:pt x="435" y="22"/>
                </a:lnTo>
                <a:lnTo>
                  <a:pt x="435" y="27"/>
                </a:lnTo>
                <a:lnTo>
                  <a:pt x="425" y="37"/>
                </a:lnTo>
                <a:lnTo>
                  <a:pt x="430" y="53"/>
                </a:lnTo>
                <a:lnTo>
                  <a:pt x="441" y="80"/>
                </a:lnTo>
                <a:lnTo>
                  <a:pt x="462" y="91"/>
                </a:lnTo>
                <a:lnTo>
                  <a:pt x="473" y="96"/>
                </a:lnTo>
                <a:lnTo>
                  <a:pt x="473" y="107"/>
                </a:lnTo>
                <a:lnTo>
                  <a:pt x="478" y="112"/>
                </a:lnTo>
                <a:lnTo>
                  <a:pt x="494" y="123"/>
                </a:lnTo>
                <a:lnTo>
                  <a:pt x="494" y="133"/>
                </a:lnTo>
                <a:lnTo>
                  <a:pt x="510" y="144"/>
                </a:lnTo>
                <a:lnTo>
                  <a:pt x="515" y="165"/>
                </a:lnTo>
                <a:lnTo>
                  <a:pt x="515" y="170"/>
                </a:lnTo>
                <a:lnTo>
                  <a:pt x="510" y="181"/>
                </a:lnTo>
                <a:lnTo>
                  <a:pt x="504" y="186"/>
                </a:lnTo>
                <a:lnTo>
                  <a:pt x="504" y="197"/>
                </a:lnTo>
                <a:lnTo>
                  <a:pt x="488" y="213"/>
                </a:lnTo>
                <a:lnTo>
                  <a:pt x="478" y="218"/>
                </a:lnTo>
                <a:lnTo>
                  <a:pt x="473" y="223"/>
                </a:lnTo>
                <a:lnTo>
                  <a:pt x="457" y="223"/>
                </a:lnTo>
                <a:lnTo>
                  <a:pt x="451" y="229"/>
                </a:lnTo>
                <a:lnTo>
                  <a:pt x="446" y="239"/>
                </a:lnTo>
                <a:lnTo>
                  <a:pt x="446" y="250"/>
                </a:lnTo>
                <a:lnTo>
                  <a:pt x="457" y="261"/>
                </a:lnTo>
                <a:lnTo>
                  <a:pt x="457" y="266"/>
                </a:lnTo>
                <a:lnTo>
                  <a:pt x="457" y="282"/>
                </a:lnTo>
                <a:lnTo>
                  <a:pt x="441" y="309"/>
                </a:lnTo>
                <a:lnTo>
                  <a:pt x="430" y="314"/>
                </a:lnTo>
                <a:lnTo>
                  <a:pt x="425" y="324"/>
                </a:lnTo>
                <a:lnTo>
                  <a:pt x="425" y="335"/>
                </a:lnTo>
                <a:lnTo>
                  <a:pt x="419" y="340"/>
                </a:lnTo>
                <a:lnTo>
                  <a:pt x="398" y="319"/>
                </a:lnTo>
                <a:lnTo>
                  <a:pt x="69" y="330"/>
                </a:lnTo>
                <a:lnTo>
                  <a:pt x="63" y="324"/>
                </a:lnTo>
                <a:lnTo>
                  <a:pt x="63" y="309"/>
                </a:lnTo>
                <a:lnTo>
                  <a:pt x="63" y="303"/>
                </a:lnTo>
                <a:lnTo>
                  <a:pt x="58" y="293"/>
                </a:lnTo>
                <a:lnTo>
                  <a:pt x="53" y="287"/>
                </a:lnTo>
                <a:lnTo>
                  <a:pt x="63" y="277"/>
                </a:lnTo>
                <a:lnTo>
                  <a:pt x="58" y="266"/>
                </a:lnTo>
                <a:lnTo>
                  <a:pt x="47" y="261"/>
                </a:lnTo>
                <a:lnTo>
                  <a:pt x="47" y="245"/>
                </a:lnTo>
                <a:lnTo>
                  <a:pt x="53" y="234"/>
                </a:lnTo>
                <a:lnTo>
                  <a:pt x="47" y="229"/>
                </a:lnTo>
                <a:lnTo>
                  <a:pt x="37" y="218"/>
                </a:lnTo>
                <a:lnTo>
                  <a:pt x="37" y="208"/>
                </a:lnTo>
                <a:lnTo>
                  <a:pt x="37" y="202"/>
                </a:lnTo>
                <a:lnTo>
                  <a:pt x="26" y="192"/>
                </a:lnTo>
                <a:lnTo>
                  <a:pt x="26" y="176"/>
                </a:lnTo>
                <a:lnTo>
                  <a:pt x="15" y="165"/>
                </a:lnTo>
                <a:lnTo>
                  <a:pt x="21" y="154"/>
                </a:lnTo>
                <a:lnTo>
                  <a:pt x="21" y="144"/>
                </a:lnTo>
                <a:lnTo>
                  <a:pt x="10" y="138"/>
                </a:lnTo>
                <a:lnTo>
                  <a:pt x="10" y="128"/>
                </a:lnTo>
                <a:lnTo>
                  <a:pt x="10" y="123"/>
                </a:lnTo>
                <a:lnTo>
                  <a:pt x="5" y="112"/>
                </a:lnTo>
                <a:lnTo>
                  <a:pt x="0" y="91"/>
                </a:lnTo>
                <a:lnTo>
                  <a:pt x="5" y="75"/>
                </a:lnTo>
                <a:lnTo>
                  <a:pt x="5" y="64"/>
                </a:lnTo>
                <a:lnTo>
                  <a:pt x="10" y="59"/>
                </a:lnTo>
                <a:lnTo>
                  <a:pt x="5" y="43"/>
                </a:lnTo>
                <a:lnTo>
                  <a:pt x="0" y="37"/>
                </a:lnTo>
                <a:lnTo>
                  <a:pt x="5" y="27"/>
                </a:lnTo>
                <a:lnTo>
                  <a:pt x="5" y="22"/>
                </a:lnTo>
                <a:lnTo>
                  <a:pt x="0" y="11"/>
                </a:lnTo>
                <a:lnTo>
                  <a:pt x="5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" name=""/>
          <p:cNvSpPr/>
          <p:nvPr/>
        </p:nvSpPr>
        <p:spPr>
          <a:xfrm>
            <a:off x="3502080" y="2235240"/>
            <a:ext cx="401760" cy="709560"/>
          </a:xfrm>
          <a:custGeom>
            <a:avLst/>
            <a:gdLst/>
            <a:ahLst/>
            <a:rect l="l" t="t" r="r" b="b"/>
            <a:pathLst>
              <a:path w="346" h="611">
                <a:moveTo>
                  <a:pt x="287" y="0"/>
                </a:moveTo>
                <a:lnTo>
                  <a:pt x="59" y="16"/>
                </a:lnTo>
                <a:lnTo>
                  <a:pt x="64" y="21"/>
                </a:lnTo>
                <a:lnTo>
                  <a:pt x="80" y="32"/>
                </a:lnTo>
                <a:lnTo>
                  <a:pt x="80" y="42"/>
                </a:lnTo>
                <a:lnTo>
                  <a:pt x="96" y="53"/>
                </a:lnTo>
                <a:lnTo>
                  <a:pt x="101" y="74"/>
                </a:lnTo>
                <a:lnTo>
                  <a:pt x="101" y="79"/>
                </a:lnTo>
                <a:lnTo>
                  <a:pt x="96" y="90"/>
                </a:lnTo>
                <a:lnTo>
                  <a:pt x="90" y="95"/>
                </a:lnTo>
                <a:lnTo>
                  <a:pt x="90" y="106"/>
                </a:lnTo>
                <a:lnTo>
                  <a:pt x="74" y="122"/>
                </a:lnTo>
                <a:lnTo>
                  <a:pt x="64" y="127"/>
                </a:lnTo>
                <a:lnTo>
                  <a:pt x="59" y="132"/>
                </a:lnTo>
                <a:lnTo>
                  <a:pt x="43" y="132"/>
                </a:lnTo>
                <a:lnTo>
                  <a:pt x="37" y="138"/>
                </a:lnTo>
                <a:lnTo>
                  <a:pt x="32" y="148"/>
                </a:lnTo>
                <a:lnTo>
                  <a:pt x="32" y="159"/>
                </a:lnTo>
                <a:lnTo>
                  <a:pt x="43" y="170"/>
                </a:lnTo>
                <a:lnTo>
                  <a:pt x="43" y="175"/>
                </a:lnTo>
                <a:lnTo>
                  <a:pt x="43" y="191"/>
                </a:lnTo>
                <a:lnTo>
                  <a:pt x="27" y="218"/>
                </a:lnTo>
                <a:lnTo>
                  <a:pt x="16" y="223"/>
                </a:lnTo>
                <a:lnTo>
                  <a:pt x="11" y="233"/>
                </a:lnTo>
                <a:lnTo>
                  <a:pt x="11" y="244"/>
                </a:lnTo>
                <a:lnTo>
                  <a:pt x="5" y="249"/>
                </a:lnTo>
                <a:lnTo>
                  <a:pt x="5" y="255"/>
                </a:lnTo>
                <a:lnTo>
                  <a:pt x="0" y="265"/>
                </a:lnTo>
                <a:lnTo>
                  <a:pt x="5" y="287"/>
                </a:lnTo>
                <a:lnTo>
                  <a:pt x="11" y="308"/>
                </a:lnTo>
                <a:lnTo>
                  <a:pt x="11" y="313"/>
                </a:lnTo>
                <a:lnTo>
                  <a:pt x="37" y="345"/>
                </a:lnTo>
                <a:lnTo>
                  <a:pt x="59" y="361"/>
                </a:lnTo>
                <a:lnTo>
                  <a:pt x="69" y="366"/>
                </a:lnTo>
                <a:lnTo>
                  <a:pt x="85" y="409"/>
                </a:lnTo>
                <a:lnTo>
                  <a:pt x="85" y="409"/>
                </a:lnTo>
                <a:lnTo>
                  <a:pt x="96" y="404"/>
                </a:lnTo>
                <a:lnTo>
                  <a:pt x="101" y="398"/>
                </a:lnTo>
                <a:lnTo>
                  <a:pt x="122" y="409"/>
                </a:lnTo>
                <a:lnTo>
                  <a:pt x="122" y="419"/>
                </a:lnTo>
                <a:lnTo>
                  <a:pt x="122" y="430"/>
                </a:lnTo>
                <a:lnTo>
                  <a:pt x="122" y="446"/>
                </a:lnTo>
                <a:lnTo>
                  <a:pt x="106" y="462"/>
                </a:lnTo>
                <a:lnTo>
                  <a:pt x="106" y="473"/>
                </a:lnTo>
                <a:lnTo>
                  <a:pt x="112" y="483"/>
                </a:lnTo>
                <a:lnTo>
                  <a:pt x="122" y="499"/>
                </a:lnTo>
                <a:lnTo>
                  <a:pt x="149" y="510"/>
                </a:lnTo>
                <a:lnTo>
                  <a:pt x="160" y="515"/>
                </a:lnTo>
                <a:lnTo>
                  <a:pt x="186" y="536"/>
                </a:lnTo>
                <a:lnTo>
                  <a:pt x="186" y="558"/>
                </a:lnTo>
                <a:lnTo>
                  <a:pt x="197" y="563"/>
                </a:lnTo>
                <a:lnTo>
                  <a:pt x="197" y="568"/>
                </a:lnTo>
                <a:lnTo>
                  <a:pt x="191" y="579"/>
                </a:lnTo>
                <a:lnTo>
                  <a:pt x="191" y="579"/>
                </a:lnTo>
                <a:lnTo>
                  <a:pt x="207" y="611"/>
                </a:lnTo>
                <a:lnTo>
                  <a:pt x="207" y="611"/>
                </a:lnTo>
                <a:lnTo>
                  <a:pt x="213" y="605"/>
                </a:lnTo>
                <a:lnTo>
                  <a:pt x="218" y="605"/>
                </a:lnTo>
                <a:lnTo>
                  <a:pt x="218" y="605"/>
                </a:lnTo>
                <a:lnTo>
                  <a:pt x="223" y="590"/>
                </a:lnTo>
                <a:lnTo>
                  <a:pt x="234" y="584"/>
                </a:lnTo>
                <a:lnTo>
                  <a:pt x="250" y="584"/>
                </a:lnTo>
                <a:lnTo>
                  <a:pt x="260" y="590"/>
                </a:lnTo>
                <a:lnTo>
                  <a:pt x="271" y="600"/>
                </a:lnTo>
                <a:lnTo>
                  <a:pt x="282" y="595"/>
                </a:lnTo>
                <a:lnTo>
                  <a:pt x="276" y="574"/>
                </a:lnTo>
                <a:lnTo>
                  <a:pt x="276" y="558"/>
                </a:lnTo>
                <a:lnTo>
                  <a:pt x="282" y="558"/>
                </a:lnTo>
                <a:lnTo>
                  <a:pt x="308" y="547"/>
                </a:lnTo>
                <a:lnTo>
                  <a:pt x="308" y="547"/>
                </a:lnTo>
                <a:lnTo>
                  <a:pt x="303" y="536"/>
                </a:lnTo>
                <a:lnTo>
                  <a:pt x="303" y="531"/>
                </a:lnTo>
                <a:lnTo>
                  <a:pt x="303" y="531"/>
                </a:lnTo>
                <a:lnTo>
                  <a:pt x="308" y="520"/>
                </a:lnTo>
                <a:lnTo>
                  <a:pt x="308" y="515"/>
                </a:lnTo>
                <a:lnTo>
                  <a:pt x="308" y="515"/>
                </a:lnTo>
                <a:lnTo>
                  <a:pt x="308" y="510"/>
                </a:lnTo>
                <a:lnTo>
                  <a:pt x="308" y="504"/>
                </a:lnTo>
                <a:lnTo>
                  <a:pt x="314" y="483"/>
                </a:lnTo>
                <a:lnTo>
                  <a:pt x="314" y="467"/>
                </a:lnTo>
                <a:lnTo>
                  <a:pt x="324" y="457"/>
                </a:lnTo>
                <a:lnTo>
                  <a:pt x="335" y="441"/>
                </a:lnTo>
                <a:lnTo>
                  <a:pt x="335" y="430"/>
                </a:lnTo>
                <a:lnTo>
                  <a:pt x="346" y="409"/>
                </a:lnTo>
                <a:lnTo>
                  <a:pt x="340" y="388"/>
                </a:lnTo>
                <a:lnTo>
                  <a:pt x="335" y="366"/>
                </a:lnTo>
                <a:lnTo>
                  <a:pt x="335" y="356"/>
                </a:lnTo>
                <a:lnTo>
                  <a:pt x="335" y="345"/>
                </a:lnTo>
                <a:lnTo>
                  <a:pt x="335" y="340"/>
                </a:lnTo>
                <a:lnTo>
                  <a:pt x="319" y="85"/>
                </a:lnTo>
                <a:lnTo>
                  <a:pt x="314" y="79"/>
                </a:lnTo>
                <a:lnTo>
                  <a:pt x="308" y="74"/>
                </a:lnTo>
                <a:lnTo>
                  <a:pt x="303" y="47"/>
                </a:lnTo>
                <a:lnTo>
                  <a:pt x="298" y="42"/>
                </a:lnTo>
                <a:lnTo>
                  <a:pt x="292" y="37"/>
                </a:lnTo>
                <a:lnTo>
                  <a:pt x="287" y="21"/>
                </a:lnTo>
                <a:lnTo>
                  <a:pt x="287" y="0"/>
                </a:lnTo>
                <a:lnTo>
                  <a:pt x="287" y="0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" name=""/>
          <p:cNvSpPr/>
          <p:nvPr/>
        </p:nvSpPr>
        <p:spPr>
          <a:xfrm>
            <a:off x="3502080" y="2235240"/>
            <a:ext cx="401760" cy="709560"/>
          </a:xfrm>
          <a:custGeom>
            <a:avLst/>
            <a:gdLst/>
            <a:ahLst/>
            <a:rect l="l" t="t" r="r" b="b"/>
            <a:pathLst>
              <a:path w="346" h="611">
                <a:moveTo>
                  <a:pt x="287" y="0"/>
                </a:moveTo>
                <a:lnTo>
                  <a:pt x="59" y="16"/>
                </a:lnTo>
                <a:lnTo>
                  <a:pt x="64" y="21"/>
                </a:lnTo>
                <a:lnTo>
                  <a:pt x="80" y="32"/>
                </a:lnTo>
                <a:lnTo>
                  <a:pt x="80" y="42"/>
                </a:lnTo>
                <a:lnTo>
                  <a:pt x="96" y="53"/>
                </a:lnTo>
                <a:lnTo>
                  <a:pt x="101" y="74"/>
                </a:lnTo>
                <a:lnTo>
                  <a:pt x="101" y="79"/>
                </a:lnTo>
                <a:lnTo>
                  <a:pt x="96" y="90"/>
                </a:lnTo>
                <a:lnTo>
                  <a:pt x="90" y="95"/>
                </a:lnTo>
                <a:lnTo>
                  <a:pt x="90" y="106"/>
                </a:lnTo>
                <a:lnTo>
                  <a:pt x="74" y="122"/>
                </a:lnTo>
                <a:lnTo>
                  <a:pt x="64" y="127"/>
                </a:lnTo>
                <a:lnTo>
                  <a:pt x="59" y="132"/>
                </a:lnTo>
                <a:lnTo>
                  <a:pt x="43" y="132"/>
                </a:lnTo>
                <a:lnTo>
                  <a:pt x="37" y="138"/>
                </a:lnTo>
                <a:lnTo>
                  <a:pt x="32" y="148"/>
                </a:lnTo>
                <a:lnTo>
                  <a:pt x="32" y="159"/>
                </a:lnTo>
                <a:lnTo>
                  <a:pt x="43" y="170"/>
                </a:lnTo>
                <a:lnTo>
                  <a:pt x="43" y="175"/>
                </a:lnTo>
                <a:lnTo>
                  <a:pt x="43" y="191"/>
                </a:lnTo>
                <a:lnTo>
                  <a:pt x="27" y="218"/>
                </a:lnTo>
                <a:lnTo>
                  <a:pt x="16" y="223"/>
                </a:lnTo>
                <a:lnTo>
                  <a:pt x="11" y="233"/>
                </a:lnTo>
                <a:lnTo>
                  <a:pt x="11" y="244"/>
                </a:lnTo>
                <a:lnTo>
                  <a:pt x="5" y="249"/>
                </a:lnTo>
                <a:lnTo>
                  <a:pt x="5" y="255"/>
                </a:lnTo>
                <a:lnTo>
                  <a:pt x="0" y="265"/>
                </a:lnTo>
                <a:lnTo>
                  <a:pt x="5" y="287"/>
                </a:lnTo>
                <a:lnTo>
                  <a:pt x="11" y="308"/>
                </a:lnTo>
                <a:lnTo>
                  <a:pt x="11" y="313"/>
                </a:lnTo>
                <a:lnTo>
                  <a:pt x="37" y="345"/>
                </a:lnTo>
                <a:lnTo>
                  <a:pt x="59" y="361"/>
                </a:lnTo>
                <a:lnTo>
                  <a:pt x="69" y="366"/>
                </a:lnTo>
                <a:lnTo>
                  <a:pt x="85" y="409"/>
                </a:lnTo>
                <a:lnTo>
                  <a:pt x="85" y="409"/>
                </a:lnTo>
                <a:lnTo>
                  <a:pt x="96" y="404"/>
                </a:lnTo>
                <a:lnTo>
                  <a:pt x="101" y="398"/>
                </a:lnTo>
                <a:lnTo>
                  <a:pt x="122" y="409"/>
                </a:lnTo>
                <a:lnTo>
                  <a:pt x="122" y="419"/>
                </a:lnTo>
                <a:lnTo>
                  <a:pt x="122" y="430"/>
                </a:lnTo>
                <a:lnTo>
                  <a:pt x="122" y="446"/>
                </a:lnTo>
                <a:lnTo>
                  <a:pt x="106" y="462"/>
                </a:lnTo>
                <a:lnTo>
                  <a:pt x="106" y="473"/>
                </a:lnTo>
                <a:lnTo>
                  <a:pt x="112" y="483"/>
                </a:lnTo>
                <a:lnTo>
                  <a:pt x="122" y="499"/>
                </a:lnTo>
                <a:lnTo>
                  <a:pt x="149" y="510"/>
                </a:lnTo>
                <a:lnTo>
                  <a:pt x="160" y="515"/>
                </a:lnTo>
                <a:lnTo>
                  <a:pt x="186" y="536"/>
                </a:lnTo>
                <a:lnTo>
                  <a:pt x="186" y="558"/>
                </a:lnTo>
                <a:lnTo>
                  <a:pt x="197" y="563"/>
                </a:lnTo>
                <a:lnTo>
                  <a:pt x="197" y="568"/>
                </a:lnTo>
                <a:lnTo>
                  <a:pt x="191" y="579"/>
                </a:lnTo>
                <a:lnTo>
                  <a:pt x="191" y="579"/>
                </a:lnTo>
                <a:lnTo>
                  <a:pt x="207" y="611"/>
                </a:lnTo>
                <a:lnTo>
                  <a:pt x="207" y="611"/>
                </a:lnTo>
                <a:lnTo>
                  <a:pt x="213" y="605"/>
                </a:lnTo>
                <a:lnTo>
                  <a:pt x="218" y="605"/>
                </a:lnTo>
                <a:lnTo>
                  <a:pt x="218" y="605"/>
                </a:lnTo>
                <a:lnTo>
                  <a:pt x="223" y="590"/>
                </a:lnTo>
                <a:lnTo>
                  <a:pt x="234" y="584"/>
                </a:lnTo>
                <a:lnTo>
                  <a:pt x="250" y="584"/>
                </a:lnTo>
                <a:lnTo>
                  <a:pt x="260" y="590"/>
                </a:lnTo>
                <a:lnTo>
                  <a:pt x="271" y="600"/>
                </a:lnTo>
                <a:lnTo>
                  <a:pt x="282" y="595"/>
                </a:lnTo>
                <a:lnTo>
                  <a:pt x="276" y="574"/>
                </a:lnTo>
                <a:lnTo>
                  <a:pt x="276" y="558"/>
                </a:lnTo>
                <a:lnTo>
                  <a:pt x="282" y="558"/>
                </a:lnTo>
                <a:lnTo>
                  <a:pt x="308" y="547"/>
                </a:lnTo>
                <a:lnTo>
                  <a:pt x="308" y="547"/>
                </a:lnTo>
                <a:lnTo>
                  <a:pt x="303" y="536"/>
                </a:lnTo>
                <a:lnTo>
                  <a:pt x="303" y="531"/>
                </a:lnTo>
                <a:lnTo>
                  <a:pt x="303" y="531"/>
                </a:lnTo>
                <a:lnTo>
                  <a:pt x="308" y="520"/>
                </a:lnTo>
                <a:lnTo>
                  <a:pt x="308" y="515"/>
                </a:lnTo>
                <a:lnTo>
                  <a:pt x="308" y="515"/>
                </a:lnTo>
                <a:lnTo>
                  <a:pt x="308" y="510"/>
                </a:lnTo>
                <a:lnTo>
                  <a:pt x="308" y="504"/>
                </a:lnTo>
                <a:lnTo>
                  <a:pt x="314" y="483"/>
                </a:lnTo>
                <a:lnTo>
                  <a:pt x="314" y="467"/>
                </a:lnTo>
                <a:lnTo>
                  <a:pt x="324" y="457"/>
                </a:lnTo>
                <a:lnTo>
                  <a:pt x="335" y="441"/>
                </a:lnTo>
                <a:lnTo>
                  <a:pt x="335" y="430"/>
                </a:lnTo>
                <a:lnTo>
                  <a:pt x="346" y="409"/>
                </a:lnTo>
                <a:lnTo>
                  <a:pt x="340" y="388"/>
                </a:lnTo>
                <a:lnTo>
                  <a:pt x="335" y="366"/>
                </a:lnTo>
                <a:lnTo>
                  <a:pt x="335" y="356"/>
                </a:lnTo>
                <a:lnTo>
                  <a:pt x="335" y="345"/>
                </a:lnTo>
                <a:lnTo>
                  <a:pt x="335" y="340"/>
                </a:lnTo>
                <a:lnTo>
                  <a:pt x="319" y="85"/>
                </a:lnTo>
                <a:lnTo>
                  <a:pt x="314" y="79"/>
                </a:lnTo>
                <a:lnTo>
                  <a:pt x="308" y="74"/>
                </a:lnTo>
                <a:lnTo>
                  <a:pt x="303" y="47"/>
                </a:lnTo>
                <a:lnTo>
                  <a:pt x="298" y="42"/>
                </a:lnTo>
                <a:lnTo>
                  <a:pt x="292" y="37"/>
                </a:lnTo>
                <a:lnTo>
                  <a:pt x="287" y="21"/>
                </a:lnTo>
                <a:lnTo>
                  <a:pt x="287" y="0"/>
                </a:lnTo>
                <a:lnTo>
                  <a:pt x="287" y="0"/>
                </a:lnTo>
                <a:lnTo>
                  <a:pt x="287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" name=""/>
          <p:cNvSpPr/>
          <p:nvPr/>
        </p:nvSpPr>
        <p:spPr>
          <a:xfrm>
            <a:off x="3102120" y="2500200"/>
            <a:ext cx="666720" cy="579600"/>
          </a:xfrm>
          <a:custGeom>
            <a:avLst/>
            <a:gdLst/>
            <a:ahLst/>
            <a:rect l="l" t="t" r="r" b="b"/>
            <a:pathLst>
              <a:path w="574" h="500">
                <a:moveTo>
                  <a:pt x="95" y="457"/>
                </a:moveTo>
                <a:lnTo>
                  <a:pt x="483" y="441"/>
                </a:lnTo>
                <a:lnTo>
                  <a:pt x="483" y="447"/>
                </a:lnTo>
                <a:lnTo>
                  <a:pt x="489" y="452"/>
                </a:lnTo>
                <a:lnTo>
                  <a:pt x="494" y="462"/>
                </a:lnTo>
                <a:lnTo>
                  <a:pt x="494" y="468"/>
                </a:lnTo>
                <a:lnTo>
                  <a:pt x="478" y="478"/>
                </a:lnTo>
                <a:lnTo>
                  <a:pt x="467" y="489"/>
                </a:lnTo>
                <a:lnTo>
                  <a:pt x="467" y="500"/>
                </a:lnTo>
                <a:lnTo>
                  <a:pt x="526" y="494"/>
                </a:lnTo>
                <a:lnTo>
                  <a:pt x="531" y="478"/>
                </a:lnTo>
                <a:lnTo>
                  <a:pt x="531" y="473"/>
                </a:lnTo>
                <a:lnTo>
                  <a:pt x="536" y="452"/>
                </a:lnTo>
                <a:lnTo>
                  <a:pt x="542" y="436"/>
                </a:lnTo>
                <a:lnTo>
                  <a:pt x="547" y="431"/>
                </a:lnTo>
                <a:lnTo>
                  <a:pt x="558" y="425"/>
                </a:lnTo>
                <a:lnTo>
                  <a:pt x="563" y="425"/>
                </a:lnTo>
                <a:lnTo>
                  <a:pt x="568" y="425"/>
                </a:lnTo>
                <a:lnTo>
                  <a:pt x="574" y="399"/>
                </a:lnTo>
                <a:lnTo>
                  <a:pt x="574" y="388"/>
                </a:lnTo>
                <a:lnTo>
                  <a:pt x="568" y="383"/>
                </a:lnTo>
                <a:lnTo>
                  <a:pt x="563" y="383"/>
                </a:lnTo>
                <a:lnTo>
                  <a:pt x="563" y="377"/>
                </a:lnTo>
                <a:lnTo>
                  <a:pt x="563" y="377"/>
                </a:lnTo>
                <a:lnTo>
                  <a:pt x="558" y="377"/>
                </a:lnTo>
                <a:lnTo>
                  <a:pt x="552" y="383"/>
                </a:lnTo>
                <a:lnTo>
                  <a:pt x="552" y="383"/>
                </a:lnTo>
                <a:lnTo>
                  <a:pt x="536" y="351"/>
                </a:lnTo>
                <a:lnTo>
                  <a:pt x="536" y="351"/>
                </a:lnTo>
                <a:lnTo>
                  <a:pt x="542" y="340"/>
                </a:lnTo>
                <a:lnTo>
                  <a:pt x="542" y="335"/>
                </a:lnTo>
                <a:lnTo>
                  <a:pt x="531" y="330"/>
                </a:lnTo>
                <a:lnTo>
                  <a:pt x="531" y="308"/>
                </a:lnTo>
                <a:lnTo>
                  <a:pt x="505" y="287"/>
                </a:lnTo>
                <a:lnTo>
                  <a:pt x="494" y="282"/>
                </a:lnTo>
                <a:lnTo>
                  <a:pt x="467" y="271"/>
                </a:lnTo>
                <a:lnTo>
                  <a:pt x="457" y="255"/>
                </a:lnTo>
                <a:lnTo>
                  <a:pt x="451" y="245"/>
                </a:lnTo>
                <a:lnTo>
                  <a:pt x="451" y="234"/>
                </a:lnTo>
                <a:lnTo>
                  <a:pt x="467" y="218"/>
                </a:lnTo>
                <a:lnTo>
                  <a:pt x="467" y="202"/>
                </a:lnTo>
                <a:lnTo>
                  <a:pt x="467" y="191"/>
                </a:lnTo>
                <a:lnTo>
                  <a:pt x="467" y="181"/>
                </a:lnTo>
                <a:lnTo>
                  <a:pt x="446" y="170"/>
                </a:lnTo>
                <a:lnTo>
                  <a:pt x="441" y="176"/>
                </a:lnTo>
                <a:lnTo>
                  <a:pt x="430" y="181"/>
                </a:lnTo>
                <a:lnTo>
                  <a:pt x="430" y="181"/>
                </a:lnTo>
                <a:lnTo>
                  <a:pt x="414" y="138"/>
                </a:lnTo>
                <a:lnTo>
                  <a:pt x="404" y="133"/>
                </a:lnTo>
                <a:lnTo>
                  <a:pt x="382" y="117"/>
                </a:lnTo>
                <a:lnTo>
                  <a:pt x="356" y="85"/>
                </a:lnTo>
                <a:lnTo>
                  <a:pt x="356" y="80"/>
                </a:lnTo>
                <a:lnTo>
                  <a:pt x="350" y="59"/>
                </a:lnTo>
                <a:lnTo>
                  <a:pt x="345" y="37"/>
                </a:lnTo>
                <a:lnTo>
                  <a:pt x="350" y="27"/>
                </a:lnTo>
                <a:lnTo>
                  <a:pt x="350" y="21"/>
                </a:lnTo>
                <a:lnTo>
                  <a:pt x="329" y="0"/>
                </a:lnTo>
                <a:lnTo>
                  <a:pt x="0" y="11"/>
                </a:lnTo>
                <a:lnTo>
                  <a:pt x="5" y="16"/>
                </a:lnTo>
                <a:lnTo>
                  <a:pt x="10" y="27"/>
                </a:lnTo>
                <a:lnTo>
                  <a:pt x="16" y="43"/>
                </a:lnTo>
                <a:lnTo>
                  <a:pt x="26" y="53"/>
                </a:lnTo>
                <a:lnTo>
                  <a:pt x="31" y="59"/>
                </a:lnTo>
                <a:lnTo>
                  <a:pt x="31" y="69"/>
                </a:lnTo>
                <a:lnTo>
                  <a:pt x="31" y="75"/>
                </a:lnTo>
                <a:lnTo>
                  <a:pt x="69" y="101"/>
                </a:lnTo>
                <a:lnTo>
                  <a:pt x="58" y="117"/>
                </a:lnTo>
                <a:lnTo>
                  <a:pt x="53" y="128"/>
                </a:lnTo>
                <a:lnTo>
                  <a:pt x="58" y="133"/>
                </a:lnTo>
                <a:lnTo>
                  <a:pt x="69" y="138"/>
                </a:lnTo>
                <a:lnTo>
                  <a:pt x="74" y="160"/>
                </a:lnTo>
                <a:lnTo>
                  <a:pt x="85" y="165"/>
                </a:lnTo>
                <a:lnTo>
                  <a:pt x="90" y="165"/>
                </a:lnTo>
                <a:lnTo>
                  <a:pt x="95" y="170"/>
                </a:lnTo>
                <a:lnTo>
                  <a:pt x="95" y="404"/>
                </a:lnTo>
                <a:lnTo>
                  <a:pt x="95" y="457"/>
                </a:lnTo>
                <a:lnTo>
                  <a:pt x="95" y="457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" name=""/>
          <p:cNvSpPr/>
          <p:nvPr/>
        </p:nvSpPr>
        <p:spPr>
          <a:xfrm>
            <a:off x="3102120" y="2500200"/>
            <a:ext cx="666720" cy="579600"/>
          </a:xfrm>
          <a:custGeom>
            <a:avLst/>
            <a:gdLst/>
            <a:ahLst/>
            <a:rect l="l" t="t" r="r" b="b"/>
            <a:pathLst>
              <a:path w="574" h="500">
                <a:moveTo>
                  <a:pt x="95" y="457"/>
                </a:moveTo>
                <a:lnTo>
                  <a:pt x="483" y="441"/>
                </a:lnTo>
                <a:lnTo>
                  <a:pt x="483" y="447"/>
                </a:lnTo>
                <a:lnTo>
                  <a:pt x="489" y="452"/>
                </a:lnTo>
                <a:lnTo>
                  <a:pt x="494" y="462"/>
                </a:lnTo>
                <a:lnTo>
                  <a:pt x="494" y="468"/>
                </a:lnTo>
                <a:lnTo>
                  <a:pt x="478" y="478"/>
                </a:lnTo>
                <a:lnTo>
                  <a:pt x="467" y="489"/>
                </a:lnTo>
                <a:lnTo>
                  <a:pt x="467" y="500"/>
                </a:lnTo>
                <a:lnTo>
                  <a:pt x="526" y="494"/>
                </a:lnTo>
                <a:lnTo>
                  <a:pt x="531" y="478"/>
                </a:lnTo>
                <a:lnTo>
                  <a:pt x="531" y="473"/>
                </a:lnTo>
                <a:lnTo>
                  <a:pt x="536" y="452"/>
                </a:lnTo>
                <a:lnTo>
                  <a:pt x="542" y="436"/>
                </a:lnTo>
                <a:lnTo>
                  <a:pt x="547" y="431"/>
                </a:lnTo>
                <a:lnTo>
                  <a:pt x="558" y="425"/>
                </a:lnTo>
                <a:lnTo>
                  <a:pt x="563" y="425"/>
                </a:lnTo>
                <a:lnTo>
                  <a:pt x="568" y="425"/>
                </a:lnTo>
                <a:lnTo>
                  <a:pt x="574" y="399"/>
                </a:lnTo>
                <a:lnTo>
                  <a:pt x="574" y="388"/>
                </a:lnTo>
                <a:lnTo>
                  <a:pt x="568" y="383"/>
                </a:lnTo>
                <a:lnTo>
                  <a:pt x="563" y="383"/>
                </a:lnTo>
                <a:lnTo>
                  <a:pt x="563" y="377"/>
                </a:lnTo>
                <a:lnTo>
                  <a:pt x="563" y="377"/>
                </a:lnTo>
                <a:lnTo>
                  <a:pt x="558" y="377"/>
                </a:lnTo>
                <a:lnTo>
                  <a:pt x="552" y="383"/>
                </a:lnTo>
                <a:lnTo>
                  <a:pt x="552" y="383"/>
                </a:lnTo>
                <a:lnTo>
                  <a:pt x="536" y="351"/>
                </a:lnTo>
                <a:lnTo>
                  <a:pt x="536" y="351"/>
                </a:lnTo>
                <a:lnTo>
                  <a:pt x="542" y="340"/>
                </a:lnTo>
                <a:lnTo>
                  <a:pt x="542" y="335"/>
                </a:lnTo>
                <a:lnTo>
                  <a:pt x="531" y="330"/>
                </a:lnTo>
                <a:lnTo>
                  <a:pt x="531" y="308"/>
                </a:lnTo>
                <a:lnTo>
                  <a:pt x="505" y="287"/>
                </a:lnTo>
                <a:lnTo>
                  <a:pt x="494" y="282"/>
                </a:lnTo>
                <a:lnTo>
                  <a:pt x="467" y="271"/>
                </a:lnTo>
                <a:lnTo>
                  <a:pt x="457" y="255"/>
                </a:lnTo>
                <a:lnTo>
                  <a:pt x="451" y="245"/>
                </a:lnTo>
                <a:lnTo>
                  <a:pt x="451" y="234"/>
                </a:lnTo>
                <a:lnTo>
                  <a:pt x="467" y="218"/>
                </a:lnTo>
                <a:lnTo>
                  <a:pt x="467" y="202"/>
                </a:lnTo>
                <a:lnTo>
                  <a:pt x="467" y="191"/>
                </a:lnTo>
                <a:lnTo>
                  <a:pt x="467" y="181"/>
                </a:lnTo>
                <a:lnTo>
                  <a:pt x="446" y="170"/>
                </a:lnTo>
                <a:lnTo>
                  <a:pt x="441" y="176"/>
                </a:lnTo>
                <a:lnTo>
                  <a:pt x="430" y="181"/>
                </a:lnTo>
                <a:lnTo>
                  <a:pt x="430" y="181"/>
                </a:lnTo>
                <a:lnTo>
                  <a:pt x="414" y="138"/>
                </a:lnTo>
                <a:lnTo>
                  <a:pt x="404" y="133"/>
                </a:lnTo>
                <a:lnTo>
                  <a:pt x="382" y="117"/>
                </a:lnTo>
                <a:lnTo>
                  <a:pt x="356" y="85"/>
                </a:lnTo>
                <a:lnTo>
                  <a:pt x="356" y="80"/>
                </a:lnTo>
                <a:lnTo>
                  <a:pt x="350" y="59"/>
                </a:lnTo>
                <a:lnTo>
                  <a:pt x="345" y="37"/>
                </a:lnTo>
                <a:lnTo>
                  <a:pt x="350" y="27"/>
                </a:lnTo>
                <a:lnTo>
                  <a:pt x="350" y="21"/>
                </a:lnTo>
                <a:lnTo>
                  <a:pt x="329" y="0"/>
                </a:lnTo>
                <a:lnTo>
                  <a:pt x="0" y="11"/>
                </a:lnTo>
                <a:lnTo>
                  <a:pt x="5" y="16"/>
                </a:lnTo>
                <a:lnTo>
                  <a:pt x="10" y="27"/>
                </a:lnTo>
                <a:lnTo>
                  <a:pt x="16" y="43"/>
                </a:lnTo>
                <a:lnTo>
                  <a:pt x="26" y="53"/>
                </a:lnTo>
                <a:lnTo>
                  <a:pt x="31" y="59"/>
                </a:lnTo>
                <a:lnTo>
                  <a:pt x="31" y="69"/>
                </a:lnTo>
                <a:lnTo>
                  <a:pt x="31" y="75"/>
                </a:lnTo>
                <a:lnTo>
                  <a:pt x="69" y="101"/>
                </a:lnTo>
                <a:lnTo>
                  <a:pt x="58" y="117"/>
                </a:lnTo>
                <a:lnTo>
                  <a:pt x="53" y="128"/>
                </a:lnTo>
                <a:lnTo>
                  <a:pt x="58" y="133"/>
                </a:lnTo>
                <a:lnTo>
                  <a:pt x="69" y="138"/>
                </a:lnTo>
                <a:lnTo>
                  <a:pt x="74" y="160"/>
                </a:lnTo>
                <a:lnTo>
                  <a:pt x="85" y="165"/>
                </a:lnTo>
                <a:lnTo>
                  <a:pt x="90" y="165"/>
                </a:lnTo>
                <a:lnTo>
                  <a:pt x="95" y="170"/>
                </a:lnTo>
                <a:lnTo>
                  <a:pt x="95" y="404"/>
                </a:lnTo>
                <a:lnTo>
                  <a:pt x="95" y="457"/>
                </a:lnTo>
                <a:lnTo>
                  <a:pt x="95" y="457"/>
                </a:lnTo>
                <a:lnTo>
                  <a:pt x="95" y="457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" name=""/>
          <p:cNvSpPr/>
          <p:nvPr/>
        </p:nvSpPr>
        <p:spPr>
          <a:xfrm>
            <a:off x="3213000" y="3011400"/>
            <a:ext cx="500040" cy="457200"/>
          </a:xfrm>
          <a:custGeom>
            <a:avLst/>
            <a:gdLst/>
            <a:ahLst/>
            <a:rect l="l" t="t" r="r" b="b"/>
            <a:pathLst>
              <a:path w="431" h="393">
                <a:moveTo>
                  <a:pt x="0" y="16"/>
                </a:moveTo>
                <a:lnTo>
                  <a:pt x="388" y="0"/>
                </a:lnTo>
                <a:lnTo>
                  <a:pt x="388" y="6"/>
                </a:lnTo>
                <a:lnTo>
                  <a:pt x="394" y="11"/>
                </a:lnTo>
                <a:lnTo>
                  <a:pt x="399" y="21"/>
                </a:lnTo>
                <a:lnTo>
                  <a:pt x="399" y="27"/>
                </a:lnTo>
                <a:lnTo>
                  <a:pt x="383" y="37"/>
                </a:lnTo>
                <a:lnTo>
                  <a:pt x="372" y="48"/>
                </a:lnTo>
                <a:lnTo>
                  <a:pt x="372" y="59"/>
                </a:lnTo>
                <a:lnTo>
                  <a:pt x="431" y="53"/>
                </a:lnTo>
                <a:lnTo>
                  <a:pt x="431" y="59"/>
                </a:lnTo>
                <a:lnTo>
                  <a:pt x="431" y="64"/>
                </a:lnTo>
                <a:lnTo>
                  <a:pt x="425" y="69"/>
                </a:lnTo>
                <a:lnTo>
                  <a:pt x="415" y="85"/>
                </a:lnTo>
                <a:lnTo>
                  <a:pt x="410" y="107"/>
                </a:lnTo>
                <a:lnTo>
                  <a:pt x="399" y="122"/>
                </a:lnTo>
                <a:lnTo>
                  <a:pt x="404" y="133"/>
                </a:lnTo>
                <a:lnTo>
                  <a:pt x="404" y="154"/>
                </a:lnTo>
                <a:lnTo>
                  <a:pt x="399" y="154"/>
                </a:lnTo>
                <a:lnTo>
                  <a:pt x="388" y="165"/>
                </a:lnTo>
                <a:lnTo>
                  <a:pt x="388" y="170"/>
                </a:lnTo>
                <a:lnTo>
                  <a:pt x="372" y="186"/>
                </a:lnTo>
                <a:lnTo>
                  <a:pt x="367" y="202"/>
                </a:lnTo>
                <a:lnTo>
                  <a:pt x="367" y="218"/>
                </a:lnTo>
                <a:lnTo>
                  <a:pt x="362" y="229"/>
                </a:lnTo>
                <a:lnTo>
                  <a:pt x="346" y="239"/>
                </a:lnTo>
                <a:lnTo>
                  <a:pt x="335" y="255"/>
                </a:lnTo>
                <a:lnTo>
                  <a:pt x="335" y="261"/>
                </a:lnTo>
                <a:lnTo>
                  <a:pt x="335" y="277"/>
                </a:lnTo>
                <a:lnTo>
                  <a:pt x="324" y="282"/>
                </a:lnTo>
                <a:lnTo>
                  <a:pt x="324" y="293"/>
                </a:lnTo>
                <a:lnTo>
                  <a:pt x="319" y="308"/>
                </a:lnTo>
                <a:lnTo>
                  <a:pt x="309" y="324"/>
                </a:lnTo>
                <a:lnTo>
                  <a:pt x="314" y="340"/>
                </a:lnTo>
                <a:lnTo>
                  <a:pt x="324" y="351"/>
                </a:lnTo>
                <a:lnTo>
                  <a:pt x="324" y="362"/>
                </a:lnTo>
                <a:lnTo>
                  <a:pt x="324" y="362"/>
                </a:lnTo>
                <a:lnTo>
                  <a:pt x="324" y="367"/>
                </a:lnTo>
                <a:lnTo>
                  <a:pt x="324" y="372"/>
                </a:lnTo>
                <a:lnTo>
                  <a:pt x="319" y="383"/>
                </a:lnTo>
                <a:lnTo>
                  <a:pt x="319" y="388"/>
                </a:lnTo>
                <a:lnTo>
                  <a:pt x="59" y="393"/>
                </a:lnTo>
                <a:lnTo>
                  <a:pt x="59" y="335"/>
                </a:lnTo>
                <a:lnTo>
                  <a:pt x="43" y="335"/>
                </a:lnTo>
                <a:lnTo>
                  <a:pt x="32" y="340"/>
                </a:lnTo>
                <a:lnTo>
                  <a:pt x="27" y="335"/>
                </a:lnTo>
                <a:lnTo>
                  <a:pt x="16" y="324"/>
                </a:lnTo>
                <a:lnTo>
                  <a:pt x="16" y="133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" name=""/>
          <p:cNvSpPr/>
          <p:nvPr/>
        </p:nvSpPr>
        <p:spPr>
          <a:xfrm>
            <a:off x="3213000" y="3011400"/>
            <a:ext cx="500040" cy="457200"/>
          </a:xfrm>
          <a:custGeom>
            <a:avLst/>
            <a:gdLst/>
            <a:ahLst/>
            <a:rect l="l" t="t" r="r" b="b"/>
            <a:pathLst>
              <a:path w="431" h="393">
                <a:moveTo>
                  <a:pt x="0" y="16"/>
                </a:moveTo>
                <a:lnTo>
                  <a:pt x="388" y="0"/>
                </a:lnTo>
                <a:lnTo>
                  <a:pt x="388" y="6"/>
                </a:lnTo>
                <a:lnTo>
                  <a:pt x="394" y="11"/>
                </a:lnTo>
                <a:lnTo>
                  <a:pt x="399" y="21"/>
                </a:lnTo>
                <a:lnTo>
                  <a:pt x="399" y="27"/>
                </a:lnTo>
                <a:lnTo>
                  <a:pt x="383" y="37"/>
                </a:lnTo>
                <a:lnTo>
                  <a:pt x="372" y="48"/>
                </a:lnTo>
                <a:lnTo>
                  <a:pt x="372" y="59"/>
                </a:lnTo>
                <a:lnTo>
                  <a:pt x="431" y="53"/>
                </a:lnTo>
                <a:lnTo>
                  <a:pt x="431" y="59"/>
                </a:lnTo>
                <a:lnTo>
                  <a:pt x="431" y="64"/>
                </a:lnTo>
                <a:lnTo>
                  <a:pt x="425" y="69"/>
                </a:lnTo>
                <a:lnTo>
                  <a:pt x="415" y="85"/>
                </a:lnTo>
                <a:lnTo>
                  <a:pt x="410" y="107"/>
                </a:lnTo>
                <a:lnTo>
                  <a:pt x="399" y="122"/>
                </a:lnTo>
                <a:lnTo>
                  <a:pt x="404" y="133"/>
                </a:lnTo>
                <a:lnTo>
                  <a:pt x="404" y="154"/>
                </a:lnTo>
                <a:lnTo>
                  <a:pt x="399" y="154"/>
                </a:lnTo>
                <a:lnTo>
                  <a:pt x="388" y="165"/>
                </a:lnTo>
                <a:lnTo>
                  <a:pt x="388" y="170"/>
                </a:lnTo>
                <a:lnTo>
                  <a:pt x="372" y="186"/>
                </a:lnTo>
                <a:lnTo>
                  <a:pt x="367" y="202"/>
                </a:lnTo>
                <a:lnTo>
                  <a:pt x="367" y="218"/>
                </a:lnTo>
                <a:lnTo>
                  <a:pt x="362" y="229"/>
                </a:lnTo>
                <a:lnTo>
                  <a:pt x="346" y="239"/>
                </a:lnTo>
                <a:lnTo>
                  <a:pt x="335" y="255"/>
                </a:lnTo>
                <a:lnTo>
                  <a:pt x="335" y="261"/>
                </a:lnTo>
                <a:lnTo>
                  <a:pt x="335" y="277"/>
                </a:lnTo>
                <a:lnTo>
                  <a:pt x="324" y="282"/>
                </a:lnTo>
                <a:lnTo>
                  <a:pt x="324" y="293"/>
                </a:lnTo>
                <a:lnTo>
                  <a:pt x="319" y="308"/>
                </a:lnTo>
                <a:lnTo>
                  <a:pt x="309" y="324"/>
                </a:lnTo>
                <a:lnTo>
                  <a:pt x="314" y="340"/>
                </a:lnTo>
                <a:lnTo>
                  <a:pt x="324" y="351"/>
                </a:lnTo>
                <a:lnTo>
                  <a:pt x="324" y="362"/>
                </a:lnTo>
                <a:lnTo>
                  <a:pt x="324" y="362"/>
                </a:lnTo>
                <a:lnTo>
                  <a:pt x="324" y="367"/>
                </a:lnTo>
                <a:lnTo>
                  <a:pt x="324" y="372"/>
                </a:lnTo>
                <a:lnTo>
                  <a:pt x="319" y="383"/>
                </a:lnTo>
                <a:lnTo>
                  <a:pt x="319" y="388"/>
                </a:lnTo>
                <a:lnTo>
                  <a:pt x="59" y="393"/>
                </a:lnTo>
                <a:lnTo>
                  <a:pt x="59" y="335"/>
                </a:lnTo>
                <a:lnTo>
                  <a:pt x="43" y="335"/>
                </a:lnTo>
                <a:lnTo>
                  <a:pt x="32" y="340"/>
                </a:lnTo>
                <a:lnTo>
                  <a:pt x="27" y="335"/>
                </a:lnTo>
                <a:lnTo>
                  <a:pt x="16" y="324"/>
                </a:lnTo>
                <a:lnTo>
                  <a:pt x="16" y="133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" name=""/>
          <p:cNvSpPr/>
          <p:nvPr/>
        </p:nvSpPr>
        <p:spPr>
          <a:xfrm>
            <a:off x="3281400" y="3462480"/>
            <a:ext cx="566640" cy="493560"/>
          </a:xfrm>
          <a:custGeom>
            <a:avLst/>
            <a:gdLst/>
            <a:ahLst/>
            <a:rect l="l" t="t" r="r" b="b"/>
            <a:pathLst>
              <a:path w="489" h="425">
                <a:moveTo>
                  <a:pt x="0" y="5"/>
                </a:moveTo>
                <a:lnTo>
                  <a:pt x="260" y="0"/>
                </a:lnTo>
                <a:lnTo>
                  <a:pt x="260" y="5"/>
                </a:lnTo>
                <a:lnTo>
                  <a:pt x="271" y="32"/>
                </a:lnTo>
                <a:lnTo>
                  <a:pt x="276" y="48"/>
                </a:lnTo>
                <a:lnTo>
                  <a:pt x="281" y="59"/>
                </a:lnTo>
                <a:lnTo>
                  <a:pt x="287" y="69"/>
                </a:lnTo>
                <a:lnTo>
                  <a:pt x="287" y="75"/>
                </a:lnTo>
                <a:lnTo>
                  <a:pt x="276" y="85"/>
                </a:lnTo>
                <a:lnTo>
                  <a:pt x="271" y="85"/>
                </a:lnTo>
                <a:lnTo>
                  <a:pt x="265" y="112"/>
                </a:lnTo>
                <a:lnTo>
                  <a:pt x="250" y="138"/>
                </a:lnTo>
                <a:lnTo>
                  <a:pt x="234" y="181"/>
                </a:lnTo>
                <a:lnTo>
                  <a:pt x="234" y="218"/>
                </a:lnTo>
                <a:lnTo>
                  <a:pt x="404" y="207"/>
                </a:lnTo>
                <a:lnTo>
                  <a:pt x="409" y="213"/>
                </a:lnTo>
                <a:lnTo>
                  <a:pt x="404" y="234"/>
                </a:lnTo>
                <a:lnTo>
                  <a:pt x="404" y="255"/>
                </a:lnTo>
                <a:lnTo>
                  <a:pt x="420" y="271"/>
                </a:lnTo>
                <a:lnTo>
                  <a:pt x="425" y="292"/>
                </a:lnTo>
                <a:lnTo>
                  <a:pt x="398" y="287"/>
                </a:lnTo>
                <a:lnTo>
                  <a:pt x="377" y="277"/>
                </a:lnTo>
                <a:lnTo>
                  <a:pt x="372" y="277"/>
                </a:lnTo>
                <a:lnTo>
                  <a:pt x="366" y="282"/>
                </a:lnTo>
                <a:lnTo>
                  <a:pt x="351" y="292"/>
                </a:lnTo>
                <a:lnTo>
                  <a:pt x="351" y="303"/>
                </a:lnTo>
                <a:lnTo>
                  <a:pt x="356" y="308"/>
                </a:lnTo>
                <a:lnTo>
                  <a:pt x="366" y="314"/>
                </a:lnTo>
                <a:lnTo>
                  <a:pt x="382" y="314"/>
                </a:lnTo>
                <a:lnTo>
                  <a:pt x="393" y="303"/>
                </a:lnTo>
                <a:lnTo>
                  <a:pt x="398" y="303"/>
                </a:lnTo>
                <a:lnTo>
                  <a:pt x="409" y="303"/>
                </a:lnTo>
                <a:lnTo>
                  <a:pt x="414" y="303"/>
                </a:lnTo>
                <a:lnTo>
                  <a:pt x="414" y="303"/>
                </a:lnTo>
                <a:lnTo>
                  <a:pt x="414" y="308"/>
                </a:lnTo>
                <a:lnTo>
                  <a:pt x="409" y="314"/>
                </a:lnTo>
                <a:lnTo>
                  <a:pt x="409" y="324"/>
                </a:lnTo>
                <a:lnTo>
                  <a:pt x="414" y="324"/>
                </a:lnTo>
                <a:lnTo>
                  <a:pt x="420" y="330"/>
                </a:lnTo>
                <a:lnTo>
                  <a:pt x="425" y="324"/>
                </a:lnTo>
                <a:lnTo>
                  <a:pt x="436" y="308"/>
                </a:lnTo>
                <a:lnTo>
                  <a:pt x="451" y="303"/>
                </a:lnTo>
                <a:lnTo>
                  <a:pt x="457" y="298"/>
                </a:lnTo>
                <a:lnTo>
                  <a:pt x="462" y="298"/>
                </a:lnTo>
                <a:lnTo>
                  <a:pt x="467" y="303"/>
                </a:lnTo>
                <a:lnTo>
                  <a:pt x="462" y="314"/>
                </a:lnTo>
                <a:lnTo>
                  <a:pt x="467" y="319"/>
                </a:lnTo>
                <a:lnTo>
                  <a:pt x="467" y="324"/>
                </a:lnTo>
                <a:lnTo>
                  <a:pt x="457" y="330"/>
                </a:lnTo>
                <a:lnTo>
                  <a:pt x="446" y="346"/>
                </a:lnTo>
                <a:lnTo>
                  <a:pt x="430" y="356"/>
                </a:lnTo>
                <a:lnTo>
                  <a:pt x="430" y="367"/>
                </a:lnTo>
                <a:lnTo>
                  <a:pt x="436" y="372"/>
                </a:lnTo>
                <a:lnTo>
                  <a:pt x="451" y="383"/>
                </a:lnTo>
                <a:lnTo>
                  <a:pt x="483" y="399"/>
                </a:lnTo>
                <a:lnTo>
                  <a:pt x="489" y="404"/>
                </a:lnTo>
                <a:lnTo>
                  <a:pt x="483" y="409"/>
                </a:lnTo>
                <a:lnTo>
                  <a:pt x="478" y="415"/>
                </a:lnTo>
                <a:lnTo>
                  <a:pt x="457" y="425"/>
                </a:lnTo>
                <a:lnTo>
                  <a:pt x="451" y="404"/>
                </a:lnTo>
                <a:lnTo>
                  <a:pt x="436" y="399"/>
                </a:lnTo>
                <a:lnTo>
                  <a:pt x="409" y="388"/>
                </a:lnTo>
                <a:lnTo>
                  <a:pt x="404" y="377"/>
                </a:lnTo>
                <a:lnTo>
                  <a:pt x="398" y="372"/>
                </a:lnTo>
                <a:lnTo>
                  <a:pt x="393" y="377"/>
                </a:lnTo>
                <a:lnTo>
                  <a:pt x="388" y="399"/>
                </a:lnTo>
                <a:lnTo>
                  <a:pt x="393" y="399"/>
                </a:lnTo>
                <a:lnTo>
                  <a:pt x="393" y="404"/>
                </a:lnTo>
                <a:lnTo>
                  <a:pt x="377" y="415"/>
                </a:lnTo>
                <a:lnTo>
                  <a:pt x="372" y="415"/>
                </a:lnTo>
                <a:lnTo>
                  <a:pt x="366" y="404"/>
                </a:lnTo>
                <a:lnTo>
                  <a:pt x="361" y="399"/>
                </a:lnTo>
                <a:lnTo>
                  <a:pt x="351" y="404"/>
                </a:lnTo>
                <a:lnTo>
                  <a:pt x="345" y="399"/>
                </a:lnTo>
                <a:lnTo>
                  <a:pt x="340" y="399"/>
                </a:lnTo>
                <a:lnTo>
                  <a:pt x="329" y="415"/>
                </a:lnTo>
                <a:lnTo>
                  <a:pt x="313" y="415"/>
                </a:lnTo>
                <a:lnTo>
                  <a:pt x="308" y="409"/>
                </a:lnTo>
                <a:lnTo>
                  <a:pt x="292" y="409"/>
                </a:lnTo>
                <a:lnTo>
                  <a:pt x="271" y="383"/>
                </a:lnTo>
                <a:lnTo>
                  <a:pt x="260" y="377"/>
                </a:lnTo>
                <a:lnTo>
                  <a:pt x="244" y="372"/>
                </a:lnTo>
                <a:lnTo>
                  <a:pt x="239" y="362"/>
                </a:lnTo>
                <a:lnTo>
                  <a:pt x="239" y="362"/>
                </a:lnTo>
                <a:lnTo>
                  <a:pt x="239" y="362"/>
                </a:lnTo>
                <a:lnTo>
                  <a:pt x="234" y="362"/>
                </a:lnTo>
                <a:lnTo>
                  <a:pt x="239" y="356"/>
                </a:lnTo>
                <a:lnTo>
                  <a:pt x="228" y="351"/>
                </a:lnTo>
                <a:lnTo>
                  <a:pt x="228" y="356"/>
                </a:lnTo>
                <a:lnTo>
                  <a:pt x="218" y="351"/>
                </a:lnTo>
                <a:lnTo>
                  <a:pt x="212" y="351"/>
                </a:lnTo>
                <a:lnTo>
                  <a:pt x="212" y="346"/>
                </a:lnTo>
                <a:lnTo>
                  <a:pt x="207" y="346"/>
                </a:lnTo>
                <a:lnTo>
                  <a:pt x="191" y="362"/>
                </a:lnTo>
                <a:lnTo>
                  <a:pt x="196" y="372"/>
                </a:lnTo>
                <a:lnTo>
                  <a:pt x="196" y="372"/>
                </a:lnTo>
                <a:lnTo>
                  <a:pt x="164" y="372"/>
                </a:lnTo>
                <a:lnTo>
                  <a:pt x="117" y="367"/>
                </a:lnTo>
                <a:lnTo>
                  <a:pt x="90" y="356"/>
                </a:lnTo>
                <a:lnTo>
                  <a:pt x="26" y="362"/>
                </a:lnTo>
                <a:lnTo>
                  <a:pt x="21" y="362"/>
                </a:lnTo>
                <a:lnTo>
                  <a:pt x="21" y="351"/>
                </a:lnTo>
                <a:lnTo>
                  <a:pt x="21" y="351"/>
                </a:lnTo>
                <a:lnTo>
                  <a:pt x="26" y="340"/>
                </a:lnTo>
                <a:lnTo>
                  <a:pt x="32" y="335"/>
                </a:lnTo>
                <a:lnTo>
                  <a:pt x="42" y="314"/>
                </a:lnTo>
                <a:lnTo>
                  <a:pt x="32" y="303"/>
                </a:lnTo>
                <a:lnTo>
                  <a:pt x="32" y="292"/>
                </a:lnTo>
                <a:lnTo>
                  <a:pt x="37" y="287"/>
                </a:lnTo>
                <a:lnTo>
                  <a:pt x="32" y="282"/>
                </a:lnTo>
                <a:lnTo>
                  <a:pt x="37" y="271"/>
                </a:lnTo>
                <a:lnTo>
                  <a:pt x="42" y="266"/>
                </a:lnTo>
                <a:lnTo>
                  <a:pt x="48" y="255"/>
                </a:lnTo>
                <a:lnTo>
                  <a:pt x="53" y="234"/>
                </a:lnTo>
                <a:lnTo>
                  <a:pt x="53" y="223"/>
                </a:lnTo>
                <a:lnTo>
                  <a:pt x="48" y="207"/>
                </a:lnTo>
                <a:lnTo>
                  <a:pt x="42" y="191"/>
                </a:lnTo>
                <a:lnTo>
                  <a:pt x="37" y="191"/>
                </a:lnTo>
                <a:lnTo>
                  <a:pt x="37" y="186"/>
                </a:lnTo>
                <a:lnTo>
                  <a:pt x="37" y="181"/>
                </a:lnTo>
                <a:lnTo>
                  <a:pt x="32" y="170"/>
                </a:lnTo>
                <a:lnTo>
                  <a:pt x="26" y="165"/>
                </a:lnTo>
                <a:lnTo>
                  <a:pt x="21" y="160"/>
                </a:lnTo>
                <a:lnTo>
                  <a:pt x="26" y="149"/>
                </a:lnTo>
                <a:lnTo>
                  <a:pt x="21" y="133"/>
                </a:lnTo>
                <a:lnTo>
                  <a:pt x="5" y="122"/>
                </a:lnTo>
                <a:lnTo>
                  <a:pt x="0" y="117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" name=""/>
          <p:cNvSpPr/>
          <p:nvPr/>
        </p:nvSpPr>
        <p:spPr>
          <a:xfrm>
            <a:off x="3281400" y="3462480"/>
            <a:ext cx="566640" cy="493560"/>
          </a:xfrm>
          <a:custGeom>
            <a:avLst/>
            <a:gdLst/>
            <a:ahLst/>
            <a:rect l="l" t="t" r="r" b="b"/>
            <a:pathLst>
              <a:path w="489" h="425">
                <a:moveTo>
                  <a:pt x="0" y="5"/>
                </a:moveTo>
                <a:lnTo>
                  <a:pt x="260" y="0"/>
                </a:lnTo>
                <a:lnTo>
                  <a:pt x="260" y="5"/>
                </a:lnTo>
                <a:lnTo>
                  <a:pt x="271" y="32"/>
                </a:lnTo>
                <a:lnTo>
                  <a:pt x="276" y="48"/>
                </a:lnTo>
                <a:lnTo>
                  <a:pt x="281" y="59"/>
                </a:lnTo>
                <a:lnTo>
                  <a:pt x="287" y="69"/>
                </a:lnTo>
                <a:lnTo>
                  <a:pt x="287" y="75"/>
                </a:lnTo>
                <a:lnTo>
                  <a:pt x="276" y="85"/>
                </a:lnTo>
                <a:lnTo>
                  <a:pt x="271" y="85"/>
                </a:lnTo>
                <a:lnTo>
                  <a:pt x="265" y="112"/>
                </a:lnTo>
                <a:lnTo>
                  <a:pt x="250" y="138"/>
                </a:lnTo>
                <a:lnTo>
                  <a:pt x="234" y="181"/>
                </a:lnTo>
                <a:lnTo>
                  <a:pt x="234" y="218"/>
                </a:lnTo>
                <a:lnTo>
                  <a:pt x="404" y="207"/>
                </a:lnTo>
                <a:lnTo>
                  <a:pt x="409" y="213"/>
                </a:lnTo>
                <a:lnTo>
                  <a:pt x="404" y="234"/>
                </a:lnTo>
                <a:lnTo>
                  <a:pt x="404" y="255"/>
                </a:lnTo>
                <a:lnTo>
                  <a:pt x="420" y="271"/>
                </a:lnTo>
                <a:lnTo>
                  <a:pt x="425" y="292"/>
                </a:lnTo>
                <a:lnTo>
                  <a:pt x="398" y="287"/>
                </a:lnTo>
                <a:lnTo>
                  <a:pt x="377" y="277"/>
                </a:lnTo>
                <a:lnTo>
                  <a:pt x="372" y="277"/>
                </a:lnTo>
                <a:lnTo>
                  <a:pt x="366" y="282"/>
                </a:lnTo>
                <a:lnTo>
                  <a:pt x="351" y="292"/>
                </a:lnTo>
                <a:lnTo>
                  <a:pt x="351" y="303"/>
                </a:lnTo>
                <a:lnTo>
                  <a:pt x="356" y="308"/>
                </a:lnTo>
                <a:lnTo>
                  <a:pt x="366" y="314"/>
                </a:lnTo>
                <a:lnTo>
                  <a:pt x="382" y="314"/>
                </a:lnTo>
                <a:lnTo>
                  <a:pt x="393" y="303"/>
                </a:lnTo>
                <a:lnTo>
                  <a:pt x="398" y="303"/>
                </a:lnTo>
                <a:lnTo>
                  <a:pt x="409" y="303"/>
                </a:lnTo>
                <a:lnTo>
                  <a:pt x="414" y="303"/>
                </a:lnTo>
                <a:lnTo>
                  <a:pt x="414" y="303"/>
                </a:lnTo>
                <a:lnTo>
                  <a:pt x="414" y="308"/>
                </a:lnTo>
                <a:lnTo>
                  <a:pt x="409" y="314"/>
                </a:lnTo>
                <a:lnTo>
                  <a:pt x="409" y="324"/>
                </a:lnTo>
                <a:lnTo>
                  <a:pt x="414" y="324"/>
                </a:lnTo>
                <a:lnTo>
                  <a:pt x="420" y="330"/>
                </a:lnTo>
                <a:lnTo>
                  <a:pt x="425" y="324"/>
                </a:lnTo>
                <a:lnTo>
                  <a:pt x="436" y="308"/>
                </a:lnTo>
                <a:lnTo>
                  <a:pt x="451" y="303"/>
                </a:lnTo>
                <a:lnTo>
                  <a:pt x="457" y="298"/>
                </a:lnTo>
                <a:lnTo>
                  <a:pt x="462" y="298"/>
                </a:lnTo>
                <a:lnTo>
                  <a:pt x="467" y="303"/>
                </a:lnTo>
                <a:lnTo>
                  <a:pt x="462" y="314"/>
                </a:lnTo>
                <a:lnTo>
                  <a:pt x="467" y="319"/>
                </a:lnTo>
                <a:lnTo>
                  <a:pt x="467" y="324"/>
                </a:lnTo>
                <a:lnTo>
                  <a:pt x="457" y="330"/>
                </a:lnTo>
                <a:lnTo>
                  <a:pt x="446" y="346"/>
                </a:lnTo>
                <a:lnTo>
                  <a:pt x="430" y="356"/>
                </a:lnTo>
                <a:lnTo>
                  <a:pt x="430" y="367"/>
                </a:lnTo>
                <a:lnTo>
                  <a:pt x="436" y="372"/>
                </a:lnTo>
                <a:lnTo>
                  <a:pt x="451" y="383"/>
                </a:lnTo>
                <a:lnTo>
                  <a:pt x="483" y="399"/>
                </a:lnTo>
                <a:lnTo>
                  <a:pt x="489" y="404"/>
                </a:lnTo>
                <a:lnTo>
                  <a:pt x="483" y="409"/>
                </a:lnTo>
                <a:lnTo>
                  <a:pt x="478" y="415"/>
                </a:lnTo>
                <a:lnTo>
                  <a:pt x="457" y="425"/>
                </a:lnTo>
                <a:lnTo>
                  <a:pt x="451" y="404"/>
                </a:lnTo>
                <a:lnTo>
                  <a:pt x="436" y="399"/>
                </a:lnTo>
                <a:lnTo>
                  <a:pt x="409" y="388"/>
                </a:lnTo>
                <a:lnTo>
                  <a:pt x="404" y="377"/>
                </a:lnTo>
                <a:lnTo>
                  <a:pt x="398" y="372"/>
                </a:lnTo>
                <a:lnTo>
                  <a:pt x="393" y="377"/>
                </a:lnTo>
                <a:lnTo>
                  <a:pt x="388" y="399"/>
                </a:lnTo>
                <a:lnTo>
                  <a:pt x="393" y="399"/>
                </a:lnTo>
                <a:lnTo>
                  <a:pt x="393" y="404"/>
                </a:lnTo>
                <a:lnTo>
                  <a:pt x="377" y="415"/>
                </a:lnTo>
                <a:lnTo>
                  <a:pt x="372" y="415"/>
                </a:lnTo>
                <a:lnTo>
                  <a:pt x="366" y="404"/>
                </a:lnTo>
                <a:lnTo>
                  <a:pt x="361" y="399"/>
                </a:lnTo>
                <a:lnTo>
                  <a:pt x="351" y="404"/>
                </a:lnTo>
                <a:lnTo>
                  <a:pt x="345" y="399"/>
                </a:lnTo>
                <a:lnTo>
                  <a:pt x="340" y="399"/>
                </a:lnTo>
                <a:lnTo>
                  <a:pt x="329" y="415"/>
                </a:lnTo>
                <a:lnTo>
                  <a:pt x="313" y="415"/>
                </a:lnTo>
                <a:lnTo>
                  <a:pt x="308" y="409"/>
                </a:lnTo>
                <a:lnTo>
                  <a:pt x="292" y="409"/>
                </a:lnTo>
                <a:lnTo>
                  <a:pt x="271" y="383"/>
                </a:lnTo>
                <a:lnTo>
                  <a:pt x="260" y="377"/>
                </a:lnTo>
                <a:lnTo>
                  <a:pt x="244" y="372"/>
                </a:lnTo>
                <a:lnTo>
                  <a:pt x="239" y="362"/>
                </a:lnTo>
                <a:lnTo>
                  <a:pt x="239" y="362"/>
                </a:lnTo>
                <a:lnTo>
                  <a:pt x="239" y="362"/>
                </a:lnTo>
                <a:lnTo>
                  <a:pt x="234" y="362"/>
                </a:lnTo>
                <a:lnTo>
                  <a:pt x="239" y="356"/>
                </a:lnTo>
                <a:lnTo>
                  <a:pt x="228" y="351"/>
                </a:lnTo>
                <a:lnTo>
                  <a:pt x="228" y="356"/>
                </a:lnTo>
                <a:lnTo>
                  <a:pt x="218" y="351"/>
                </a:lnTo>
                <a:lnTo>
                  <a:pt x="212" y="351"/>
                </a:lnTo>
                <a:lnTo>
                  <a:pt x="212" y="346"/>
                </a:lnTo>
                <a:lnTo>
                  <a:pt x="207" y="346"/>
                </a:lnTo>
                <a:lnTo>
                  <a:pt x="191" y="362"/>
                </a:lnTo>
                <a:lnTo>
                  <a:pt x="196" y="372"/>
                </a:lnTo>
                <a:lnTo>
                  <a:pt x="196" y="372"/>
                </a:lnTo>
                <a:lnTo>
                  <a:pt x="164" y="372"/>
                </a:lnTo>
                <a:lnTo>
                  <a:pt x="117" y="367"/>
                </a:lnTo>
                <a:lnTo>
                  <a:pt x="90" y="356"/>
                </a:lnTo>
                <a:lnTo>
                  <a:pt x="26" y="362"/>
                </a:lnTo>
                <a:lnTo>
                  <a:pt x="21" y="362"/>
                </a:lnTo>
                <a:lnTo>
                  <a:pt x="21" y="351"/>
                </a:lnTo>
                <a:lnTo>
                  <a:pt x="21" y="351"/>
                </a:lnTo>
                <a:lnTo>
                  <a:pt x="26" y="340"/>
                </a:lnTo>
                <a:lnTo>
                  <a:pt x="32" y="335"/>
                </a:lnTo>
                <a:lnTo>
                  <a:pt x="42" y="314"/>
                </a:lnTo>
                <a:lnTo>
                  <a:pt x="32" y="303"/>
                </a:lnTo>
                <a:lnTo>
                  <a:pt x="32" y="292"/>
                </a:lnTo>
                <a:lnTo>
                  <a:pt x="37" y="287"/>
                </a:lnTo>
                <a:lnTo>
                  <a:pt x="32" y="282"/>
                </a:lnTo>
                <a:lnTo>
                  <a:pt x="37" y="271"/>
                </a:lnTo>
                <a:lnTo>
                  <a:pt x="42" y="266"/>
                </a:lnTo>
                <a:lnTo>
                  <a:pt x="48" y="255"/>
                </a:lnTo>
                <a:lnTo>
                  <a:pt x="53" y="234"/>
                </a:lnTo>
                <a:lnTo>
                  <a:pt x="53" y="223"/>
                </a:lnTo>
                <a:lnTo>
                  <a:pt x="48" y="207"/>
                </a:lnTo>
                <a:lnTo>
                  <a:pt x="42" y="191"/>
                </a:lnTo>
                <a:lnTo>
                  <a:pt x="37" y="191"/>
                </a:lnTo>
                <a:lnTo>
                  <a:pt x="37" y="186"/>
                </a:lnTo>
                <a:lnTo>
                  <a:pt x="37" y="181"/>
                </a:lnTo>
                <a:lnTo>
                  <a:pt x="32" y="170"/>
                </a:lnTo>
                <a:lnTo>
                  <a:pt x="26" y="165"/>
                </a:lnTo>
                <a:lnTo>
                  <a:pt x="21" y="160"/>
                </a:lnTo>
                <a:lnTo>
                  <a:pt x="26" y="149"/>
                </a:lnTo>
                <a:lnTo>
                  <a:pt x="21" y="133"/>
                </a:lnTo>
                <a:lnTo>
                  <a:pt x="5" y="122"/>
                </a:lnTo>
                <a:lnTo>
                  <a:pt x="0" y="117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" name=""/>
          <p:cNvSpPr/>
          <p:nvPr/>
        </p:nvSpPr>
        <p:spPr>
          <a:xfrm>
            <a:off x="3552840" y="3191040"/>
            <a:ext cx="351000" cy="609480"/>
          </a:xfrm>
          <a:custGeom>
            <a:avLst/>
            <a:gdLst/>
            <a:ahLst/>
            <a:rect l="l" t="t" r="r" b="b"/>
            <a:pathLst>
              <a:path w="303" h="526">
                <a:moveTo>
                  <a:pt x="281" y="0"/>
                </a:moveTo>
                <a:lnTo>
                  <a:pt x="95" y="11"/>
                </a:lnTo>
                <a:lnTo>
                  <a:pt x="95" y="16"/>
                </a:lnTo>
                <a:lnTo>
                  <a:pt x="79" y="32"/>
                </a:lnTo>
                <a:lnTo>
                  <a:pt x="74" y="48"/>
                </a:lnTo>
                <a:lnTo>
                  <a:pt x="74" y="64"/>
                </a:lnTo>
                <a:lnTo>
                  <a:pt x="69" y="75"/>
                </a:lnTo>
                <a:lnTo>
                  <a:pt x="53" y="85"/>
                </a:lnTo>
                <a:lnTo>
                  <a:pt x="42" y="101"/>
                </a:lnTo>
                <a:lnTo>
                  <a:pt x="42" y="107"/>
                </a:lnTo>
                <a:lnTo>
                  <a:pt x="42" y="123"/>
                </a:lnTo>
                <a:lnTo>
                  <a:pt x="31" y="128"/>
                </a:lnTo>
                <a:lnTo>
                  <a:pt x="31" y="139"/>
                </a:lnTo>
                <a:lnTo>
                  <a:pt x="26" y="154"/>
                </a:lnTo>
                <a:lnTo>
                  <a:pt x="16" y="170"/>
                </a:lnTo>
                <a:lnTo>
                  <a:pt x="21" y="186"/>
                </a:lnTo>
                <a:lnTo>
                  <a:pt x="31" y="197"/>
                </a:lnTo>
                <a:lnTo>
                  <a:pt x="31" y="208"/>
                </a:lnTo>
                <a:lnTo>
                  <a:pt x="31" y="208"/>
                </a:lnTo>
                <a:lnTo>
                  <a:pt x="31" y="213"/>
                </a:lnTo>
                <a:lnTo>
                  <a:pt x="31" y="218"/>
                </a:lnTo>
                <a:lnTo>
                  <a:pt x="26" y="229"/>
                </a:lnTo>
                <a:lnTo>
                  <a:pt x="26" y="234"/>
                </a:lnTo>
                <a:lnTo>
                  <a:pt x="26" y="239"/>
                </a:lnTo>
                <a:lnTo>
                  <a:pt x="37" y="266"/>
                </a:lnTo>
                <a:lnTo>
                  <a:pt x="42" y="282"/>
                </a:lnTo>
                <a:lnTo>
                  <a:pt x="47" y="293"/>
                </a:lnTo>
                <a:lnTo>
                  <a:pt x="53" y="303"/>
                </a:lnTo>
                <a:lnTo>
                  <a:pt x="53" y="309"/>
                </a:lnTo>
                <a:lnTo>
                  <a:pt x="42" y="319"/>
                </a:lnTo>
                <a:lnTo>
                  <a:pt x="37" y="319"/>
                </a:lnTo>
                <a:lnTo>
                  <a:pt x="31" y="346"/>
                </a:lnTo>
                <a:lnTo>
                  <a:pt x="16" y="372"/>
                </a:lnTo>
                <a:lnTo>
                  <a:pt x="0" y="415"/>
                </a:lnTo>
                <a:lnTo>
                  <a:pt x="0" y="452"/>
                </a:lnTo>
                <a:lnTo>
                  <a:pt x="170" y="441"/>
                </a:lnTo>
                <a:lnTo>
                  <a:pt x="175" y="447"/>
                </a:lnTo>
                <a:lnTo>
                  <a:pt x="170" y="468"/>
                </a:lnTo>
                <a:lnTo>
                  <a:pt x="170" y="489"/>
                </a:lnTo>
                <a:lnTo>
                  <a:pt x="186" y="505"/>
                </a:lnTo>
                <a:lnTo>
                  <a:pt x="191" y="526"/>
                </a:lnTo>
                <a:lnTo>
                  <a:pt x="202" y="526"/>
                </a:lnTo>
                <a:lnTo>
                  <a:pt x="223" y="516"/>
                </a:lnTo>
                <a:lnTo>
                  <a:pt x="260" y="500"/>
                </a:lnTo>
                <a:lnTo>
                  <a:pt x="271" y="505"/>
                </a:lnTo>
                <a:lnTo>
                  <a:pt x="287" y="500"/>
                </a:lnTo>
                <a:lnTo>
                  <a:pt x="292" y="505"/>
                </a:lnTo>
                <a:lnTo>
                  <a:pt x="297" y="505"/>
                </a:lnTo>
                <a:lnTo>
                  <a:pt x="303" y="505"/>
                </a:lnTo>
                <a:lnTo>
                  <a:pt x="281" y="340"/>
                </a:lnTo>
                <a:lnTo>
                  <a:pt x="281" y="325"/>
                </a:lnTo>
                <a:lnTo>
                  <a:pt x="287" y="6"/>
                </a:lnTo>
                <a:lnTo>
                  <a:pt x="28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" name=""/>
          <p:cNvSpPr/>
          <p:nvPr/>
        </p:nvSpPr>
        <p:spPr>
          <a:xfrm>
            <a:off x="3552840" y="3191040"/>
            <a:ext cx="351000" cy="609480"/>
          </a:xfrm>
          <a:custGeom>
            <a:avLst/>
            <a:gdLst/>
            <a:ahLst/>
            <a:rect l="l" t="t" r="r" b="b"/>
            <a:pathLst>
              <a:path w="303" h="526">
                <a:moveTo>
                  <a:pt x="281" y="0"/>
                </a:moveTo>
                <a:lnTo>
                  <a:pt x="95" y="11"/>
                </a:lnTo>
                <a:lnTo>
                  <a:pt x="95" y="16"/>
                </a:lnTo>
                <a:lnTo>
                  <a:pt x="79" y="32"/>
                </a:lnTo>
                <a:lnTo>
                  <a:pt x="74" y="48"/>
                </a:lnTo>
                <a:lnTo>
                  <a:pt x="74" y="64"/>
                </a:lnTo>
                <a:lnTo>
                  <a:pt x="69" y="75"/>
                </a:lnTo>
                <a:lnTo>
                  <a:pt x="53" y="85"/>
                </a:lnTo>
                <a:lnTo>
                  <a:pt x="42" y="101"/>
                </a:lnTo>
                <a:lnTo>
                  <a:pt x="42" y="107"/>
                </a:lnTo>
                <a:lnTo>
                  <a:pt x="42" y="123"/>
                </a:lnTo>
                <a:lnTo>
                  <a:pt x="31" y="128"/>
                </a:lnTo>
                <a:lnTo>
                  <a:pt x="31" y="139"/>
                </a:lnTo>
                <a:lnTo>
                  <a:pt x="26" y="154"/>
                </a:lnTo>
                <a:lnTo>
                  <a:pt x="16" y="170"/>
                </a:lnTo>
                <a:lnTo>
                  <a:pt x="21" y="186"/>
                </a:lnTo>
                <a:lnTo>
                  <a:pt x="31" y="197"/>
                </a:lnTo>
                <a:lnTo>
                  <a:pt x="31" y="208"/>
                </a:lnTo>
                <a:lnTo>
                  <a:pt x="31" y="208"/>
                </a:lnTo>
                <a:lnTo>
                  <a:pt x="31" y="213"/>
                </a:lnTo>
                <a:lnTo>
                  <a:pt x="31" y="218"/>
                </a:lnTo>
                <a:lnTo>
                  <a:pt x="26" y="229"/>
                </a:lnTo>
                <a:lnTo>
                  <a:pt x="26" y="234"/>
                </a:lnTo>
                <a:lnTo>
                  <a:pt x="26" y="239"/>
                </a:lnTo>
                <a:lnTo>
                  <a:pt x="37" y="266"/>
                </a:lnTo>
                <a:lnTo>
                  <a:pt x="42" y="282"/>
                </a:lnTo>
                <a:lnTo>
                  <a:pt x="47" y="293"/>
                </a:lnTo>
                <a:lnTo>
                  <a:pt x="53" y="303"/>
                </a:lnTo>
                <a:lnTo>
                  <a:pt x="53" y="309"/>
                </a:lnTo>
                <a:lnTo>
                  <a:pt x="42" y="319"/>
                </a:lnTo>
                <a:lnTo>
                  <a:pt x="37" y="319"/>
                </a:lnTo>
                <a:lnTo>
                  <a:pt x="31" y="346"/>
                </a:lnTo>
                <a:lnTo>
                  <a:pt x="16" y="372"/>
                </a:lnTo>
                <a:lnTo>
                  <a:pt x="0" y="415"/>
                </a:lnTo>
                <a:lnTo>
                  <a:pt x="0" y="452"/>
                </a:lnTo>
                <a:lnTo>
                  <a:pt x="170" y="441"/>
                </a:lnTo>
                <a:lnTo>
                  <a:pt x="175" y="447"/>
                </a:lnTo>
                <a:lnTo>
                  <a:pt x="170" y="468"/>
                </a:lnTo>
                <a:lnTo>
                  <a:pt x="170" y="489"/>
                </a:lnTo>
                <a:lnTo>
                  <a:pt x="186" y="505"/>
                </a:lnTo>
                <a:lnTo>
                  <a:pt x="191" y="526"/>
                </a:lnTo>
                <a:lnTo>
                  <a:pt x="202" y="526"/>
                </a:lnTo>
                <a:lnTo>
                  <a:pt x="223" y="516"/>
                </a:lnTo>
                <a:lnTo>
                  <a:pt x="260" y="500"/>
                </a:lnTo>
                <a:lnTo>
                  <a:pt x="271" y="505"/>
                </a:lnTo>
                <a:lnTo>
                  <a:pt x="287" y="500"/>
                </a:lnTo>
                <a:lnTo>
                  <a:pt x="292" y="505"/>
                </a:lnTo>
                <a:lnTo>
                  <a:pt x="297" y="505"/>
                </a:lnTo>
                <a:lnTo>
                  <a:pt x="303" y="505"/>
                </a:lnTo>
                <a:lnTo>
                  <a:pt x="281" y="340"/>
                </a:lnTo>
                <a:lnTo>
                  <a:pt x="281" y="325"/>
                </a:lnTo>
                <a:lnTo>
                  <a:pt x="287" y="6"/>
                </a:lnTo>
                <a:lnTo>
                  <a:pt x="281" y="0"/>
                </a:lnTo>
                <a:lnTo>
                  <a:pt x="281" y="0"/>
                </a:lnTo>
                <a:lnTo>
                  <a:pt x="281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3" name=""/>
          <p:cNvSpPr/>
          <p:nvPr/>
        </p:nvSpPr>
        <p:spPr>
          <a:xfrm>
            <a:off x="3878280" y="3165480"/>
            <a:ext cx="382680" cy="611280"/>
          </a:xfrm>
          <a:custGeom>
            <a:avLst/>
            <a:gdLst/>
            <a:ahLst/>
            <a:rect l="l" t="t" r="r" b="b"/>
            <a:pathLst>
              <a:path w="330" h="526">
                <a:moveTo>
                  <a:pt x="0" y="21"/>
                </a:moveTo>
                <a:lnTo>
                  <a:pt x="6" y="27"/>
                </a:lnTo>
                <a:lnTo>
                  <a:pt x="0" y="346"/>
                </a:lnTo>
                <a:lnTo>
                  <a:pt x="0" y="361"/>
                </a:lnTo>
                <a:lnTo>
                  <a:pt x="22" y="526"/>
                </a:lnTo>
                <a:lnTo>
                  <a:pt x="27" y="521"/>
                </a:lnTo>
                <a:lnTo>
                  <a:pt x="32" y="516"/>
                </a:lnTo>
                <a:lnTo>
                  <a:pt x="43" y="521"/>
                </a:lnTo>
                <a:lnTo>
                  <a:pt x="48" y="516"/>
                </a:lnTo>
                <a:lnTo>
                  <a:pt x="53" y="494"/>
                </a:lnTo>
                <a:lnTo>
                  <a:pt x="59" y="478"/>
                </a:lnTo>
                <a:lnTo>
                  <a:pt x="64" y="494"/>
                </a:lnTo>
                <a:lnTo>
                  <a:pt x="64" y="500"/>
                </a:lnTo>
                <a:lnTo>
                  <a:pt x="69" y="510"/>
                </a:lnTo>
                <a:lnTo>
                  <a:pt x="80" y="526"/>
                </a:lnTo>
                <a:lnTo>
                  <a:pt x="91" y="526"/>
                </a:lnTo>
                <a:lnTo>
                  <a:pt x="96" y="526"/>
                </a:lnTo>
                <a:lnTo>
                  <a:pt x="107" y="516"/>
                </a:lnTo>
                <a:lnTo>
                  <a:pt x="112" y="516"/>
                </a:lnTo>
                <a:lnTo>
                  <a:pt x="117" y="510"/>
                </a:lnTo>
                <a:lnTo>
                  <a:pt x="117" y="505"/>
                </a:lnTo>
                <a:lnTo>
                  <a:pt x="112" y="505"/>
                </a:lnTo>
                <a:lnTo>
                  <a:pt x="107" y="500"/>
                </a:lnTo>
                <a:lnTo>
                  <a:pt x="107" y="500"/>
                </a:lnTo>
                <a:lnTo>
                  <a:pt x="112" y="489"/>
                </a:lnTo>
                <a:lnTo>
                  <a:pt x="112" y="484"/>
                </a:lnTo>
                <a:lnTo>
                  <a:pt x="107" y="478"/>
                </a:lnTo>
                <a:lnTo>
                  <a:pt x="101" y="478"/>
                </a:lnTo>
                <a:lnTo>
                  <a:pt x="96" y="473"/>
                </a:lnTo>
                <a:lnTo>
                  <a:pt x="91" y="462"/>
                </a:lnTo>
                <a:lnTo>
                  <a:pt x="91" y="457"/>
                </a:lnTo>
                <a:lnTo>
                  <a:pt x="91" y="457"/>
                </a:lnTo>
                <a:lnTo>
                  <a:pt x="91" y="452"/>
                </a:lnTo>
                <a:lnTo>
                  <a:pt x="91" y="446"/>
                </a:lnTo>
                <a:lnTo>
                  <a:pt x="330" y="425"/>
                </a:lnTo>
                <a:lnTo>
                  <a:pt x="330" y="420"/>
                </a:lnTo>
                <a:lnTo>
                  <a:pt x="319" y="399"/>
                </a:lnTo>
                <a:lnTo>
                  <a:pt x="319" y="372"/>
                </a:lnTo>
                <a:lnTo>
                  <a:pt x="309" y="351"/>
                </a:lnTo>
                <a:lnTo>
                  <a:pt x="309" y="330"/>
                </a:lnTo>
                <a:lnTo>
                  <a:pt x="314" y="314"/>
                </a:lnTo>
                <a:lnTo>
                  <a:pt x="314" y="303"/>
                </a:lnTo>
                <a:lnTo>
                  <a:pt x="319" y="292"/>
                </a:lnTo>
                <a:lnTo>
                  <a:pt x="324" y="287"/>
                </a:lnTo>
                <a:lnTo>
                  <a:pt x="314" y="276"/>
                </a:lnTo>
                <a:lnTo>
                  <a:pt x="319" y="266"/>
                </a:lnTo>
                <a:lnTo>
                  <a:pt x="314" y="260"/>
                </a:lnTo>
                <a:lnTo>
                  <a:pt x="303" y="255"/>
                </a:lnTo>
                <a:lnTo>
                  <a:pt x="303" y="250"/>
                </a:lnTo>
                <a:lnTo>
                  <a:pt x="298" y="234"/>
                </a:lnTo>
                <a:lnTo>
                  <a:pt x="287" y="229"/>
                </a:lnTo>
                <a:lnTo>
                  <a:pt x="229" y="0"/>
                </a:lnTo>
                <a:lnTo>
                  <a:pt x="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4" name=""/>
          <p:cNvSpPr/>
          <p:nvPr/>
        </p:nvSpPr>
        <p:spPr>
          <a:xfrm>
            <a:off x="3878280" y="3165480"/>
            <a:ext cx="382680" cy="611280"/>
          </a:xfrm>
          <a:custGeom>
            <a:avLst/>
            <a:gdLst/>
            <a:ahLst/>
            <a:rect l="l" t="t" r="r" b="b"/>
            <a:pathLst>
              <a:path w="330" h="526">
                <a:moveTo>
                  <a:pt x="0" y="21"/>
                </a:moveTo>
                <a:lnTo>
                  <a:pt x="6" y="27"/>
                </a:lnTo>
                <a:lnTo>
                  <a:pt x="0" y="346"/>
                </a:lnTo>
                <a:lnTo>
                  <a:pt x="0" y="361"/>
                </a:lnTo>
                <a:lnTo>
                  <a:pt x="22" y="526"/>
                </a:lnTo>
                <a:lnTo>
                  <a:pt x="27" y="521"/>
                </a:lnTo>
                <a:lnTo>
                  <a:pt x="32" y="516"/>
                </a:lnTo>
                <a:lnTo>
                  <a:pt x="43" y="521"/>
                </a:lnTo>
                <a:lnTo>
                  <a:pt x="48" y="516"/>
                </a:lnTo>
                <a:lnTo>
                  <a:pt x="53" y="494"/>
                </a:lnTo>
                <a:lnTo>
                  <a:pt x="59" y="478"/>
                </a:lnTo>
                <a:lnTo>
                  <a:pt x="64" y="494"/>
                </a:lnTo>
                <a:lnTo>
                  <a:pt x="64" y="500"/>
                </a:lnTo>
                <a:lnTo>
                  <a:pt x="69" y="510"/>
                </a:lnTo>
                <a:lnTo>
                  <a:pt x="80" y="526"/>
                </a:lnTo>
                <a:lnTo>
                  <a:pt x="91" y="526"/>
                </a:lnTo>
                <a:lnTo>
                  <a:pt x="96" y="526"/>
                </a:lnTo>
                <a:lnTo>
                  <a:pt x="107" y="516"/>
                </a:lnTo>
                <a:lnTo>
                  <a:pt x="112" y="516"/>
                </a:lnTo>
                <a:lnTo>
                  <a:pt x="117" y="510"/>
                </a:lnTo>
                <a:lnTo>
                  <a:pt x="117" y="505"/>
                </a:lnTo>
                <a:lnTo>
                  <a:pt x="112" y="505"/>
                </a:lnTo>
                <a:lnTo>
                  <a:pt x="107" y="500"/>
                </a:lnTo>
                <a:lnTo>
                  <a:pt x="107" y="500"/>
                </a:lnTo>
                <a:lnTo>
                  <a:pt x="112" y="489"/>
                </a:lnTo>
                <a:lnTo>
                  <a:pt x="112" y="484"/>
                </a:lnTo>
                <a:lnTo>
                  <a:pt x="107" y="478"/>
                </a:lnTo>
                <a:lnTo>
                  <a:pt x="101" y="478"/>
                </a:lnTo>
                <a:lnTo>
                  <a:pt x="96" y="473"/>
                </a:lnTo>
                <a:lnTo>
                  <a:pt x="91" y="462"/>
                </a:lnTo>
                <a:lnTo>
                  <a:pt x="91" y="457"/>
                </a:lnTo>
                <a:lnTo>
                  <a:pt x="91" y="457"/>
                </a:lnTo>
                <a:lnTo>
                  <a:pt x="91" y="452"/>
                </a:lnTo>
                <a:lnTo>
                  <a:pt x="91" y="446"/>
                </a:lnTo>
                <a:lnTo>
                  <a:pt x="330" y="425"/>
                </a:lnTo>
                <a:lnTo>
                  <a:pt x="330" y="420"/>
                </a:lnTo>
                <a:lnTo>
                  <a:pt x="319" y="399"/>
                </a:lnTo>
                <a:lnTo>
                  <a:pt x="319" y="372"/>
                </a:lnTo>
                <a:lnTo>
                  <a:pt x="309" y="351"/>
                </a:lnTo>
                <a:lnTo>
                  <a:pt x="309" y="330"/>
                </a:lnTo>
                <a:lnTo>
                  <a:pt x="314" y="314"/>
                </a:lnTo>
                <a:lnTo>
                  <a:pt x="314" y="303"/>
                </a:lnTo>
                <a:lnTo>
                  <a:pt x="319" y="292"/>
                </a:lnTo>
                <a:lnTo>
                  <a:pt x="324" y="287"/>
                </a:lnTo>
                <a:lnTo>
                  <a:pt x="314" y="276"/>
                </a:lnTo>
                <a:lnTo>
                  <a:pt x="319" y="266"/>
                </a:lnTo>
                <a:lnTo>
                  <a:pt x="314" y="260"/>
                </a:lnTo>
                <a:lnTo>
                  <a:pt x="303" y="255"/>
                </a:lnTo>
                <a:lnTo>
                  <a:pt x="303" y="250"/>
                </a:lnTo>
                <a:lnTo>
                  <a:pt x="298" y="234"/>
                </a:lnTo>
                <a:lnTo>
                  <a:pt x="287" y="229"/>
                </a:lnTo>
                <a:lnTo>
                  <a:pt x="229" y="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5" name=""/>
          <p:cNvSpPr/>
          <p:nvPr/>
        </p:nvSpPr>
        <p:spPr>
          <a:xfrm>
            <a:off x="3984480" y="3635280"/>
            <a:ext cx="911520" cy="684360"/>
          </a:xfrm>
          <a:custGeom>
            <a:avLst/>
            <a:gdLst/>
            <a:ahLst/>
            <a:rect l="l" t="t" r="r" b="b"/>
            <a:pathLst>
              <a:path w="786" h="590">
                <a:moveTo>
                  <a:pt x="239" y="21"/>
                </a:moveTo>
                <a:lnTo>
                  <a:pt x="0" y="42"/>
                </a:lnTo>
                <a:lnTo>
                  <a:pt x="0" y="48"/>
                </a:lnTo>
                <a:lnTo>
                  <a:pt x="0" y="53"/>
                </a:lnTo>
                <a:lnTo>
                  <a:pt x="0" y="53"/>
                </a:lnTo>
                <a:lnTo>
                  <a:pt x="0" y="58"/>
                </a:lnTo>
                <a:lnTo>
                  <a:pt x="5" y="69"/>
                </a:lnTo>
                <a:lnTo>
                  <a:pt x="10" y="74"/>
                </a:lnTo>
                <a:lnTo>
                  <a:pt x="16" y="74"/>
                </a:lnTo>
                <a:lnTo>
                  <a:pt x="21" y="80"/>
                </a:lnTo>
                <a:lnTo>
                  <a:pt x="21" y="85"/>
                </a:lnTo>
                <a:lnTo>
                  <a:pt x="16" y="96"/>
                </a:lnTo>
                <a:lnTo>
                  <a:pt x="16" y="96"/>
                </a:lnTo>
                <a:lnTo>
                  <a:pt x="21" y="101"/>
                </a:lnTo>
                <a:lnTo>
                  <a:pt x="26" y="101"/>
                </a:lnTo>
                <a:lnTo>
                  <a:pt x="26" y="106"/>
                </a:lnTo>
                <a:lnTo>
                  <a:pt x="21" y="112"/>
                </a:lnTo>
                <a:lnTo>
                  <a:pt x="21" y="117"/>
                </a:lnTo>
                <a:lnTo>
                  <a:pt x="21" y="117"/>
                </a:lnTo>
                <a:lnTo>
                  <a:pt x="37" y="112"/>
                </a:lnTo>
                <a:lnTo>
                  <a:pt x="42" y="112"/>
                </a:lnTo>
                <a:lnTo>
                  <a:pt x="42" y="96"/>
                </a:lnTo>
                <a:lnTo>
                  <a:pt x="47" y="96"/>
                </a:lnTo>
                <a:lnTo>
                  <a:pt x="53" y="96"/>
                </a:lnTo>
                <a:lnTo>
                  <a:pt x="58" y="96"/>
                </a:lnTo>
                <a:lnTo>
                  <a:pt x="58" y="96"/>
                </a:lnTo>
                <a:lnTo>
                  <a:pt x="63" y="96"/>
                </a:lnTo>
                <a:lnTo>
                  <a:pt x="63" y="96"/>
                </a:lnTo>
                <a:lnTo>
                  <a:pt x="53" y="106"/>
                </a:lnTo>
                <a:lnTo>
                  <a:pt x="58" y="106"/>
                </a:lnTo>
                <a:lnTo>
                  <a:pt x="63" y="106"/>
                </a:lnTo>
                <a:lnTo>
                  <a:pt x="74" y="101"/>
                </a:lnTo>
                <a:lnTo>
                  <a:pt x="117" y="90"/>
                </a:lnTo>
                <a:lnTo>
                  <a:pt x="122" y="90"/>
                </a:lnTo>
                <a:lnTo>
                  <a:pt x="122" y="90"/>
                </a:lnTo>
                <a:lnTo>
                  <a:pt x="117" y="101"/>
                </a:lnTo>
                <a:lnTo>
                  <a:pt x="122" y="101"/>
                </a:lnTo>
                <a:lnTo>
                  <a:pt x="138" y="101"/>
                </a:lnTo>
                <a:lnTo>
                  <a:pt x="154" y="106"/>
                </a:lnTo>
                <a:lnTo>
                  <a:pt x="175" y="117"/>
                </a:lnTo>
                <a:lnTo>
                  <a:pt x="180" y="122"/>
                </a:lnTo>
                <a:lnTo>
                  <a:pt x="180" y="112"/>
                </a:lnTo>
                <a:lnTo>
                  <a:pt x="186" y="112"/>
                </a:lnTo>
                <a:lnTo>
                  <a:pt x="191" y="117"/>
                </a:lnTo>
                <a:lnTo>
                  <a:pt x="202" y="117"/>
                </a:lnTo>
                <a:lnTo>
                  <a:pt x="202" y="122"/>
                </a:lnTo>
                <a:lnTo>
                  <a:pt x="202" y="122"/>
                </a:lnTo>
                <a:lnTo>
                  <a:pt x="196" y="122"/>
                </a:lnTo>
                <a:lnTo>
                  <a:pt x="202" y="128"/>
                </a:lnTo>
                <a:lnTo>
                  <a:pt x="223" y="143"/>
                </a:lnTo>
                <a:lnTo>
                  <a:pt x="228" y="154"/>
                </a:lnTo>
                <a:lnTo>
                  <a:pt x="223" y="159"/>
                </a:lnTo>
                <a:lnTo>
                  <a:pt x="223" y="165"/>
                </a:lnTo>
                <a:lnTo>
                  <a:pt x="218" y="159"/>
                </a:lnTo>
                <a:lnTo>
                  <a:pt x="218" y="154"/>
                </a:lnTo>
                <a:lnTo>
                  <a:pt x="218" y="159"/>
                </a:lnTo>
                <a:lnTo>
                  <a:pt x="218" y="165"/>
                </a:lnTo>
                <a:lnTo>
                  <a:pt x="223" y="165"/>
                </a:lnTo>
                <a:lnTo>
                  <a:pt x="255" y="159"/>
                </a:lnTo>
                <a:lnTo>
                  <a:pt x="260" y="154"/>
                </a:lnTo>
                <a:lnTo>
                  <a:pt x="271" y="154"/>
                </a:lnTo>
                <a:lnTo>
                  <a:pt x="297" y="133"/>
                </a:lnTo>
                <a:lnTo>
                  <a:pt x="313" y="133"/>
                </a:lnTo>
                <a:lnTo>
                  <a:pt x="313" y="128"/>
                </a:lnTo>
                <a:lnTo>
                  <a:pt x="313" y="122"/>
                </a:lnTo>
                <a:lnTo>
                  <a:pt x="319" y="112"/>
                </a:lnTo>
                <a:lnTo>
                  <a:pt x="345" y="106"/>
                </a:lnTo>
                <a:lnTo>
                  <a:pt x="388" y="128"/>
                </a:lnTo>
                <a:lnTo>
                  <a:pt x="388" y="133"/>
                </a:lnTo>
                <a:lnTo>
                  <a:pt x="404" y="143"/>
                </a:lnTo>
                <a:lnTo>
                  <a:pt x="409" y="159"/>
                </a:lnTo>
                <a:lnTo>
                  <a:pt x="435" y="175"/>
                </a:lnTo>
                <a:lnTo>
                  <a:pt x="441" y="186"/>
                </a:lnTo>
                <a:lnTo>
                  <a:pt x="446" y="191"/>
                </a:lnTo>
                <a:lnTo>
                  <a:pt x="467" y="191"/>
                </a:lnTo>
                <a:lnTo>
                  <a:pt x="483" y="213"/>
                </a:lnTo>
                <a:lnTo>
                  <a:pt x="489" y="218"/>
                </a:lnTo>
                <a:lnTo>
                  <a:pt x="489" y="223"/>
                </a:lnTo>
                <a:lnTo>
                  <a:pt x="494" y="250"/>
                </a:lnTo>
                <a:lnTo>
                  <a:pt x="494" y="276"/>
                </a:lnTo>
                <a:lnTo>
                  <a:pt x="483" y="303"/>
                </a:lnTo>
                <a:lnTo>
                  <a:pt x="489" y="324"/>
                </a:lnTo>
                <a:lnTo>
                  <a:pt x="489" y="335"/>
                </a:lnTo>
                <a:lnTo>
                  <a:pt x="505" y="345"/>
                </a:lnTo>
                <a:lnTo>
                  <a:pt x="510" y="335"/>
                </a:lnTo>
                <a:lnTo>
                  <a:pt x="505" y="329"/>
                </a:lnTo>
                <a:lnTo>
                  <a:pt x="499" y="319"/>
                </a:lnTo>
                <a:lnTo>
                  <a:pt x="505" y="314"/>
                </a:lnTo>
                <a:lnTo>
                  <a:pt x="510" y="314"/>
                </a:lnTo>
                <a:lnTo>
                  <a:pt x="520" y="324"/>
                </a:lnTo>
                <a:lnTo>
                  <a:pt x="520" y="324"/>
                </a:lnTo>
                <a:lnTo>
                  <a:pt x="526" y="319"/>
                </a:lnTo>
                <a:lnTo>
                  <a:pt x="526" y="319"/>
                </a:lnTo>
                <a:lnTo>
                  <a:pt x="531" y="319"/>
                </a:lnTo>
                <a:lnTo>
                  <a:pt x="531" y="329"/>
                </a:lnTo>
                <a:lnTo>
                  <a:pt x="526" y="335"/>
                </a:lnTo>
                <a:lnTo>
                  <a:pt x="520" y="340"/>
                </a:lnTo>
                <a:lnTo>
                  <a:pt x="515" y="361"/>
                </a:lnTo>
                <a:lnTo>
                  <a:pt x="510" y="361"/>
                </a:lnTo>
                <a:lnTo>
                  <a:pt x="510" y="372"/>
                </a:lnTo>
                <a:lnTo>
                  <a:pt x="515" y="377"/>
                </a:lnTo>
                <a:lnTo>
                  <a:pt x="526" y="388"/>
                </a:lnTo>
                <a:lnTo>
                  <a:pt x="542" y="420"/>
                </a:lnTo>
                <a:lnTo>
                  <a:pt x="563" y="430"/>
                </a:lnTo>
                <a:lnTo>
                  <a:pt x="568" y="430"/>
                </a:lnTo>
                <a:lnTo>
                  <a:pt x="568" y="425"/>
                </a:lnTo>
                <a:lnTo>
                  <a:pt x="574" y="425"/>
                </a:lnTo>
                <a:lnTo>
                  <a:pt x="579" y="436"/>
                </a:lnTo>
                <a:lnTo>
                  <a:pt x="579" y="446"/>
                </a:lnTo>
                <a:lnTo>
                  <a:pt x="590" y="462"/>
                </a:lnTo>
                <a:lnTo>
                  <a:pt x="595" y="468"/>
                </a:lnTo>
                <a:lnTo>
                  <a:pt x="606" y="473"/>
                </a:lnTo>
                <a:lnTo>
                  <a:pt x="621" y="515"/>
                </a:lnTo>
                <a:lnTo>
                  <a:pt x="627" y="521"/>
                </a:lnTo>
                <a:lnTo>
                  <a:pt x="653" y="526"/>
                </a:lnTo>
                <a:lnTo>
                  <a:pt x="659" y="531"/>
                </a:lnTo>
                <a:lnTo>
                  <a:pt x="685" y="563"/>
                </a:lnTo>
                <a:lnTo>
                  <a:pt x="696" y="569"/>
                </a:lnTo>
                <a:lnTo>
                  <a:pt x="701" y="569"/>
                </a:lnTo>
                <a:lnTo>
                  <a:pt x="706" y="574"/>
                </a:lnTo>
                <a:lnTo>
                  <a:pt x="712" y="579"/>
                </a:lnTo>
                <a:lnTo>
                  <a:pt x="706" y="579"/>
                </a:lnTo>
                <a:lnTo>
                  <a:pt x="701" y="579"/>
                </a:lnTo>
                <a:lnTo>
                  <a:pt x="696" y="579"/>
                </a:lnTo>
                <a:lnTo>
                  <a:pt x="696" y="579"/>
                </a:lnTo>
                <a:lnTo>
                  <a:pt x="696" y="585"/>
                </a:lnTo>
                <a:lnTo>
                  <a:pt x="696" y="590"/>
                </a:lnTo>
                <a:lnTo>
                  <a:pt x="712" y="590"/>
                </a:lnTo>
                <a:lnTo>
                  <a:pt x="717" y="590"/>
                </a:lnTo>
                <a:lnTo>
                  <a:pt x="728" y="590"/>
                </a:lnTo>
                <a:lnTo>
                  <a:pt x="765" y="574"/>
                </a:lnTo>
                <a:lnTo>
                  <a:pt x="770" y="558"/>
                </a:lnTo>
                <a:lnTo>
                  <a:pt x="776" y="553"/>
                </a:lnTo>
                <a:lnTo>
                  <a:pt x="770" y="531"/>
                </a:lnTo>
                <a:lnTo>
                  <a:pt x="770" y="526"/>
                </a:lnTo>
                <a:lnTo>
                  <a:pt x="776" y="505"/>
                </a:lnTo>
                <a:lnTo>
                  <a:pt x="786" y="505"/>
                </a:lnTo>
                <a:lnTo>
                  <a:pt x="776" y="468"/>
                </a:lnTo>
                <a:lnTo>
                  <a:pt x="776" y="452"/>
                </a:lnTo>
                <a:lnTo>
                  <a:pt x="776" y="414"/>
                </a:lnTo>
                <a:lnTo>
                  <a:pt x="770" y="388"/>
                </a:lnTo>
                <a:lnTo>
                  <a:pt x="765" y="377"/>
                </a:lnTo>
                <a:lnTo>
                  <a:pt x="738" y="345"/>
                </a:lnTo>
                <a:lnTo>
                  <a:pt x="722" y="308"/>
                </a:lnTo>
                <a:lnTo>
                  <a:pt x="701" y="276"/>
                </a:lnTo>
                <a:lnTo>
                  <a:pt x="701" y="276"/>
                </a:lnTo>
                <a:lnTo>
                  <a:pt x="701" y="271"/>
                </a:lnTo>
                <a:lnTo>
                  <a:pt x="691" y="255"/>
                </a:lnTo>
                <a:lnTo>
                  <a:pt x="691" y="250"/>
                </a:lnTo>
                <a:lnTo>
                  <a:pt x="701" y="239"/>
                </a:lnTo>
                <a:lnTo>
                  <a:pt x="701" y="234"/>
                </a:lnTo>
                <a:lnTo>
                  <a:pt x="675" y="197"/>
                </a:lnTo>
                <a:lnTo>
                  <a:pt x="659" y="181"/>
                </a:lnTo>
                <a:lnTo>
                  <a:pt x="648" y="175"/>
                </a:lnTo>
                <a:lnTo>
                  <a:pt x="643" y="170"/>
                </a:lnTo>
                <a:lnTo>
                  <a:pt x="627" y="149"/>
                </a:lnTo>
                <a:lnTo>
                  <a:pt x="606" y="106"/>
                </a:lnTo>
                <a:lnTo>
                  <a:pt x="600" y="85"/>
                </a:lnTo>
                <a:lnTo>
                  <a:pt x="584" y="53"/>
                </a:lnTo>
                <a:lnTo>
                  <a:pt x="584" y="42"/>
                </a:lnTo>
                <a:lnTo>
                  <a:pt x="579" y="37"/>
                </a:lnTo>
                <a:lnTo>
                  <a:pt x="574" y="37"/>
                </a:lnTo>
                <a:lnTo>
                  <a:pt x="574" y="16"/>
                </a:lnTo>
                <a:lnTo>
                  <a:pt x="568" y="5"/>
                </a:lnTo>
                <a:lnTo>
                  <a:pt x="563" y="5"/>
                </a:lnTo>
                <a:lnTo>
                  <a:pt x="547" y="5"/>
                </a:lnTo>
                <a:lnTo>
                  <a:pt x="526" y="0"/>
                </a:lnTo>
                <a:lnTo>
                  <a:pt x="520" y="5"/>
                </a:lnTo>
                <a:lnTo>
                  <a:pt x="520" y="5"/>
                </a:lnTo>
                <a:lnTo>
                  <a:pt x="520" y="16"/>
                </a:lnTo>
                <a:lnTo>
                  <a:pt x="526" y="37"/>
                </a:lnTo>
                <a:lnTo>
                  <a:pt x="520" y="53"/>
                </a:lnTo>
                <a:lnTo>
                  <a:pt x="510" y="53"/>
                </a:lnTo>
                <a:lnTo>
                  <a:pt x="505" y="48"/>
                </a:lnTo>
                <a:lnTo>
                  <a:pt x="505" y="32"/>
                </a:lnTo>
                <a:lnTo>
                  <a:pt x="255" y="48"/>
                </a:lnTo>
                <a:lnTo>
                  <a:pt x="249" y="42"/>
                </a:lnTo>
                <a:lnTo>
                  <a:pt x="249" y="32"/>
                </a:lnTo>
                <a:lnTo>
                  <a:pt x="239" y="27"/>
                </a:lnTo>
                <a:lnTo>
                  <a:pt x="239" y="21"/>
                </a:lnTo>
                <a:lnTo>
                  <a:pt x="239" y="21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6" name=""/>
          <p:cNvSpPr/>
          <p:nvPr/>
        </p:nvSpPr>
        <p:spPr>
          <a:xfrm>
            <a:off x="3984480" y="3635280"/>
            <a:ext cx="911520" cy="684360"/>
          </a:xfrm>
          <a:custGeom>
            <a:avLst/>
            <a:gdLst/>
            <a:ahLst/>
            <a:rect l="l" t="t" r="r" b="b"/>
            <a:pathLst>
              <a:path w="786" h="590">
                <a:moveTo>
                  <a:pt x="239" y="21"/>
                </a:moveTo>
                <a:lnTo>
                  <a:pt x="0" y="42"/>
                </a:lnTo>
                <a:lnTo>
                  <a:pt x="0" y="48"/>
                </a:lnTo>
                <a:lnTo>
                  <a:pt x="0" y="53"/>
                </a:lnTo>
                <a:lnTo>
                  <a:pt x="0" y="53"/>
                </a:lnTo>
                <a:lnTo>
                  <a:pt x="0" y="58"/>
                </a:lnTo>
                <a:lnTo>
                  <a:pt x="5" y="69"/>
                </a:lnTo>
                <a:lnTo>
                  <a:pt x="10" y="74"/>
                </a:lnTo>
                <a:lnTo>
                  <a:pt x="16" y="74"/>
                </a:lnTo>
                <a:lnTo>
                  <a:pt x="21" y="80"/>
                </a:lnTo>
                <a:lnTo>
                  <a:pt x="21" y="85"/>
                </a:lnTo>
                <a:lnTo>
                  <a:pt x="16" y="96"/>
                </a:lnTo>
                <a:lnTo>
                  <a:pt x="16" y="96"/>
                </a:lnTo>
                <a:lnTo>
                  <a:pt x="21" y="101"/>
                </a:lnTo>
                <a:lnTo>
                  <a:pt x="26" y="101"/>
                </a:lnTo>
                <a:lnTo>
                  <a:pt x="26" y="106"/>
                </a:lnTo>
                <a:lnTo>
                  <a:pt x="21" y="112"/>
                </a:lnTo>
                <a:lnTo>
                  <a:pt x="21" y="117"/>
                </a:lnTo>
                <a:lnTo>
                  <a:pt x="21" y="117"/>
                </a:lnTo>
                <a:lnTo>
                  <a:pt x="37" y="112"/>
                </a:lnTo>
                <a:lnTo>
                  <a:pt x="42" y="112"/>
                </a:lnTo>
                <a:lnTo>
                  <a:pt x="42" y="96"/>
                </a:lnTo>
                <a:lnTo>
                  <a:pt x="47" y="96"/>
                </a:lnTo>
                <a:lnTo>
                  <a:pt x="53" y="96"/>
                </a:lnTo>
                <a:lnTo>
                  <a:pt x="58" y="96"/>
                </a:lnTo>
                <a:lnTo>
                  <a:pt x="58" y="96"/>
                </a:lnTo>
                <a:lnTo>
                  <a:pt x="63" y="96"/>
                </a:lnTo>
                <a:lnTo>
                  <a:pt x="63" y="96"/>
                </a:lnTo>
                <a:lnTo>
                  <a:pt x="53" y="106"/>
                </a:lnTo>
                <a:lnTo>
                  <a:pt x="58" y="106"/>
                </a:lnTo>
                <a:lnTo>
                  <a:pt x="63" y="106"/>
                </a:lnTo>
                <a:lnTo>
                  <a:pt x="74" y="101"/>
                </a:lnTo>
                <a:lnTo>
                  <a:pt x="117" y="90"/>
                </a:lnTo>
                <a:lnTo>
                  <a:pt x="122" y="90"/>
                </a:lnTo>
                <a:lnTo>
                  <a:pt x="122" y="90"/>
                </a:lnTo>
                <a:lnTo>
                  <a:pt x="117" y="101"/>
                </a:lnTo>
                <a:lnTo>
                  <a:pt x="122" y="101"/>
                </a:lnTo>
                <a:lnTo>
                  <a:pt x="138" y="101"/>
                </a:lnTo>
                <a:lnTo>
                  <a:pt x="154" y="106"/>
                </a:lnTo>
                <a:lnTo>
                  <a:pt x="175" y="117"/>
                </a:lnTo>
                <a:lnTo>
                  <a:pt x="180" y="122"/>
                </a:lnTo>
                <a:lnTo>
                  <a:pt x="180" y="112"/>
                </a:lnTo>
                <a:lnTo>
                  <a:pt x="186" y="112"/>
                </a:lnTo>
                <a:lnTo>
                  <a:pt x="191" y="117"/>
                </a:lnTo>
                <a:lnTo>
                  <a:pt x="202" y="117"/>
                </a:lnTo>
                <a:lnTo>
                  <a:pt x="202" y="122"/>
                </a:lnTo>
                <a:lnTo>
                  <a:pt x="202" y="122"/>
                </a:lnTo>
                <a:lnTo>
                  <a:pt x="196" y="122"/>
                </a:lnTo>
                <a:lnTo>
                  <a:pt x="202" y="128"/>
                </a:lnTo>
                <a:lnTo>
                  <a:pt x="223" y="143"/>
                </a:lnTo>
                <a:lnTo>
                  <a:pt x="228" y="154"/>
                </a:lnTo>
                <a:lnTo>
                  <a:pt x="223" y="159"/>
                </a:lnTo>
                <a:lnTo>
                  <a:pt x="223" y="165"/>
                </a:lnTo>
                <a:lnTo>
                  <a:pt x="218" y="159"/>
                </a:lnTo>
                <a:lnTo>
                  <a:pt x="218" y="154"/>
                </a:lnTo>
                <a:lnTo>
                  <a:pt x="218" y="159"/>
                </a:lnTo>
                <a:lnTo>
                  <a:pt x="218" y="165"/>
                </a:lnTo>
                <a:lnTo>
                  <a:pt x="223" y="165"/>
                </a:lnTo>
                <a:lnTo>
                  <a:pt x="255" y="159"/>
                </a:lnTo>
                <a:lnTo>
                  <a:pt x="260" y="154"/>
                </a:lnTo>
                <a:lnTo>
                  <a:pt x="271" y="154"/>
                </a:lnTo>
                <a:lnTo>
                  <a:pt x="297" y="133"/>
                </a:lnTo>
                <a:lnTo>
                  <a:pt x="313" y="133"/>
                </a:lnTo>
                <a:lnTo>
                  <a:pt x="313" y="128"/>
                </a:lnTo>
                <a:lnTo>
                  <a:pt x="313" y="122"/>
                </a:lnTo>
                <a:lnTo>
                  <a:pt x="319" y="112"/>
                </a:lnTo>
                <a:lnTo>
                  <a:pt x="345" y="106"/>
                </a:lnTo>
                <a:lnTo>
                  <a:pt x="388" y="128"/>
                </a:lnTo>
                <a:lnTo>
                  <a:pt x="388" y="133"/>
                </a:lnTo>
                <a:lnTo>
                  <a:pt x="404" y="143"/>
                </a:lnTo>
                <a:lnTo>
                  <a:pt x="409" y="159"/>
                </a:lnTo>
                <a:lnTo>
                  <a:pt x="435" y="175"/>
                </a:lnTo>
                <a:lnTo>
                  <a:pt x="441" y="186"/>
                </a:lnTo>
                <a:lnTo>
                  <a:pt x="446" y="191"/>
                </a:lnTo>
                <a:lnTo>
                  <a:pt x="467" y="191"/>
                </a:lnTo>
                <a:lnTo>
                  <a:pt x="483" y="213"/>
                </a:lnTo>
                <a:lnTo>
                  <a:pt x="489" y="218"/>
                </a:lnTo>
                <a:lnTo>
                  <a:pt x="489" y="223"/>
                </a:lnTo>
                <a:lnTo>
                  <a:pt x="494" y="250"/>
                </a:lnTo>
                <a:lnTo>
                  <a:pt x="494" y="276"/>
                </a:lnTo>
                <a:lnTo>
                  <a:pt x="483" y="303"/>
                </a:lnTo>
                <a:lnTo>
                  <a:pt x="489" y="324"/>
                </a:lnTo>
                <a:lnTo>
                  <a:pt x="489" y="335"/>
                </a:lnTo>
                <a:lnTo>
                  <a:pt x="505" y="345"/>
                </a:lnTo>
                <a:lnTo>
                  <a:pt x="510" y="335"/>
                </a:lnTo>
                <a:lnTo>
                  <a:pt x="505" y="329"/>
                </a:lnTo>
                <a:lnTo>
                  <a:pt x="499" y="319"/>
                </a:lnTo>
                <a:lnTo>
                  <a:pt x="505" y="314"/>
                </a:lnTo>
                <a:lnTo>
                  <a:pt x="510" y="314"/>
                </a:lnTo>
                <a:lnTo>
                  <a:pt x="520" y="324"/>
                </a:lnTo>
                <a:lnTo>
                  <a:pt x="520" y="324"/>
                </a:lnTo>
                <a:lnTo>
                  <a:pt x="526" y="319"/>
                </a:lnTo>
                <a:lnTo>
                  <a:pt x="526" y="319"/>
                </a:lnTo>
                <a:lnTo>
                  <a:pt x="531" y="319"/>
                </a:lnTo>
                <a:lnTo>
                  <a:pt x="531" y="329"/>
                </a:lnTo>
                <a:lnTo>
                  <a:pt x="526" y="335"/>
                </a:lnTo>
                <a:lnTo>
                  <a:pt x="520" y="340"/>
                </a:lnTo>
                <a:lnTo>
                  <a:pt x="515" y="361"/>
                </a:lnTo>
                <a:lnTo>
                  <a:pt x="510" y="361"/>
                </a:lnTo>
                <a:lnTo>
                  <a:pt x="510" y="372"/>
                </a:lnTo>
                <a:lnTo>
                  <a:pt x="515" y="377"/>
                </a:lnTo>
                <a:lnTo>
                  <a:pt x="526" y="388"/>
                </a:lnTo>
                <a:lnTo>
                  <a:pt x="542" y="420"/>
                </a:lnTo>
                <a:lnTo>
                  <a:pt x="563" y="430"/>
                </a:lnTo>
                <a:lnTo>
                  <a:pt x="568" y="430"/>
                </a:lnTo>
                <a:lnTo>
                  <a:pt x="568" y="425"/>
                </a:lnTo>
                <a:lnTo>
                  <a:pt x="574" y="425"/>
                </a:lnTo>
                <a:lnTo>
                  <a:pt x="579" y="436"/>
                </a:lnTo>
                <a:lnTo>
                  <a:pt x="579" y="446"/>
                </a:lnTo>
                <a:lnTo>
                  <a:pt x="590" y="462"/>
                </a:lnTo>
                <a:lnTo>
                  <a:pt x="595" y="468"/>
                </a:lnTo>
                <a:lnTo>
                  <a:pt x="606" y="473"/>
                </a:lnTo>
                <a:lnTo>
                  <a:pt x="621" y="515"/>
                </a:lnTo>
                <a:lnTo>
                  <a:pt x="627" y="521"/>
                </a:lnTo>
                <a:lnTo>
                  <a:pt x="653" y="526"/>
                </a:lnTo>
                <a:lnTo>
                  <a:pt x="659" y="531"/>
                </a:lnTo>
                <a:lnTo>
                  <a:pt x="685" y="563"/>
                </a:lnTo>
                <a:lnTo>
                  <a:pt x="696" y="569"/>
                </a:lnTo>
                <a:lnTo>
                  <a:pt x="701" y="569"/>
                </a:lnTo>
                <a:lnTo>
                  <a:pt x="706" y="574"/>
                </a:lnTo>
                <a:lnTo>
                  <a:pt x="712" y="579"/>
                </a:lnTo>
                <a:lnTo>
                  <a:pt x="706" y="579"/>
                </a:lnTo>
                <a:lnTo>
                  <a:pt x="701" y="579"/>
                </a:lnTo>
                <a:lnTo>
                  <a:pt x="696" y="579"/>
                </a:lnTo>
                <a:lnTo>
                  <a:pt x="696" y="579"/>
                </a:lnTo>
                <a:lnTo>
                  <a:pt x="696" y="585"/>
                </a:lnTo>
                <a:lnTo>
                  <a:pt x="696" y="590"/>
                </a:lnTo>
                <a:lnTo>
                  <a:pt x="712" y="590"/>
                </a:lnTo>
                <a:lnTo>
                  <a:pt x="717" y="590"/>
                </a:lnTo>
                <a:lnTo>
                  <a:pt x="728" y="590"/>
                </a:lnTo>
                <a:lnTo>
                  <a:pt x="765" y="574"/>
                </a:lnTo>
                <a:lnTo>
                  <a:pt x="770" y="558"/>
                </a:lnTo>
                <a:lnTo>
                  <a:pt x="776" y="553"/>
                </a:lnTo>
                <a:lnTo>
                  <a:pt x="770" y="531"/>
                </a:lnTo>
                <a:lnTo>
                  <a:pt x="770" y="526"/>
                </a:lnTo>
                <a:lnTo>
                  <a:pt x="776" y="505"/>
                </a:lnTo>
                <a:lnTo>
                  <a:pt x="786" y="505"/>
                </a:lnTo>
                <a:lnTo>
                  <a:pt x="776" y="468"/>
                </a:lnTo>
                <a:lnTo>
                  <a:pt x="776" y="452"/>
                </a:lnTo>
                <a:lnTo>
                  <a:pt x="776" y="414"/>
                </a:lnTo>
                <a:lnTo>
                  <a:pt x="770" y="388"/>
                </a:lnTo>
                <a:lnTo>
                  <a:pt x="765" y="377"/>
                </a:lnTo>
                <a:lnTo>
                  <a:pt x="738" y="345"/>
                </a:lnTo>
                <a:lnTo>
                  <a:pt x="722" y="308"/>
                </a:lnTo>
                <a:lnTo>
                  <a:pt x="701" y="276"/>
                </a:lnTo>
                <a:lnTo>
                  <a:pt x="701" y="276"/>
                </a:lnTo>
                <a:lnTo>
                  <a:pt x="701" y="271"/>
                </a:lnTo>
                <a:lnTo>
                  <a:pt x="691" y="255"/>
                </a:lnTo>
                <a:lnTo>
                  <a:pt x="691" y="250"/>
                </a:lnTo>
                <a:lnTo>
                  <a:pt x="701" y="239"/>
                </a:lnTo>
                <a:lnTo>
                  <a:pt x="701" y="234"/>
                </a:lnTo>
                <a:lnTo>
                  <a:pt x="675" y="197"/>
                </a:lnTo>
                <a:lnTo>
                  <a:pt x="659" y="181"/>
                </a:lnTo>
                <a:lnTo>
                  <a:pt x="648" y="175"/>
                </a:lnTo>
                <a:lnTo>
                  <a:pt x="643" y="170"/>
                </a:lnTo>
                <a:lnTo>
                  <a:pt x="627" y="149"/>
                </a:lnTo>
                <a:lnTo>
                  <a:pt x="606" y="106"/>
                </a:lnTo>
                <a:lnTo>
                  <a:pt x="600" y="85"/>
                </a:lnTo>
                <a:lnTo>
                  <a:pt x="584" y="53"/>
                </a:lnTo>
                <a:lnTo>
                  <a:pt x="584" y="42"/>
                </a:lnTo>
                <a:lnTo>
                  <a:pt x="579" y="37"/>
                </a:lnTo>
                <a:lnTo>
                  <a:pt x="574" y="37"/>
                </a:lnTo>
                <a:lnTo>
                  <a:pt x="574" y="16"/>
                </a:lnTo>
                <a:lnTo>
                  <a:pt x="568" y="5"/>
                </a:lnTo>
                <a:lnTo>
                  <a:pt x="563" y="5"/>
                </a:lnTo>
                <a:lnTo>
                  <a:pt x="547" y="5"/>
                </a:lnTo>
                <a:lnTo>
                  <a:pt x="526" y="0"/>
                </a:lnTo>
                <a:lnTo>
                  <a:pt x="520" y="5"/>
                </a:lnTo>
                <a:lnTo>
                  <a:pt x="520" y="5"/>
                </a:lnTo>
                <a:lnTo>
                  <a:pt x="520" y="16"/>
                </a:lnTo>
                <a:lnTo>
                  <a:pt x="526" y="37"/>
                </a:lnTo>
                <a:lnTo>
                  <a:pt x="520" y="53"/>
                </a:lnTo>
                <a:lnTo>
                  <a:pt x="510" y="53"/>
                </a:lnTo>
                <a:lnTo>
                  <a:pt x="505" y="48"/>
                </a:lnTo>
                <a:lnTo>
                  <a:pt x="505" y="32"/>
                </a:lnTo>
                <a:lnTo>
                  <a:pt x="255" y="48"/>
                </a:lnTo>
                <a:lnTo>
                  <a:pt x="249" y="42"/>
                </a:lnTo>
                <a:lnTo>
                  <a:pt x="249" y="32"/>
                </a:lnTo>
                <a:lnTo>
                  <a:pt x="239" y="27"/>
                </a:lnTo>
                <a:lnTo>
                  <a:pt x="239" y="21"/>
                </a:lnTo>
                <a:lnTo>
                  <a:pt x="239" y="21"/>
                </a:lnTo>
                <a:lnTo>
                  <a:pt x="239" y="21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7" name=""/>
          <p:cNvSpPr/>
          <p:nvPr/>
        </p:nvSpPr>
        <p:spPr>
          <a:xfrm>
            <a:off x="4145040" y="3129120"/>
            <a:ext cx="542880" cy="568080"/>
          </a:xfrm>
          <a:custGeom>
            <a:avLst/>
            <a:gdLst/>
            <a:ahLst/>
            <a:rect l="l" t="t" r="r" b="b"/>
            <a:pathLst>
              <a:path w="468" h="489">
                <a:moveTo>
                  <a:pt x="0" y="32"/>
                </a:moveTo>
                <a:lnTo>
                  <a:pt x="58" y="261"/>
                </a:lnTo>
                <a:lnTo>
                  <a:pt x="69" y="266"/>
                </a:lnTo>
                <a:lnTo>
                  <a:pt x="74" y="282"/>
                </a:lnTo>
                <a:lnTo>
                  <a:pt x="74" y="287"/>
                </a:lnTo>
                <a:lnTo>
                  <a:pt x="85" y="292"/>
                </a:lnTo>
                <a:lnTo>
                  <a:pt x="90" y="298"/>
                </a:lnTo>
                <a:lnTo>
                  <a:pt x="85" y="308"/>
                </a:lnTo>
                <a:lnTo>
                  <a:pt x="95" y="319"/>
                </a:lnTo>
                <a:lnTo>
                  <a:pt x="90" y="324"/>
                </a:lnTo>
                <a:lnTo>
                  <a:pt x="85" y="335"/>
                </a:lnTo>
                <a:lnTo>
                  <a:pt x="85" y="346"/>
                </a:lnTo>
                <a:lnTo>
                  <a:pt x="80" y="362"/>
                </a:lnTo>
                <a:lnTo>
                  <a:pt x="80" y="383"/>
                </a:lnTo>
                <a:lnTo>
                  <a:pt x="90" y="404"/>
                </a:lnTo>
                <a:lnTo>
                  <a:pt x="90" y="431"/>
                </a:lnTo>
                <a:lnTo>
                  <a:pt x="101" y="452"/>
                </a:lnTo>
                <a:lnTo>
                  <a:pt x="101" y="457"/>
                </a:lnTo>
                <a:lnTo>
                  <a:pt x="101" y="463"/>
                </a:lnTo>
                <a:lnTo>
                  <a:pt x="111" y="468"/>
                </a:lnTo>
                <a:lnTo>
                  <a:pt x="111" y="478"/>
                </a:lnTo>
                <a:lnTo>
                  <a:pt x="117" y="484"/>
                </a:lnTo>
                <a:lnTo>
                  <a:pt x="367" y="468"/>
                </a:lnTo>
                <a:lnTo>
                  <a:pt x="367" y="484"/>
                </a:lnTo>
                <a:lnTo>
                  <a:pt x="372" y="489"/>
                </a:lnTo>
                <a:lnTo>
                  <a:pt x="382" y="489"/>
                </a:lnTo>
                <a:lnTo>
                  <a:pt x="388" y="473"/>
                </a:lnTo>
                <a:lnTo>
                  <a:pt x="382" y="452"/>
                </a:lnTo>
                <a:lnTo>
                  <a:pt x="382" y="441"/>
                </a:lnTo>
                <a:lnTo>
                  <a:pt x="382" y="441"/>
                </a:lnTo>
                <a:lnTo>
                  <a:pt x="388" y="436"/>
                </a:lnTo>
                <a:lnTo>
                  <a:pt x="409" y="441"/>
                </a:lnTo>
                <a:lnTo>
                  <a:pt x="425" y="441"/>
                </a:lnTo>
                <a:lnTo>
                  <a:pt x="430" y="441"/>
                </a:lnTo>
                <a:lnTo>
                  <a:pt x="430" y="425"/>
                </a:lnTo>
                <a:lnTo>
                  <a:pt x="425" y="415"/>
                </a:lnTo>
                <a:lnTo>
                  <a:pt x="425" y="404"/>
                </a:lnTo>
                <a:lnTo>
                  <a:pt x="425" y="393"/>
                </a:lnTo>
                <a:lnTo>
                  <a:pt x="441" y="356"/>
                </a:lnTo>
                <a:lnTo>
                  <a:pt x="441" y="340"/>
                </a:lnTo>
                <a:lnTo>
                  <a:pt x="446" y="324"/>
                </a:lnTo>
                <a:lnTo>
                  <a:pt x="457" y="308"/>
                </a:lnTo>
                <a:lnTo>
                  <a:pt x="462" y="303"/>
                </a:lnTo>
                <a:lnTo>
                  <a:pt x="468" y="298"/>
                </a:lnTo>
                <a:lnTo>
                  <a:pt x="468" y="292"/>
                </a:lnTo>
                <a:lnTo>
                  <a:pt x="462" y="292"/>
                </a:lnTo>
                <a:lnTo>
                  <a:pt x="462" y="287"/>
                </a:lnTo>
                <a:lnTo>
                  <a:pt x="457" y="287"/>
                </a:lnTo>
                <a:lnTo>
                  <a:pt x="446" y="287"/>
                </a:lnTo>
                <a:lnTo>
                  <a:pt x="441" y="287"/>
                </a:lnTo>
                <a:lnTo>
                  <a:pt x="441" y="282"/>
                </a:lnTo>
                <a:lnTo>
                  <a:pt x="436" y="261"/>
                </a:lnTo>
                <a:lnTo>
                  <a:pt x="425" y="245"/>
                </a:lnTo>
                <a:lnTo>
                  <a:pt x="409" y="239"/>
                </a:lnTo>
                <a:lnTo>
                  <a:pt x="404" y="213"/>
                </a:lnTo>
                <a:lnTo>
                  <a:pt x="393" y="207"/>
                </a:lnTo>
                <a:lnTo>
                  <a:pt x="388" y="192"/>
                </a:lnTo>
                <a:lnTo>
                  <a:pt x="382" y="192"/>
                </a:lnTo>
                <a:lnTo>
                  <a:pt x="367" y="186"/>
                </a:lnTo>
                <a:lnTo>
                  <a:pt x="356" y="170"/>
                </a:lnTo>
                <a:lnTo>
                  <a:pt x="345" y="165"/>
                </a:lnTo>
                <a:lnTo>
                  <a:pt x="345" y="160"/>
                </a:lnTo>
                <a:lnTo>
                  <a:pt x="340" y="149"/>
                </a:lnTo>
                <a:lnTo>
                  <a:pt x="340" y="144"/>
                </a:lnTo>
                <a:lnTo>
                  <a:pt x="324" y="138"/>
                </a:lnTo>
                <a:lnTo>
                  <a:pt x="297" y="112"/>
                </a:lnTo>
                <a:lnTo>
                  <a:pt x="281" y="112"/>
                </a:lnTo>
                <a:lnTo>
                  <a:pt x="281" y="101"/>
                </a:lnTo>
                <a:lnTo>
                  <a:pt x="266" y="91"/>
                </a:lnTo>
                <a:lnTo>
                  <a:pt x="260" y="75"/>
                </a:lnTo>
                <a:lnTo>
                  <a:pt x="250" y="64"/>
                </a:lnTo>
                <a:lnTo>
                  <a:pt x="250" y="59"/>
                </a:lnTo>
                <a:lnTo>
                  <a:pt x="228" y="53"/>
                </a:lnTo>
                <a:lnTo>
                  <a:pt x="207" y="43"/>
                </a:lnTo>
                <a:lnTo>
                  <a:pt x="196" y="37"/>
                </a:lnTo>
                <a:lnTo>
                  <a:pt x="207" y="16"/>
                </a:lnTo>
                <a:lnTo>
                  <a:pt x="212" y="11"/>
                </a:lnTo>
                <a:lnTo>
                  <a:pt x="218" y="6"/>
                </a:lnTo>
                <a:lnTo>
                  <a:pt x="218" y="6"/>
                </a:lnTo>
                <a:lnTo>
                  <a:pt x="218" y="0"/>
                </a:lnTo>
                <a:lnTo>
                  <a:pt x="85" y="21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" name=""/>
          <p:cNvSpPr/>
          <p:nvPr/>
        </p:nvSpPr>
        <p:spPr>
          <a:xfrm>
            <a:off x="4145040" y="3129120"/>
            <a:ext cx="542880" cy="568080"/>
          </a:xfrm>
          <a:custGeom>
            <a:avLst/>
            <a:gdLst/>
            <a:ahLst/>
            <a:rect l="l" t="t" r="r" b="b"/>
            <a:pathLst>
              <a:path w="468" h="489">
                <a:moveTo>
                  <a:pt x="0" y="32"/>
                </a:moveTo>
                <a:lnTo>
                  <a:pt x="58" y="261"/>
                </a:lnTo>
                <a:lnTo>
                  <a:pt x="69" y="266"/>
                </a:lnTo>
                <a:lnTo>
                  <a:pt x="74" y="282"/>
                </a:lnTo>
                <a:lnTo>
                  <a:pt x="74" y="287"/>
                </a:lnTo>
                <a:lnTo>
                  <a:pt x="85" y="292"/>
                </a:lnTo>
                <a:lnTo>
                  <a:pt x="90" y="298"/>
                </a:lnTo>
                <a:lnTo>
                  <a:pt x="85" y="308"/>
                </a:lnTo>
                <a:lnTo>
                  <a:pt x="95" y="319"/>
                </a:lnTo>
                <a:lnTo>
                  <a:pt x="90" y="324"/>
                </a:lnTo>
                <a:lnTo>
                  <a:pt x="85" y="335"/>
                </a:lnTo>
                <a:lnTo>
                  <a:pt x="85" y="346"/>
                </a:lnTo>
                <a:lnTo>
                  <a:pt x="80" y="362"/>
                </a:lnTo>
                <a:lnTo>
                  <a:pt x="80" y="383"/>
                </a:lnTo>
                <a:lnTo>
                  <a:pt x="90" y="404"/>
                </a:lnTo>
                <a:lnTo>
                  <a:pt x="90" y="431"/>
                </a:lnTo>
                <a:lnTo>
                  <a:pt x="101" y="452"/>
                </a:lnTo>
                <a:lnTo>
                  <a:pt x="101" y="457"/>
                </a:lnTo>
                <a:lnTo>
                  <a:pt x="101" y="463"/>
                </a:lnTo>
                <a:lnTo>
                  <a:pt x="111" y="468"/>
                </a:lnTo>
                <a:lnTo>
                  <a:pt x="111" y="478"/>
                </a:lnTo>
                <a:lnTo>
                  <a:pt x="117" y="484"/>
                </a:lnTo>
                <a:lnTo>
                  <a:pt x="367" y="468"/>
                </a:lnTo>
                <a:lnTo>
                  <a:pt x="367" y="484"/>
                </a:lnTo>
                <a:lnTo>
                  <a:pt x="372" y="489"/>
                </a:lnTo>
                <a:lnTo>
                  <a:pt x="382" y="489"/>
                </a:lnTo>
                <a:lnTo>
                  <a:pt x="388" y="473"/>
                </a:lnTo>
                <a:lnTo>
                  <a:pt x="382" y="452"/>
                </a:lnTo>
                <a:lnTo>
                  <a:pt x="382" y="441"/>
                </a:lnTo>
                <a:lnTo>
                  <a:pt x="382" y="441"/>
                </a:lnTo>
                <a:lnTo>
                  <a:pt x="388" y="436"/>
                </a:lnTo>
                <a:lnTo>
                  <a:pt x="409" y="441"/>
                </a:lnTo>
                <a:lnTo>
                  <a:pt x="425" y="441"/>
                </a:lnTo>
                <a:lnTo>
                  <a:pt x="430" y="441"/>
                </a:lnTo>
                <a:lnTo>
                  <a:pt x="430" y="425"/>
                </a:lnTo>
                <a:lnTo>
                  <a:pt x="425" y="415"/>
                </a:lnTo>
                <a:lnTo>
                  <a:pt x="425" y="404"/>
                </a:lnTo>
                <a:lnTo>
                  <a:pt x="425" y="393"/>
                </a:lnTo>
                <a:lnTo>
                  <a:pt x="441" y="356"/>
                </a:lnTo>
                <a:lnTo>
                  <a:pt x="441" y="340"/>
                </a:lnTo>
                <a:lnTo>
                  <a:pt x="446" y="324"/>
                </a:lnTo>
                <a:lnTo>
                  <a:pt x="457" y="308"/>
                </a:lnTo>
                <a:lnTo>
                  <a:pt x="462" y="303"/>
                </a:lnTo>
                <a:lnTo>
                  <a:pt x="468" y="298"/>
                </a:lnTo>
                <a:lnTo>
                  <a:pt x="468" y="292"/>
                </a:lnTo>
                <a:lnTo>
                  <a:pt x="462" y="292"/>
                </a:lnTo>
                <a:lnTo>
                  <a:pt x="462" y="287"/>
                </a:lnTo>
                <a:lnTo>
                  <a:pt x="457" y="287"/>
                </a:lnTo>
                <a:lnTo>
                  <a:pt x="446" y="287"/>
                </a:lnTo>
                <a:lnTo>
                  <a:pt x="441" y="287"/>
                </a:lnTo>
                <a:lnTo>
                  <a:pt x="441" y="282"/>
                </a:lnTo>
                <a:lnTo>
                  <a:pt x="436" y="261"/>
                </a:lnTo>
                <a:lnTo>
                  <a:pt x="425" y="245"/>
                </a:lnTo>
                <a:lnTo>
                  <a:pt x="409" y="239"/>
                </a:lnTo>
                <a:lnTo>
                  <a:pt x="404" y="213"/>
                </a:lnTo>
                <a:lnTo>
                  <a:pt x="393" y="207"/>
                </a:lnTo>
                <a:lnTo>
                  <a:pt x="388" y="192"/>
                </a:lnTo>
                <a:lnTo>
                  <a:pt x="382" y="192"/>
                </a:lnTo>
                <a:lnTo>
                  <a:pt x="367" y="186"/>
                </a:lnTo>
                <a:lnTo>
                  <a:pt x="356" y="170"/>
                </a:lnTo>
                <a:lnTo>
                  <a:pt x="345" y="165"/>
                </a:lnTo>
                <a:lnTo>
                  <a:pt x="345" y="160"/>
                </a:lnTo>
                <a:lnTo>
                  <a:pt x="340" y="149"/>
                </a:lnTo>
                <a:lnTo>
                  <a:pt x="340" y="144"/>
                </a:lnTo>
                <a:lnTo>
                  <a:pt x="324" y="138"/>
                </a:lnTo>
                <a:lnTo>
                  <a:pt x="297" y="112"/>
                </a:lnTo>
                <a:lnTo>
                  <a:pt x="281" y="112"/>
                </a:lnTo>
                <a:lnTo>
                  <a:pt x="281" y="101"/>
                </a:lnTo>
                <a:lnTo>
                  <a:pt x="266" y="91"/>
                </a:lnTo>
                <a:lnTo>
                  <a:pt x="260" y="75"/>
                </a:lnTo>
                <a:lnTo>
                  <a:pt x="250" y="64"/>
                </a:lnTo>
                <a:lnTo>
                  <a:pt x="250" y="59"/>
                </a:lnTo>
                <a:lnTo>
                  <a:pt x="228" y="53"/>
                </a:lnTo>
                <a:lnTo>
                  <a:pt x="207" y="43"/>
                </a:lnTo>
                <a:lnTo>
                  <a:pt x="196" y="37"/>
                </a:lnTo>
                <a:lnTo>
                  <a:pt x="207" y="16"/>
                </a:lnTo>
                <a:lnTo>
                  <a:pt x="212" y="11"/>
                </a:lnTo>
                <a:lnTo>
                  <a:pt x="218" y="6"/>
                </a:lnTo>
                <a:lnTo>
                  <a:pt x="218" y="6"/>
                </a:lnTo>
                <a:lnTo>
                  <a:pt x="218" y="0"/>
                </a:lnTo>
                <a:lnTo>
                  <a:pt x="85" y="21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" name=""/>
          <p:cNvSpPr/>
          <p:nvPr/>
        </p:nvSpPr>
        <p:spPr>
          <a:xfrm>
            <a:off x="4371840" y="3079800"/>
            <a:ext cx="513000" cy="382680"/>
          </a:xfrm>
          <a:custGeom>
            <a:avLst/>
            <a:gdLst/>
            <a:ahLst/>
            <a:rect l="l" t="t" r="r" b="b"/>
            <a:pathLst>
              <a:path w="442" h="329">
                <a:moveTo>
                  <a:pt x="266" y="329"/>
                </a:moveTo>
                <a:lnTo>
                  <a:pt x="261" y="329"/>
                </a:lnTo>
                <a:lnTo>
                  <a:pt x="250" y="329"/>
                </a:lnTo>
                <a:lnTo>
                  <a:pt x="245" y="329"/>
                </a:lnTo>
                <a:lnTo>
                  <a:pt x="245" y="324"/>
                </a:lnTo>
                <a:lnTo>
                  <a:pt x="240" y="303"/>
                </a:lnTo>
                <a:lnTo>
                  <a:pt x="229" y="287"/>
                </a:lnTo>
                <a:lnTo>
                  <a:pt x="213" y="281"/>
                </a:lnTo>
                <a:lnTo>
                  <a:pt x="208" y="255"/>
                </a:lnTo>
                <a:lnTo>
                  <a:pt x="197" y="249"/>
                </a:lnTo>
                <a:lnTo>
                  <a:pt x="192" y="234"/>
                </a:lnTo>
                <a:lnTo>
                  <a:pt x="186" y="234"/>
                </a:lnTo>
                <a:lnTo>
                  <a:pt x="171" y="228"/>
                </a:lnTo>
                <a:lnTo>
                  <a:pt x="160" y="212"/>
                </a:lnTo>
                <a:lnTo>
                  <a:pt x="149" y="207"/>
                </a:lnTo>
                <a:lnTo>
                  <a:pt x="149" y="202"/>
                </a:lnTo>
                <a:lnTo>
                  <a:pt x="144" y="191"/>
                </a:lnTo>
                <a:lnTo>
                  <a:pt x="144" y="186"/>
                </a:lnTo>
                <a:lnTo>
                  <a:pt x="128" y="180"/>
                </a:lnTo>
                <a:lnTo>
                  <a:pt x="101" y="154"/>
                </a:lnTo>
                <a:lnTo>
                  <a:pt x="85" y="154"/>
                </a:lnTo>
                <a:lnTo>
                  <a:pt x="85" y="143"/>
                </a:lnTo>
                <a:lnTo>
                  <a:pt x="70" y="133"/>
                </a:lnTo>
                <a:lnTo>
                  <a:pt x="64" y="117"/>
                </a:lnTo>
                <a:lnTo>
                  <a:pt x="54" y="106"/>
                </a:lnTo>
                <a:lnTo>
                  <a:pt x="54" y="101"/>
                </a:lnTo>
                <a:lnTo>
                  <a:pt x="32" y="95"/>
                </a:lnTo>
                <a:lnTo>
                  <a:pt x="11" y="85"/>
                </a:lnTo>
                <a:lnTo>
                  <a:pt x="0" y="79"/>
                </a:lnTo>
                <a:lnTo>
                  <a:pt x="11" y="58"/>
                </a:lnTo>
                <a:lnTo>
                  <a:pt x="16" y="53"/>
                </a:lnTo>
                <a:lnTo>
                  <a:pt x="22" y="48"/>
                </a:lnTo>
                <a:lnTo>
                  <a:pt x="22" y="48"/>
                </a:lnTo>
                <a:lnTo>
                  <a:pt x="22" y="42"/>
                </a:lnTo>
                <a:lnTo>
                  <a:pt x="48" y="32"/>
                </a:lnTo>
                <a:lnTo>
                  <a:pt x="54" y="32"/>
                </a:lnTo>
                <a:lnTo>
                  <a:pt x="54" y="26"/>
                </a:lnTo>
                <a:lnTo>
                  <a:pt x="75" y="16"/>
                </a:lnTo>
                <a:lnTo>
                  <a:pt x="80" y="10"/>
                </a:lnTo>
                <a:lnTo>
                  <a:pt x="85" y="10"/>
                </a:lnTo>
                <a:lnTo>
                  <a:pt x="197" y="0"/>
                </a:lnTo>
                <a:lnTo>
                  <a:pt x="197" y="0"/>
                </a:lnTo>
                <a:lnTo>
                  <a:pt x="197" y="5"/>
                </a:lnTo>
                <a:lnTo>
                  <a:pt x="202" y="10"/>
                </a:lnTo>
                <a:lnTo>
                  <a:pt x="208" y="5"/>
                </a:lnTo>
                <a:lnTo>
                  <a:pt x="224" y="21"/>
                </a:lnTo>
                <a:lnTo>
                  <a:pt x="229" y="32"/>
                </a:lnTo>
                <a:lnTo>
                  <a:pt x="325" y="21"/>
                </a:lnTo>
                <a:lnTo>
                  <a:pt x="442" y="101"/>
                </a:lnTo>
                <a:lnTo>
                  <a:pt x="442" y="101"/>
                </a:lnTo>
                <a:lnTo>
                  <a:pt x="431" y="111"/>
                </a:lnTo>
                <a:lnTo>
                  <a:pt x="420" y="122"/>
                </a:lnTo>
                <a:lnTo>
                  <a:pt x="410" y="133"/>
                </a:lnTo>
                <a:lnTo>
                  <a:pt x="404" y="148"/>
                </a:lnTo>
                <a:lnTo>
                  <a:pt x="399" y="164"/>
                </a:lnTo>
                <a:lnTo>
                  <a:pt x="399" y="175"/>
                </a:lnTo>
                <a:lnTo>
                  <a:pt x="399" y="186"/>
                </a:lnTo>
                <a:lnTo>
                  <a:pt x="394" y="186"/>
                </a:lnTo>
                <a:lnTo>
                  <a:pt x="394" y="191"/>
                </a:lnTo>
                <a:lnTo>
                  <a:pt x="388" y="196"/>
                </a:lnTo>
                <a:lnTo>
                  <a:pt x="383" y="202"/>
                </a:lnTo>
                <a:lnTo>
                  <a:pt x="378" y="207"/>
                </a:lnTo>
                <a:lnTo>
                  <a:pt x="372" y="218"/>
                </a:lnTo>
                <a:lnTo>
                  <a:pt x="367" y="223"/>
                </a:lnTo>
                <a:lnTo>
                  <a:pt x="351" y="234"/>
                </a:lnTo>
                <a:lnTo>
                  <a:pt x="341" y="244"/>
                </a:lnTo>
                <a:lnTo>
                  <a:pt x="335" y="255"/>
                </a:lnTo>
                <a:lnTo>
                  <a:pt x="325" y="260"/>
                </a:lnTo>
                <a:lnTo>
                  <a:pt x="319" y="265"/>
                </a:lnTo>
                <a:lnTo>
                  <a:pt x="314" y="271"/>
                </a:lnTo>
                <a:lnTo>
                  <a:pt x="303" y="276"/>
                </a:lnTo>
                <a:lnTo>
                  <a:pt x="298" y="276"/>
                </a:lnTo>
                <a:lnTo>
                  <a:pt x="298" y="281"/>
                </a:lnTo>
                <a:lnTo>
                  <a:pt x="298" y="281"/>
                </a:lnTo>
                <a:lnTo>
                  <a:pt x="298" y="287"/>
                </a:lnTo>
                <a:lnTo>
                  <a:pt x="293" y="292"/>
                </a:lnTo>
                <a:lnTo>
                  <a:pt x="287" y="303"/>
                </a:lnTo>
                <a:lnTo>
                  <a:pt x="277" y="303"/>
                </a:lnTo>
                <a:lnTo>
                  <a:pt x="277" y="303"/>
                </a:lnTo>
                <a:lnTo>
                  <a:pt x="277" y="303"/>
                </a:lnTo>
                <a:lnTo>
                  <a:pt x="277" y="308"/>
                </a:lnTo>
                <a:lnTo>
                  <a:pt x="282" y="308"/>
                </a:lnTo>
                <a:lnTo>
                  <a:pt x="282" y="308"/>
                </a:lnTo>
                <a:lnTo>
                  <a:pt x="282" y="313"/>
                </a:lnTo>
                <a:lnTo>
                  <a:pt x="277" y="319"/>
                </a:lnTo>
                <a:lnTo>
                  <a:pt x="272" y="324"/>
                </a:lnTo>
                <a:lnTo>
                  <a:pt x="266" y="329"/>
                </a:lnTo>
                <a:lnTo>
                  <a:pt x="266" y="329"/>
                </a:lnTo>
                <a:lnTo>
                  <a:pt x="266" y="329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" name=""/>
          <p:cNvSpPr/>
          <p:nvPr/>
        </p:nvSpPr>
        <p:spPr>
          <a:xfrm>
            <a:off x="4371840" y="3079800"/>
            <a:ext cx="513000" cy="382680"/>
          </a:xfrm>
          <a:custGeom>
            <a:avLst/>
            <a:gdLst/>
            <a:ahLst/>
            <a:rect l="l" t="t" r="r" b="b"/>
            <a:pathLst>
              <a:path w="442" h="329">
                <a:moveTo>
                  <a:pt x="266" y="329"/>
                </a:moveTo>
                <a:lnTo>
                  <a:pt x="261" y="329"/>
                </a:lnTo>
                <a:lnTo>
                  <a:pt x="250" y="329"/>
                </a:lnTo>
                <a:lnTo>
                  <a:pt x="245" y="329"/>
                </a:lnTo>
                <a:lnTo>
                  <a:pt x="245" y="324"/>
                </a:lnTo>
                <a:lnTo>
                  <a:pt x="240" y="303"/>
                </a:lnTo>
                <a:lnTo>
                  <a:pt x="229" y="287"/>
                </a:lnTo>
                <a:lnTo>
                  <a:pt x="213" y="281"/>
                </a:lnTo>
                <a:lnTo>
                  <a:pt x="208" y="255"/>
                </a:lnTo>
                <a:lnTo>
                  <a:pt x="197" y="249"/>
                </a:lnTo>
                <a:lnTo>
                  <a:pt x="192" y="234"/>
                </a:lnTo>
                <a:lnTo>
                  <a:pt x="186" y="234"/>
                </a:lnTo>
                <a:lnTo>
                  <a:pt x="171" y="228"/>
                </a:lnTo>
                <a:lnTo>
                  <a:pt x="160" y="212"/>
                </a:lnTo>
                <a:lnTo>
                  <a:pt x="149" y="207"/>
                </a:lnTo>
                <a:lnTo>
                  <a:pt x="149" y="202"/>
                </a:lnTo>
                <a:lnTo>
                  <a:pt x="144" y="191"/>
                </a:lnTo>
                <a:lnTo>
                  <a:pt x="144" y="186"/>
                </a:lnTo>
                <a:lnTo>
                  <a:pt x="128" y="180"/>
                </a:lnTo>
                <a:lnTo>
                  <a:pt x="101" y="154"/>
                </a:lnTo>
                <a:lnTo>
                  <a:pt x="85" y="154"/>
                </a:lnTo>
                <a:lnTo>
                  <a:pt x="85" y="143"/>
                </a:lnTo>
                <a:lnTo>
                  <a:pt x="70" y="133"/>
                </a:lnTo>
                <a:lnTo>
                  <a:pt x="64" y="117"/>
                </a:lnTo>
                <a:lnTo>
                  <a:pt x="54" y="106"/>
                </a:lnTo>
                <a:lnTo>
                  <a:pt x="54" y="101"/>
                </a:lnTo>
                <a:lnTo>
                  <a:pt x="32" y="95"/>
                </a:lnTo>
                <a:lnTo>
                  <a:pt x="11" y="85"/>
                </a:lnTo>
                <a:lnTo>
                  <a:pt x="0" y="79"/>
                </a:lnTo>
                <a:lnTo>
                  <a:pt x="11" y="58"/>
                </a:lnTo>
                <a:lnTo>
                  <a:pt x="16" y="53"/>
                </a:lnTo>
                <a:lnTo>
                  <a:pt x="22" y="48"/>
                </a:lnTo>
                <a:lnTo>
                  <a:pt x="22" y="48"/>
                </a:lnTo>
                <a:lnTo>
                  <a:pt x="22" y="42"/>
                </a:lnTo>
                <a:lnTo>
                  <a:pt x="48" y="32"/>
                </a:lnTo>
                <a:lnTo>
                  <a:pt x="54" y="32"/>
                </a:lnTo>
                <a:lnTo>
                  <a:pt x="54" y="26"/>
                </a:lnTo>
                <a:lnTo>
                  <a:pt x="75" y="16"/>
                </a:lnTo>
                <a:lnTo>
                  <a:pt x="80" y="10"/>
                </a:lnTo>
                <a:lnTo>
                  <a:pt x="85" y="10"/>
                </a:lnTo>
                <a:lnTo>
                  <a:pt x="197" y="0"/>
                </a:lnTo>
                <a:lnTo>
                  <a:pt x="197" y="0"/>
                </a:lnTo>
                <a:lnTo>
                  <a:pt x="197" y="5"/>
                </a:lnTo>
                <a:lnTo>
                  <a:pt x="202" y="10"/>
                </a:lnTo>
                <a:lnTo>
                  <a:pt x="208" y="5"/>
                </a:lnTo>
                <a:lnTo>
                  <a:pt x="224" y="21"/>
                </a:lnTo>
                <a:lnTo>
                  <a:pt x="229" y="32"/>
                </a:lnTo>
                <a:lnTo>
                  <a:pt x="325" y="21"/>
                </a:lnTo>
                <a:lnTo>
                  <a:pt x="442" y="101"/>
                </a:lnTo>
                <a:lnTo>
                  <a:pt x="442" y="101"/>
                </a:lnTo>
                <a:lnTo>
                  <a:pt x="431" y="111"/>
                </a:lnTo>
                <a:lnTo>
                  <a:pt x="420" y="122"/>
                </a:lnTo>
                <a:lnTo>
                  <a:pt x="410" y="133"/>
                </a:lnTo>
                <a:lnTo>
                  <a:pt x="404" y="148"/>
                </a:lnTo>
                <a:lnTo>
                  <a:pt x="399" y="164"/>
                </a:lnTo>
                <a:lnTo>
                  <a:pt x="399" y="175"/>
                </a:lnTo>
                <a:lnTo>
                  <a:pt x="399" y="186"/>
                </a:lnTo>
                <a:lnTo>
                  <a:pt x="394" y="186"/>
                </a:lnTo>
                <a:lnTo>
                  <a:pt x="394" y="191"/>
                </a:lnTo>
                <a:lnTo>
                  <a:pt x="388" y="196"/>
                </a:lnTo>
                <a:lnTo>
                  <a:pt x="383" y="202"/>
                </a:lnTo>
                <a:lnTo>
                  <a:pt x="378" y="207"/>
                </a:lnTo>
                <a:lnTo>
                  <a:pt x="372" y="218"/>
                </a:lnTo>
                <a:lnTo>
                  <a:pt x="367" y="223"/>
                </a:lnTo>
                <a:lnTo>
                  <a:pt x="351" y="234"/>
                </a:lnTo>
                <a:lnTo>
                  <a:pt x="341" y="244"/>
                </a:lnTo>
                <a:lnTo>
                  <a:pt x="335" y="255"/>
                </a:lnTo>
                <a:lnTo>
                  <a:pt x="325" y="260"/>
                </a:lnTo>
                <a:lnTo>
                  <a:pt x="319" y="265"/>
                </a:lnTo>
                <a:lnTo>
                  <a:pt x="314" y="271"/>
                </a:lnTo>
                <a:lnTo>
                  <a:pt x="303" y="276"/>
                </a:lnTo>
                <a:lnTo>
                  <a:pt x="298" y="276"/>
                </a:lnTo>
                <a:lnTo>
                  <a:pt x="298" y="281"/>
                </a:lnTo>
                <a:lnTo>
                  <a:pt x="298" y="281"/>
                </a:lnTo>
                <a:lnTo>
                  <a:pt x="298" y="287"/>
                </a:lnTo>
                <a:lnTo>
                  <a:pt x="293" y="292"/>
                </a:lnTo>
                <a:lnTo>
                  <a:pt x="287" y="303"/>
                </a:lnTo>
                <a:lnTo>
                  <a:pt x="277" y="303"/>
                </a:lnTo>
                <a:lnTo>
                  <a:pt x="277" y="303"/>
                </a:lnTo>
                <a:lnTo>
                  <a:pt x="277" y="303"/>
                </a:lnTo>
                <a:lnTo>
                  <a:pt x="277" y="308"/>
                </a:lnTo>
                <a:lnTo>
                  <a:pt x="282" y="308"/>
                </a:lnTo>
                <a:lnTo>
                  <a:pt x="282" y="308"/>
                </a:lnTo>
                <a:lnTo>
                  <a:pt x="282" y="313"/>
                </a:lnTo>
                <a:lnTo>
                  <a:pt x="277" y="319"/>
                </a:lnTo>
                <a:lnTo>
                  <a:pt x="272" y="324"/>
                </a:lnTo>
                <a:lnTo>
                  <a:pt x="266" y="329"/>
                </a:lnTo>
                <a:lnTo>
                  <a:pt x="266" y="329"/>
                </a:lnTo>
                <a:lnTo>
                  <a:pt x="266" y="329"/>
                </a:lnTo>
                <a:lnTo>
                  <a:pt x="266" y="329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" name=""/>
          <p:cNvSpPr/>
          <p:nvPr/>
        </p:nvSpPr>
        <p:spPr>
          <a:xfrm>
            <a:off x="3662280" y="2913120"/>
            <a:ext cx="827280" cy="290520"/>
          </a:xfrm>
          <a:custGeom>
            <a:avLst/>
            <a:gdLst/>
            <a:ahLst/>
            <a:rect l="l" t="t" r="r" b="b"/>
            <a:pathLst>
              <a:path w="712" h="250">
                <a:moveTo>
                  <a:pt x="712" y="0"/>
                </a:moveTo>
                <a:lnTo>
                  <a:pt x="564" y="16"/>
                </a:lnTo>
                <a:lnTo>
                  <a:pt x="558" y="27"/>
                </a:lnTo>
                <a:lnTo>
                  <a:pt x="202" y="59"/>
                </a:lnTo>
                <a:lnTo>
                  <a:pt x="197" y="53"/>
                </a:lnTo>
                <a:lnTo>
                  <a:pt x="181" y="53"/>
                </a:lnTo>
                <a:lnTo>
                  <a:pt x="186" y="59"/>
                </a:lnTo>
                <a:lnTo>
                  <a:pt x="186" y="69"/>
                </a:lnTo>
                <a:lnTo>
                  <a:pt x="59" y="80"/>
                </a:lnTo>
                <a:lnTo>
                  <a:pt x="53" y="96"/>
                </a:lnTo>
                <a:lnTo>
                  <a:pt x="48" y="117"/>
                </a:lnTo>
                <a:lnTo>
                  <a:pt x="48" y="122"/>
                </a:lnTo>
                <a:lnTo>
                  <a:pt x="43" y="138"/>
                </a:lnTo>
                <a:lnTo>
                  <a:pt x="43" y="144"/>
                </a:lnTo>
                <a:lnTo>
                  <a:pt x="43" y="149"/>
                </a:lnTo>
                <a:lnTo>
                  <a:pt x="37" y="154"/>
                </a:lnTo>
                <a:lnTo>
                  <a:pt x="27" y="170"/>
                </a:lnTo>
                <a:lnTo>
                  <a:pt x="22" y="192"/>
                </a:lnTo>
                <a:lnTo>
                  <a:pt x="11" y="207"/>
                </a:lnTo>
                <a:lnTo>
                  <a:pt x="16" y="218"/>
                </a:lnTo>
                <a:lnTo>
                  <a:pt x="16" y="239"/>
                </a:lnTo>
                <a:lnTo>
                  <a:pt x="11" y="239"/>
                </a:lnTo>
                <a:lnTo>
                  <a:pt x="0" y="250"/>
                </a:lnTo>
                <a:lnTo>
                  <a:pt x="186" y="239"/>
                </a:lnTo>
                <a:lnTo>
                  <a:pt x="415" y="218"/>
                </a:lnTo>
                <a:lnTo>
                  <a:pt x="500" y="207"/>
                </a:lnTo>
                <a:lnTo>
                  <a:pt x="505" y="181"/>
                </a:lnTo>
                <a:lnTo>
                  <a:pt x="510" y="181"/>
                </a:lnTo>
                <a:lnTo>
                  <a:pt x="516" y="181"/>
                </a:lnTo>
                <a:lnTo>
                  <a:pt x="521" y="176"/>
                </a:lnTo>
                <a:lnTo>
                  <a:pt x="521" y="165"/>
                </a:lnTo>
                <a:lnTo>
                  <a:pt x="521" y="160"/>
                </a:lnTo>
                <a:lnTo>
                  <a:pt x="526" y="154"/>
                </a:lnTo>
                <a:lnTo>
                  <a:pt x="532" y="149"/>
                </a:lnTo>
                <a:lnTo>
                  <a:pt x="548" y="138"/>
                </a:lnTo>
                <a:lnTo>
                  <a:pt x="569" y="133"/>
                </a:lnTo>
                <a:lnTo>
                  <a:pt x="590" y="117"/>
                </a:lnTo>
                <a:lnTo>
                  <a:pt x="596" y="112"/>
                </a:lnTo>
                <a:lnTo>
                  <a:pt x="611" y="101"/>
                </a:lnTo>
                <a:lnTo>
                  <a:pt x="611" y="91"/>
                </a:lnTo>
                <a:lnTo>
                  <a:pt x="617" y="91"/>
                </a:lnTo>
                <a:lnTo>
                  <a:pt x="622" y="91"/>
                </a:lnTo>
                <a:lnTo>
                  <a:pt x="622" y="85"/>
                </a:lnTo>
                <a:lnTo>
                  <a:pt x="622" y="85"/>
                </a:lnTo>
                <a:lnTo>
                  <a:pt x="633" y="75"/>
                </a:lnTo>
                <a:lnTo>
                  <a:pt x="633" y="80"/>
                </a:lnTo>
                <a:lnTo>
                  <a:pt x="638" y="80"/>
                </a:lnTo>
                <a:lnTo>
                  <a:pt x="649" y="80"/>
                </a:lnTo>
                <a:lnTo>
                  <a:pt x="649" y="75"/>
                </a:lnTo>
                <a:lnTo>
                  <a:pt x="659" y="64"/>
                </a:lnTo>
                <a:lnTo>
                  <a:pt x="665" y="64"/>
                </a:lnTo>
                <a:lnTo>
                  <a:pt x="681" y="64"/>
                </a:lnTo>
                <a:lnTo>
                  <a:pt x="696" y="37"/>
                </a:lnTo>
                <a:lnTo>
                  <a:pt x="707" y="32"/>
                </a:lnTo>
                <a:lnTo>
                  <a:pt x="707" y="21"/>
                </a:lnTo>
                <a:lnTo>
                  <a:pt x="707" y="16"/>
                </a:lnTo>
                <a:lnTo>
                  <a:pt x="707" y="6"/>
                </a:lnTo>
                <a:lnTo>
                  <a:pt x="712" y="0"/>
                </a:lnTo>
                <a:lnTo>
                  <a:pt x="712" y="0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" name=""/>
          <p:cNvSpPr/>
          <p:nvPr/>
        </p:nvSpPr>
        <p:spPr>
          <a:xfrm>
            <a:off x="3662280" y="2913120"/>
            <a:ext cx="827280" cy="290520"/>
          </a:xfrm>
          <a:custGeom>
            <a:avLst/>
            <a:gdLst/>
            <a:ahLst/>
            <a:rect l="l" t="t" r="r" b="b"/>
            <a:pathLst>
              <a:path w="712" h="250">
                <a:moveTo>
                  <a:pt x="712" y="0"/>
                </a:moveTo>
                <a:lnTo>
                  <a:pt x="564" y="16"/>
                </a:lnTo>
                <a:lnTo>
                  <a:pt x="558" y="27"/>
                </a:lnTo>
                <a:lnTo>
                  <a:pt x="202" y="59"/>
                </a:lnTo>
                <a:lnTo>
                  <a:pt x="197" y="53"/>
                </a:lnTo>
                <a:lnTo>
                  <a:pt x="181" y="53"/>
                </a:lnTo>
                <a:lnTo>
                  <a:pt x="186" y="59"/>
                </a:lnTo>
                <a:lnTo>
                  <a:pt x="186" y="69"/>
                </a:lnTo>
                <a:lnTo>
                  <a:pt x="59" y="80"/>
                </a:lnTo>
                <a:lnTo>
                  <a:pt x="53" y="96"/>
                </a:lnTo>
                <a:lnTo>
                  <a:pt x="48" y="117"/>
                </a:lnTo>
                <a:lnTo>
                  <a:pt x="48" y="122"/>
                </a:lnTo>
                <a:lnTo>
                  <a:pt x="43" y="138"/>
                </a:lnTo>
                <a:lnTo>
                  <a:pt x="43" y="144"/>
                </a:lnTo>
                <a:lnTo>
                  <a:pt x="43" y="149"/>
                </a:lnTo>
                <a:lnTo>
                  <a:pt x="37" y="154"/>
                </a:lnTo>
                <a:lnTo>
                  <a:pt x="27" y="170"/>
                </a:lnTo>
                <a:lnTo>
                  <a:pt x="22" y="192"/>
                </a:lnTo>
                <a:lnTo>
                  <a:pt x="11" y="207"/>
                </a:lnTo>
                <a:lnTo>
                  <a:pt x="16" y="218"/>
                </a:lnTo>
                <a:lnTo>
                  <a:pt x="16" y="239"/>
                </a:lnTo>
                <a:lnTo>
                  <a:pt x="11" y="239"/>
                </a:lnTo>
                <a:lnTo>
                  <a:pt x="0" y="250"/>
                </a:lnTo>
                <a:lnTo>
                  <a:pt x="186" y="239"/>
                </a:lnTo>
                <a:lnTo>
                  <a:pt x="415" y="218"/>
                </a:lnTo>
                <a:lnTo>
                  <a:pt x="500" y="207"/>
                </a:lnTo>
                <a:lnTo>
                  <a:pt x="505" y="181"/>
                </a:lnTo>
                <a:lnTo>
                  <a:pt x="510" y="181"/>
                </a:lnTo>
                <a:lnTo>
                  <a:pt x="516" y="181"/>
                </a:lnTo>
                <a:lnTo>
                  <a:pt x="521" y="176"/>
                </a:lnTo>
                <a:lnTo>
                  <a:pt x="521" y="165"/>
                </a:lnTo>
                <a:lnTo>
                  <a:pt x="521" y="160"/>
                </a:lnTo>
                <a:lnTo>
                  <a:pt x="526" y="154"/>
                </a:lnTo>
                <a:lnTo>
                  <a:pt x="532" y="149"/>
                </a:lnTo>
                <a:lnTo>
                  <a:pt x="548" y="138"/>
                </a:lnTo>
                <a:lnTo>
                  <a:pt x="569" y="133"/>
                </a:lnTo>
                <a:lnTo>
                  <a:pt x="590" y="117"/>
                </a:lnTo>
                <a:lnTo>
                  <a:pt x="596" y="112"/>
                </a:lnTo>
                <a:lnTo>
                  <a:pt x="611" y="101"/>
                </a:lnTo>
                <a:lnTo>
                  <a:pt x="611" y="91"/>
                </a:lnTo>
                <a:lnTo>
                  <a:pt x="617" y="91"/>
                </a:lnTo>
                <a:lnTo>
                  <a:pt x="622" y="91"/>
                </a:lnTo>
                <a:lnTo>
                  <a:pt x="622" y="85"/>
                </a:lnTo>
                <a:lnTo>
                  <a:pt x="622" y="85"/>
                </a:lnTo>
                <a:lnTo>
                  <a:pt x="633" y="75"/>
                </a:lnTo>
                <a:lnTo>
                  <a:pt x="633" y="80"/>
                </a:lnTo>
                <a:lnTo>
                  <a:pt x="638" y="80"/>
                </a:lnTo>
                <a:lnTo>
                  <a:pt x="649" y="80"/>
                </a:lnTo>
                <a:lnTo>
                  <a:pt x="649" y="75"/>
                </a:lnTo>
                <a:lnTo>
                  <a:pt x="659" y="64"/>
                </a:lnTo>
                <a:lnTo>
                  <a:pt x="665" y="64"/>
                </a:lnTo>
                <a:lnTo>
                  <a:pt x="681" y="64"/>
                </a:lnTo>
                <a:lnTo>
                  <a:pt x="696" y="37"/>
                </a:lnTo>
                <a:lnTo>
                  <a:pt x="707" y="32"/>
                </a:lnTo>
                <a:lnTo>
                  <a:pt x="707" y="21"/>
                </a:lnTo>
                <a:lnTo>
                  <a:pt x="707" y="16"/>
                </a:lnTo>
                <a:lnTo>
                  <a:pt x="707" y="6"/>
                </a:lnTo>
                <a:lnTo>
                  <a:pt x="712" y="0"/>
                </a:lnTo>
                <a:lnTo>
                  <a:pt x="712" y="0"/>
                </a:lnTo>
                <a:lnTo>
                  <a:pt x="712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" name=""/>
          <p:cNvSpPr/>
          <p:nvPr/>
        </p:nvSpPr>
        <p:spPr>
          <a:xfrm>
            <a:off x="3730680" y="2630520"/>
            <a:ext cx="733320" cy="376200"/>
          </a:xfrm>
          <a:custGeom>
            <a:avLst/>
            <a:gdLst/>
            <a:ahLst/>
            <a:rect l="l" t="t" r="r" b="b"/>
            <a:pathLst>
              <a:path w="632" h="324">
                <a:moveTo>
                  <a:pt x="0" y="324"/>
                </a:moveTo>
                <a:lnTo>
                  <a:pt x="127" y="313"/>
                </a:lnTo>
                <a:lnTo>
                  <a:pt x="127" y="303"/>
                </a:lnTo>
                <a:lnTo>
                  <a:pt x="122" y="297"/>
                </a:lnTo>
                <a:lnTo>
                  <a:pt x="138" y="297"/>
                </a:lnTo>
                <a:lnTo>
                  <a:pt x="143" y="303"/>
                </a:lnTo>
                <a:lnTo>
                  <a:pt x="499" y="271"/>
                </a:lnTo>
                <a:lnTo>
                  <a:pt x="505" y="260"/>
                </a:lnTo>
                <a:lnTo>
                  <a:pt x="515" y="255"/>
                </a:lnTo>
                <a:lnTo>
                  <a:pt x="542" y="244"/>
                </a:lnTo>
                <a:lnTo>
                  <a:pt x="547" y="234"/>
                </a:lnTo>
                <a:lnTo>
                  <a:pt x="563" y="223"/>
                </a:lnTo>
                <a:lnTo>
                  <a:pt x="563" y="218"/>
                </a:lnTo>
                <a:lnTo>
                  <a:pt x="568" y="212"/>
                </a:lnTo>
                <a:lnTo>
                  <a:pt x="574" y="207"/>
                </a:lnTo>
                <a:lnTo>
                  <a:pt x="579" y="196"/>
                </a:lnTo>
                <a:lnTo>
                  <a:pt x="584" y="191"/>
                </a:lnTo>
                <a:lnTo>
                  <a:pt x="627" y="149"/>
                </a:lnTo>
                <a:lnTo>
                  <a:pt x="632" y="143"/>
                </a:lnTo>
                <a:lnTo>
                  <a:pt x="627" y="143"/>
                </a:lnTo>
                <a:lnTo>
                  <a:pt x="622" y="138"/>
                </a:lnTo>
                <a:lnTo>
                  <a:pt x="616" y="138"/>
                </a:lnTo>
                <a:lnTo>
                  <a:pt x="616" y="138"/>
                </a:lnTo>
                <a:lnTo>
                  <a:pt x="606" y="133"/>
                </a:lnTo>
                <a:lnTo>
                  <a:pt x="600" y="133"/>
                </a:lnTo>
                <a:lnTo>
                  <a:pt x="600" y="127"/>
                </a:lnTo>
                <a:lnTo>
                  <a:pt x="590" y="111"/>
                </a:lnTo>
                <a:lnTo>
                  <a:pt x="568" y="90"/>
                </a:lnTo>
                <a:lnTo>
                  <a:pt x="568" y="85"/>
                </a:lnTo>
                <a:lnTo>
                  <a:pt x="568" y="79"/>
                </a:lnTo>
                <a:lnTo>
                  <a:pt x="568" y="69"/>
                </a:lnTo>
                <a:lnTo>
                  <a:pt x="568" y="53"/>
                </a:lnTo>
                <a:lnTo>
                  <a:pt x="563" y="53"/>
                </a:lnTo>
                <a:lnTo>
                  <a:pt x="552" y="42"/>
                </a:lnTo>
                <a:lnTo>
                  <a:pt x="547" y="42"/>
                </a:lnTo>
                <a:lnTo>
                  <a:pt x="537" y="26"/>
                </a:lnTo>
                <a:lnTo>
                  <a:pt x="531" y="21"/>
                </a:lnTo>
                <a:lnTo>
                  <a:pt x="521" y="32"/>
                </a:lnTo>
                <a:lnTo>
                  <a:pt x="521" y="32"/>
                </a:lnTo>
                <a:lnTo>
                  <a:pt x="515" y="37"/>
                </a:lnTo>
                <a:lnTo>
                  <a:pt x="510" y="42"/>
                </a:lnTo>
                <a:lnTo>
                  <a:pt x="499" y="42"/>
                </a:lnTo>
                <a:lnTo>
                  <a:pt x="483" y="37"/>
                </a:lnTo>
                <a:lnTo>
                  <a:pt x="478" y="37"/>
                </a:lnTo>
                <a:lnTo>
                  <a:pt x="473" y="48"/>
                </a:lnTo>
                <a:lnTo>
                  <a:pt x="451" y="32"/>
                </a:lnTo>
                <a:lnTo>
                  <a:pt x="436" y="37"/>
                </a:lnTo>
                <a:lnTo>
                  <a:pt x="425" y="32"/>
                </a:lnTo>
                <a:lnTo>
                  <a:pt x="414" y="16"/>
                </a:lnTo>
                <a:lnTo>
                  <a:pt x="398" y="0"/>
                </a:lnTo>
                <a:lnTo>
                  <a:pt x="393" y="5"/>
                </a:lnTo>
                <a:lnTo>
                  <a:pt x="388" y="5"/>
                </a:lnTo>
                <a:lnTo>
                  <a:pt x="377" y="5"/>
                </a:lnTo>
                <a:lnTo>
                  <a:pt x="372" y="5"/>
                </a:lnTo>
                <a:lnTo>
                  <a:pt x="366" y="10"/>
                </a:lnTo>
                <a:lnTo>
                  <a:pt x="366" y="16"/>
                </a:lnTo>
                <a:lnTo>
                  <a:pt x="372" y="37"/>
                </a:lnTo>
                <a:lnTo>
                  <a:pt x="366" y="42"/>
                </a:lnTo>
                <a:lnTo>
                  <a:pt x="361" y="42"/>
                </a:lnTo>
                <a:lnTo>
                  <a:pt x="345" y="53"/>
                </a:lnTo>
                <a:lnTo>
                  <a:pt x="335" y="53"/>
                </a:lnTo>
                <a:lnTo>
                  <a:pt x="324" y="53"/>
                </a:lnTo>
                <a:lnTo>
                  <a:pt x="324" y="69"/>
                </a:lnTo>
                <a:lnTo>
                  <a:pt x="292" y="117"/>
                </a:lnTo>
                <a:lnTo>
                  <a:pt x="287" y="138"/>
                </a:lnTo>
                <a:lnTo>
                  <a:pt x="265" y="138"/>
                </a:lnTo>
                <a:lnTo>
                  <a:pt x="255" y="127"/>
                </a:lnTo>
                <a:lnTo>
                  <a:pt x="250" y="122"/>
                </a:lnTo>
                <a:lnTo>
                  <a:pt x="244" y="133"/>
                </a:lnTo>
                <a:lnTo>
                  <a:pt x="239" y="154"/>
                </a:lnTo>
                <a:lnTo>
                  <a:pt x="228" y="159"/>
                </a:lnTo>
                <a:lnTo>
                  <a:pt x="223" y="154"/>
                </a:lnTo>
                <a:lnTo>
                  <a:pt x="218" y="143"/>
                </a:lnTo>
                <a:lnTo>
                  <a:pt x="202" y="149"/>
                </a:lnTo>
                <a:lnTo>
                  <a:pt x="196" y="164"/>
                </a:lnTo>
                <a:lnTo>
                  <a:pt x="191" y="170"/>
                </a:lnTo>
                <a:lnTo>
                  <a:pt x="191" y="164"/>
                </a:lnTo>
                <a:lnTo>
                  <a:pt x="164" y="154"/>
                </a:lnTo>
                <a:lnTo>
                  <a:pt x="143" y="159"/>
                </a:lnTo>
                <a:lnTo>
                  <a:pt x="127" y="159"/>
                </a:lnTo>
                <a:lnTo>
                  <a:pt x="122" y="170"/>
                </a:lnTo>
                <a:lnTo>
                  <a:pt x="127" y="170"/>
                </a:lnTo>
                <a:lnTo>
                  <a:pt x="117" y="175"/>
                </a:lnTo>
                <a:lnTo>
                  <a:pt x="111" y="175"/>
                </a:lnTo>
                <a:lnTo>
                  <a:pt x="111" y="175"/>
                </a:lnTo>
                <a:lnTo>
                  <a:pt x="111" y="180"/>
                </a:lnTo>
                <a:lnTo>
                  <a:pt x="106" y="191"/>
                </a:lnTo>
                <a:lnTo>
                  <a:pt x="106" y="191"/>
                </a:lnTo>
                <a:lnTo>
                  <a:pt x="106" y="196"/>
                </a:lnTo>
                <a:lnTo>
                  <a:pt x="111" y="207"/>
                </a:lnTo>
                <a:lnTo>
                  <a:pt x="111" y="207"/>
                </a:lnTo>
                <a:lnTo>
                  <a:pt x="85" y="218"/>
                </a:lnTo>
                <a:lnTo>
                  <a:pt x="79" y="218"/>
                </a:lnTo>
                <a:lnTo>
                  <a:pt x="79" y="234"/>
                </a:lnTo>
                <a:lnTo>
                  <a:pt x="85" y="255"/>
                </a:lnTo>
                <a:lnTo>
                  <a:pt x="74" y="260"/>
                </a:lnTo>
                <a:lnTo>
                  <a:pt x="63" y="250"/>
                </a:lnTo>
                <a:lnTo>
                  <a:pt x="53" y="244"/>
                </a:lnTo>
                <a:lnTo>
                  <a:pt x="37" y="244"/>
                </a:lnTo>
                <a:lnTo>
                  <a:pt x="26" y="250"/>
                </a:lnTo>
                <a:lnTo>
                  <a:pt x="21" y="265"/>
                </a:lnTo>
                <a:lnTo>
                  <a:pt x="21" y="271"/>
                </a:lnTo>
                <a:lnTo>
                  <a:pt x="26" y="271"/>
                </a:lnTo>
                <a:lnTo>
                  <a:pt x="32" y="276"/>
                </a:lnTo>
                <a:lnTo>
                  <a:pt x="32" y="287"/>
                </a:lnTo>
                <a:lnTo>
                  <a:pt x="26" y="313"/>
                </a:lnTo>
                <a:lnTo>
                  <a:pt x="21" y="313"/>
                </a:lnTo>
                <a:lnTo>
                  <a:pt x="16" y="313"/>
                </a:lnTo>
                <a:lnTo>
                  <a:pt x="5" y="319"/>
                </a:lnTo>
                <a:lnTo>
                  <a:pt x="0" y="324"/>
                </a:lnTo>
                <a:lnTo>
                  <a:pt x="0" y="324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4" name=""/>
          <p:cNvSpPr/>
          <p:nvPr/>
        </p:nvSpPr>
        <p:spPr>
          <a:xfrm>
            <a:off x="3730680" y="2630520"/>
            <a:ext cx="733320" cy="376200"/>
          </a:xfrm>
          <a:custGeom>
            <a:avLst/>
            <a:gdLst/>
            <a:ahLst/>
            <a:rect l="l" t="t" r="r" b="b"/>
            <a:pathLst>
              <a:path w="632" h="324">
                <a:moveTo>
                  <a:pt x="0" y="324"/>
                </a:moveTo>
                <a:lnTo>
                  <a:pt x="127" y="313"/>
                </a:lnTo>
                <a:lnTo>
                  <a:pt x="127" y="303"/>
                </a:lnTo>
                <a:lnTo>
                  <a:pt x="122" y="297"/>
                </a:lnTo>
                <a:lnTo>
                  <a:pt x="138" y="297"/>
                </a:lnTo>
                <a:lnTo>
                  <a:pt x="143" y="303"/>
                </a:lnTo>
                <a:lnTo>
                  <a:pt x="499" y="271"/>
                </a:lnTo>
                <a:lnTo>
                  <a:pt x="505" y="260"/>
                </a:lnTo>
                <a:lnTo>
                  <a:pt x="515" y="255"/>
                </a:lnTo>
                <a:lnTo>
                  <a:pt x="542" y="244"/>
                </a:lnTo>
                <a:lnTo>
                  <a:pt x="547" y="234"/>
                </a:lnTo>
                <a:lnTo>
                  <a:pt x="563" y="223"/>
                </a:lnTo>
                <a:lnTo>
                  <a:pt x="563" y="218"/>
                </a:lnTo>
                <a:lnTo>
                  <a:pt x="568" y="212"/>
                </a:lnTo>
                <a:lnTo>
                  <a:pt x="574" y="207"/>
                </a:lnTo>
                <a:lnTo>
                  <a:pt x="579" y="196"/>
                </a:lnTo>
                <a:lnTo>
                  <a:pt x="584" y="191"/>
                </a:lnTo>
                <a:lnTo>
                  <a:pt x="627" y="149"/>
                </a:lnTo>
                <a:lnTo>
                  <a:pt x="632" y="143"/>
                </a:lnTo>
                <a:lnTo>
                  <a:pt x="627" y="143"/>
                </a:lnTo>
                <a:lnTo>
                  <a:pt x="622" y="138"/>
                </a:lnTo>
                <a:lnTo>
                  <a:pt x="616" y="138"/>
                </a:lnTo>
                <a:lnTo>
                  <a:pt x="616" y="138"/>
                </a:lnTo>
                <a:lnTo>
                  <a:pt x="606" y="133"/>
                </a:lnTo>
                <a:lnTo>
                  <a:pt x="600" y="133"/>
                </a:lnTo>
                <a:lnTo>
                  <a:pt x="600" y="127"/>
                </a:lnTo>
                <a:lnTo>
                  <a:pt x="590" y="111"/>
                </a:lnTo>
                <a:lnTo>
                  <a:pt x="568" y="90"/>
                </a:lnTo>
                <a:lnTo>
                  <a:pt x="568" y="85"/>
                </a:lnTo>
                <a:lnTo>
                  <a:pt x="568" y="79"/>
                </a:lnTo>
                <a:lnTo>
                  <a:pt x="568" y="69"/>
                </a:lnTo>
                <a:lnTo>
                  <a:pt x="568" y="53"/>
                </a:lnTo>
                <a:lnTo>
                  <a:pt x="563" y="53"/>
                </a:lnTo>
                <a:lnTo>
                  <a:pt x="552" y="42"/>
                </a:lnTo>
                <a:lnTo>
                  <a:pt x="547" y="42"/>
                </a:lnTo>
                <a:lnTo>
                  <a:pt x="537" y="26"/>
                </a:lnTo>
                <a:lnTo>
                  <a:pt x="531" y="21"/>
                </a:lnTo>
                <a:lnTo>
                  <a:pt x="521" y="32"/>
                </a:lnTo>
                <a:lnTo>
                  <a:pt x="521" y="32"/>
                </a:lnTo>
                <a:lnTo>
                  <a:pt x="515" y="37"/>
                </a:lnTo>
                <a:lnTo>
                  <a:pt x="510" y="42"/>
                </a:lnTo>
                <a:lnTo>
                  <a:pt x="499" y="42"/>
                </a:lnTo>
                <a:lnTo>
                  <a:pt x="483" y="37"/>
                </a:lnTo>
                <a:lnTo>
                  <a:pt x="478" y="37"/>
                </a:lnTo>
                <a:lnTo>
                  <a:pt x="473" y="48"/>
                </a:lnTo>
                <a:lnTo>
                  <a:pt x="451" y="32"/>
                </a:lnTo>
                <a:lnTo>
                  <a:pt x="436" y="37"/>
                </a:lnTo>
                <a:lnTo>
                  <a:pt x="425" y="32"/>
                </a:lnTo>
                <a:lnTo>
                  <a:pt x="414" y="16"/>
                </a:lnTo>
                <a:lnTo>
                  <a:pt x="398" y="0"/>
                </a:lnTo>
                <a:lnTo>
                  <a:pt x="393" y="5"/>
                </a:lnTo>
                <a:lnTo>
                  <a:pt x="388" y="5"/>
                </a:lnTo>
                <a:lnTo>
                  <a:pt x="377" y="5"/>
                </a:lnTo>
                <a:lnTo>
                  <a:pt x="372" y="5"/>
                </a:lnTo>
                <a:lnTo>
                  <a:pt x="366" y="10"/>
                </a:lnTo>
                <a:lnTo>
                  <a:pt x="366" y="16"/>
                </a:lnTo>
                <a:lnTo>
                  <a:pt x="372" y="37"/>
                </a:lnTo>
                <a:lnTo>
                  <a:pt x="366" y="42"/>
                </a:lnTo>
                <a:lnTo>
                  <a:pt x="361" y="42"/>
                </a:lnTo>
                <a:lnTo>
                  <a:pt x="345" y="53"/>
                </a:lnTo>
                <a:lnTo>
                  <a:pt x="335" y="53"/>
                </a:lnTo>
                <a:lnTo>
                  <a:pt x="324" y="53"/>
                </a:lnTo>
                <a:lnTo>
                  <a:pt x="324" y="69"/>
                </a:lnTo>
                <a:lnTo>
                  <a:pt x="292" y="117"/>
                </a:lnTo>
                <a:lnTo>
                  <a:pt x="287" y="138"/>
                </a:lnTo>
                <a:lnTo>
                  <a:pt x="265" y="138"/>
                </a:lnTo>
                <a:lnTo>
                  <a:pt x="255" y="127"/>
                </a:lnTo>
                <a:lnTo>
                  <a:pt x="250" y="122"/>
                </a:lnTo>
                <a:lnTo>
                  <a:pt x="244" y="133"/>
                </a:lnTo>
                <a:lnTo>
                  <a:pt x="239" y="154"/>
                </a:lnTo>
                <a:lnTo>
                  <a:pt x="228" y="159"/>
                </a:lnTo>
                <a:lnTo>
                  <a:pt x="223" y="154"/>
                </a:lnTo>
                <a:lnTo>
                  <a:pt x="218" y="143"/>
                </a:lnTo>
                <a:lnTo>
                  <a:pt x="202" y="149"/>
                </a:lnTo>
                <a:lnTo>
                  <a:pt x="196" y="164"/>
                </a:lnTo>
                <a:lnTo>
                  <a:pt x="191" y="170"/>
                </a:lnTo>
                <a:lnTo>
                  <a:pt x="191" y="164"/>
                </a:lnTo>
                <a:lnTo>
                  <a:pt x="164" y="154"/>
                </a:lnTo>
                <a:lnTo>
                  <a:pt x="143" y="159"/>
                </a:lnTo>
                <a:lnTo>
                  <a:pt x="127" y="159"/>
                </a:lnTo>
                <a:lnTo>
                  <a:pt x="122" y="170"/>
                </a:lnTo>
                <a:lnTo>
                  <a:pt x="127" y="170"/>
                </a:lnTo>
                <a:lnTo>
                  <a:pt x="117" y="175"/>
                </a:lnTo>
                <a:lnTo>
                  <a:pt x="111" y="175"/>
                </a:lnTo>
                <a:lnTo>
                  <a:pt x="111" y="175"/>
                </a:lnTo>
                <a:lnTo>
                  <a:pt x="111" y="180"/>
                </a:lnTo>
                <a:lnTo>
                  <a:pt x="106" y="191"/>
                </a:lnTo>
                <a:lnTo>
                  <a:pt x="106" y="191"/>
                </a:lnTo>
                <a:lnTo>
                  <a:pt x="106" y="196"/>
                </a:lnTo>
                <a:lnTo>
                  <a:pt x="111" y="207"/>
                </a:lnTo>
                <a:lnTo>
                  <a:pt x="111" y="207"/>
                </a:lnTo>
                <a:lnTo>
                  <a:pt x="85" y="218"/>
                </a:lnTo>
                <a:lnTo>
                  <a:pt x="79" y="218"/>
                </a:lnTo>
                <a:lnTo>
                  <a:pt x="79" y="234"/>
                </a:lnTo>
                <a:lnTo>
                  <a:pt x="85" y="255"/>
                </a:lnTo>
                <a:lnTo>
                  <a:pt x="74" y="260"/>
                </a:lnTo>
                <a:lnTo>
                  <a:pt x="63" y="250"/>
                </a:lnTo>
                <a:lnTo>
                  <a:pt x="53" y="244"/>
                </a:lnTo>
                <a:lnTo>
                  <a:pt x="37" y="244"/>
                </a:lnTo>
                <a:lnTo>
                  <a:pt x="26" y="250"/>
                </a:lnTo>
                <a:lnTo>
                  <a:pt x="21" y="265"/>
                </a:lnTo>
                <a:lnTo>
                  <a:pt x="21" y="271"/>
                </a:lnTo>
                <a:lnTo>
                  <a:pt x="26" y="271"/>
                </a:lnTo>
                <a:lnTo>
                  <a:pt x="32" y="276"/>
                </a:lnTo>
                <a:lnTo>
                  <a:pt x="32" y="287"/>
                </a:lnTo>
                <a:lnTo>
                  <a:pt x="26" y="313"/>
                </a:lnTo>
                <a:lnTo>
                  <a:pt x="21" y="313"/>
                </a:lnTo>
                <a:lnTo>
                  <a:pt x="16" y="313"/>
                </a:lnTo>
                <a:lnTo>
                  <a:pt x="5" y="319"/>
                </a:lnTo>
                <a:lnTo>
                  <a:pt x="0" y="324"/>
                </a:lnTo>
                <a:lnTo>
                  <a:pt x="0" y="324"/>
                </a:lnTo>
                <a:lnTo>
                  <a:pt x="0" y="324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" name=""/>
          <p:cNvSpPr/>
          <p:nvPr/>
        </p:nvSpPr>
        <p:spPr>
          <a:xfrm>
            <a:off x="3859200" y="2301840"/>
            <a:ext cx="303120" cy="531720"/>
          </a:xfrm>
          <a:custGeom>
            <a:avLst/>
            <a:gdLst/>
            <a:ahLst/>
            <a:rect l="l" t="t" r="r" b="b"/>
            <a:pathLst>
              <a:path w="261" h="457">
                <a:moveTo>
                  <a:pt x="11" y="27"/>
                </a:moveTo>
                <a:lnTo>
                  <a:pt x="27" y="282"/>
                </a:lnTo>
                <a:lnTo>
                  <a:pt x="27" y="287"/>
                </a:lnTo>
                <a:lnTo>
                  <a:pt x="27" y="298"/>
                </a:lnTo>
                <a:lnTo>
                  <a:pt x="27" y="308"/>
                </a:lnTo>
                <a:lnTo>
                  <a:pt x="32" y="330"/>
                </a:lnTo>
                <a:lnTo>
                  <a:pt x="38" y="351"/>
                </a:lnTo>
                <a:lnTo>
                  <a:pt x="27" y="372"/>
                </a:lnTo>
                <a:lnTo>
                  <a:pt x="27" y="383"/>
                </a:lnTo>
                <a:lnTo>
                  <a:pt x="16" y="399"/>
                </a:lnTo>
                <a:lnTo>
                  <a:pt x="6" y="409"/>
                </a:lnTo>
                <a:lnTo>
                  <a:pt x="6" y="425"/>
                </a:lnTo>
                <a:lnTo>
                  <a:pt x="0" y="446"/>
                </a:lnTo>
                <a:lnTo>
                  <a:pt x="0" y="452"/>
                </a:lnTo>
                <a:lnTo>
                  <a:pt x="0" y="457"/>
                </a:lnTo>
                <a:lnTo>
                  <a:pt x="6" y="457"/>
                </a:lnTo>
                <a:lnTo>
                  <a:pt x="16" y="452"/>
                </a:lnTo>
                <a:lnTo>
                  <a:pt x="11" y="452"/>
                </a:lnTo>
                <a:lnTo>
                  <a:pt x="16" y="441"/>
                </a:lnTo>
                <a:lnTo>
                  <a:pt x="32" y="441"/>
                </a:lnTo>
                <a:lnTo>
                  <a:pt x="53" y="436"/>
                </a:lnTo>
                <a:lnTo>
                  <a:pt x="80" y="446"/>
                </a:lnTo>
                <a:lnTo>
                  <a:pt x="80" y="452"/>
                </a:lnTo>
                <a:lnTo>
                  <a:pt x="85" y="446"/>
                </a:lnTo>
                <a:lnTo>
                  <a:pt x="91" y="431"/>
                </a:lnTo>
                <a:lnTo>
                  <a:pt x="107" y="425"/>
                </a:lnTo>
                <a:lnTo>
                  <a:pt x="112" y="436"/>
                </a:lnTo>
                <a:lnTo>
                  <a:pt x="117" y="441"/>
                </a:lnTo>
                <a:lnTo>
                  <a:pt x="128" y="436"/>
                </a:lnTo>
                <a:lnTo>
                  <a:pt x="133" y="415"/>
                </a:lnTo>
                <a:lnTo>
                  <a:pt x="139" y="404"/>
                </a:lnTo>
                <a:lnTo>
                  <a:pt x="144" y="409"/>
                </a:lnTo>
                <a:lnTo>
                  <a:pt x="154" y="420"/>
                </a:lnTo>
                <a:lnTo>
                  <a:pt x="176" y="420"/>
                </a:lnTo>
                <a:lnTo>
                  <a:pt x="181" y="399"/>
                </a:lnTo>
                <a:lnTo>
                  <a:pt x="213" y="351"/>
                </a:lnTo>
                <a:lnTo>
                  <a:pt x="213" y="335"/>
                </a:lnTo>
                <a:lnTo>
                  <a:pt x="224" y="335"/>
                </a:lnTo>
                <a:lnTo>
                  <a:pt x="234" y="335"/>
                </a:lnTo>
                <a:lnTo>
                  <a:pt x="250" y="324"/>
                </a:lnTo>
                <a:lnTo>
                  <a:pt x="255" y="324"/>
                </a:lnTo>
                <a:lnTo>
                  <a:pt x="261" y="319"/>
                </a:lnTo>
                <a:lnTo>
                  <a:pt x="255" y="298"/>
                </a:lnTo>
                <a:lnTo>
                  <a:pt x="255" y="292"/>
                </a:lnTo>
                <a:lnTo>
                  <a:pt x="261" y="287"/>
                </a:lnTo>
                <a:lnTo>
                  <a:pt x="229" y="0"/>
                </a:lnTo>
                <a:lnTo>
                  <a:pt x="224" y="0"/>
                </a:lnTo>
                <a:lnTo>
                  <a:pt x="59" y="16"/>
                </a:lnTo>
                <a:lnTo>
                  <a:pt x="53" y="21"/>
                </a:lnTo>
                <a:lnTo>
                  <a:pt x="43" y="27"/>
                </a:lnTo>
                <a:lnTo>
                  <a:pt x="32" y="32"/>
                </a:lnTo>
                <a:lnTo>
                  <a:pt x="22" y="32"/>
                </a:lnTo>
                <a:lnTo>
                  <a:pt x="11" y="27"/>
                </a:lnTo>
                <a:lnTo>
                  <a:pt x="11" y="27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" name=""/>
          <p:cNvSpPr/>
          <p:nvPr/>
        </p:nvSpPr>
        <p:spPr>
          <a:xfrm>
            <a:off x="3859200" y="2301840"/>
            <a:ext cx="303120" cy="531720"/>
          </a:xfrm>
          <a:custGeom>
            <a:avLst/>
            <a:gdLst/>
            <a:ahLst/>
            <a:rect l="l" t="t" r="r" b="b"/>
            <a:pathLst>
              <a:path w="261" h="457">
                <a:moveTo>
                  <a:pt x="11" y="27"/>
                </a:moveTo>
                <a:lnTo>
                  <a:pt x="27" y="282"/>
                </a:lnTo>
                <a:lnTo>
                  <a:pt x="27" y="287"/>
                </a:lnTo>
                <a:lnTo>
                  <a:pt x="27" y="298"/>
                </a:lnTo>
                <a:lnTo>
                  <a:pt x="27" y="308"/>
                </a:lnTo>
                <a:lnTo>
                  <a:pt x="32" y="330"/>
                </a:lnTo>
                <a:lnTo>
                  <a:pt x="38" y="351"/>
                </a:lnTo>
                <a:lnTo>
                  <a:pt x="27" y="372"/>
                </a:lnTo>
                <a:lnTo>
                  <a:pt x="27" y="383"/>
                </a:lnTo>
                <a:lnTo>
                  <a:pt x="16" y="399"/>
                </a:lnTo>
                <a:lnTo>
                  <a:pt x="6" y="409"/>
                </a:lnTo>
                <a:lnTo>
                  <a:pt x="6" y="425"/>
                </a:lnTo>
                <a:lnTo>
                  <a:pt x="0" y="446"/>
                </a:lnTo>
                <a:lnTo>
                  <a:pt x="0" y="452"/>
                </a:lnTo>
                <a:lnTo>
                  <a:pt x="0" y="457"/>
                </a:lnTo>
                <a:lnTo>
                  <a:pt x="6" y="457"/>
                </a:lnTo>
                <a:lnTo>
                  <a:pt x="16" y="452"/>
                </a:lnTo>
                <a:lnTo>
                  <a:pt x="11" y="452"/>
                </a:lnTo>
                <a:lnTo>
                  <a:pt x="16" y="441"/>
                </a:lnTo>
                <a:lnTo>
                  <a:pt x="32" y="441"/>
                </a:lnTo>
                <a:lnTo>
                  <a:pt x="53" y="436"/>
                </a:lnTo>
                <a:lnTo>
                  <a:pt x="80" y="446"/>
                </a:lnTo>
                <a:lnTo>
                  <a:pt x="80" y="452"/>
                </a:lnTo>
                <a:lnTo>
                  <a:pt x="85" y="446"/>
                </a:lnTo>
                <a:lnTo>
                  <a:pt x="91" y="431"/>
                </a:lnTo>
                <a:lnTo>
                  <a:pt x="107" y="425"/>
                </a:lnTo>
                <a:lnTo>
                  <a:pt x="112" y="436"/>
                </a:lnTo>
                <a:lnTo>
                  <a:pt x="117" y="441"/>
                </a:lnTo>
                <a:lnTo>
                  <a:pt x="128" y="436"/>
                </a:lnTo>
                <a:lnTo>
                  <a:pt x="133" y="415"/>
                </a:lnTo>
                <a:lnTo>
                  <a:pt x="139" y="404"/>
                </a:lnTo>
                <a:lnTo>
                  <a:pt x="144" y="409"/>
                </a:lnTo>
                <a:lnTo>
                  <a:pt x="154" y="420"/>
                </a:lnTo>
                <a:lnTo>
                  <a:pt x="176" y="420"/>
                </a:lnTo>
                <a:lnTo>
                  <a:pt x="181" y="399"/>
                </a:lnTo>
                <a:lnTo>
                  <a:pt x="213" y="351"/>
                </a:lnTo>
                <a:lnTo>
                  <a:pt x="213" y="335"/>
                </a:lnTo>
                <a:lnTo>
                  <a:pt x="224" y="335"/>
                </a:lnTo>
                <a:lnTo>
                  <a:pt x="234" y="335"/>
                </a:lnTo>
                <a:lnTo>
                  <a:pt x="250" y="324"/>
                </a:lnTo>
                <a:lnTo>
                  <a:pt x="255" y="324"/>
                </a:lnTo>
                <a:lnTo>
                  <a:pt x="261" y="319"/>
                </a:lnTo>
                <a:lnTo>
                  <a:pt x="255" y="298"/>
                </a:lnTo>
                <a:lnTo>
                  <a:pt x="255" y="292"/>
                </a:lnTo>
                <a:lnTo>
                  <a:pt x="261" y="287"/>
                </a:lnTo>
                <a:lnTo>
                  <a:pt x="229" y="0"/>
                </a:lnTo>
                <a:lnTo>
                  <a:pt x="224" y="0"/>
                </a:lnTo>
                <a:lnTo>
                  <a:pt x="59" y="16"/>
                </a:lnTo>
                <a:lnTo>
                  <a:pt x="53" y="21"/>
                </a:lnTo>
                <a:lnTo>
                  <a:pt x="43" y="27"/>
                </a:lnTo>
                <a:lnTo>
                  <a:pt x="32" y="32"/>
                </a:lnTo>
                <a:lnTo>
                  <a:pt x="22" y="32"/>
                </a:lnTo>
                <a:lnTo>
                  <a:pt x="11" y="27"/>
                </a:lnTo>
                <a:lnTo>
                  <a:pt x="11" y="27"/>
                </a:lnTo>
                <a:lnTo>
                  <a:pt x="11" y="27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" name=""/>
          <p:cNvSpPr/>
          <p:nvPr/>
        </p:nvSpPr>
        <p:spPr>
          <a:xfrm>
            <a:off x="4125960" y="2222640"/>
            <a:ext cx="419040" cy="468000"/>
          </a:xfrm>
          <a:custGeom>
            <a:avLst/>
            <a:gdLst/>
            <a:ahLst/>
            <a:rect l="l" t="t" r="r" b="b"/>
            <a:pathLst>
              <a:path w="361" h="404">
                <a:moveTo>
                  <a:pt x="0" y="69"/>
                </a:moveTo>
                <a:lnTo>
                  <a:pt x="32" y="356"/>
                </a:lnTo>
                <a:lnTo>
                  <a:pt x="37" y="356"/>
                </a:lnTo>
                <a:lnTo>
                  <a:pt x="48" y="356"/>
                </a:lnTo>
                <a:lnTo>
                  <a:pt x="53" y="356"/>
                </a:lnTo>
                <a:lnTo>
                  <a:pt x="58" y="351"/>
                </a:lnTo>
                <a:lnTo>
                  <a:pt x="74" y="367"/>
                </a:lnTo>
                <a:lnTo>
                  <a:pt x="85" y="383"/>
                </a:lnTo>
                <a:lnTo>
                  <a:pt x="96" y="388"/>
                </a:lnTo>
                <a:lnTo>
                  <a:pt x="111" y="383"/>
                </a:lnTo>
                <a:lnTo>
                  <a:pt x="133" y="399"/>
                </a:lnTo>
                <a:lnTo>
                  <a:pt x="138" y="388"/>
                </a:lnTo>
                <a:lnTo>
                  <a:pt x="143" y="388"/>
                </a:lnTo>
                <a:lnTo>
                  <a:pt x="159" y="393"/>
                </a:lnTo>
                <a:lnTo>
                  <a:pt x="170" y="393"/>
                </a:lnTo>
                <a:lnTo>
                  <a:pt x="175" y="388"/>
                </a:lnTo>
                <a:lnTo>
                  <a:pt x="181" y="383"/>
                </a:lnTo>
                <a:lnTo>
                  <a:pt x="181" y="383"/>
                </a:lnTo>
                <a:lnTo>
                  <a:pt x="191" y="372"/>
                </a:lnTo>
                <a:lnTo>
                  <a:pt x="197" y="377"/>
                </a:lnTo>
                <a:lnTo>
                  <a:pt x="207" y="393"/>
                </a:lnTo>
                <a:lnTo>
                  <a:pt x="212" y="393"/>
                </a:lnTo>
                <a:lnTo>
                  <a:pt x="223" y="404"/>
                </a:lnTo>
                <a:lnTo>
                  <a:pt x="228" y="404"/>
                </a:lnTo>
                <a:lnTo>
                  <a:pt x="239" y="404"/>
                </a:lnTo>
                <a:lnTo>
                  <a:pt x="250" y="388"/>
                </a:lnTo>
                <a:lnTo>
                  <a:pt x="255" y="383"/>
                </a:lnTo>
                <a:lnTo>
                  <a:pt x="255" y="372"/>
                </a:lnTo>
                <a:lnTo>
                  <a:pt x="255" y="361"/>
                </a:lnTo>
                <a:lnTo>
                  <a:pt x="260" y="335"/>
                </a:lnTo>
                <a:lnTo>
                  <a:pt x="266" y="335"/>
                </a:lnTo>
                <a:lnTo>
                  <a:pt x="276" y="345"/>
                </a:lnTo>
                <a:lnTo>
                  <a:pt x="287" y="335"/>
                </a:lnTo>
                <a:lnTo>
                  <a:pt x="282" y="324"/>
                </a:lnTo>
                <a:lnTo>
                  <a:pt x="292" y="303"/>
                </a:lnTo>
                <a:lnTo>
                  <a:pt x="297" y="298"/>
                </a:lnTo>
                <a:lnTo>
                  <a:pt x="297" y="292"/>
                </a:lnTo>
                <a:lnTo>
                  <a:pt x="303" y="287"/>
                </a:lnTo>
                <a:lnTo>
                  <a:pt x="313" y="287"/>
                </a:lnTo>
                <a:lnTo>
                  <a:pt x="324" y="287"/>
                </a:lnTo>
                <a:lnTo>
                  <a:pt x="324" y="282"/>
                </a:lnTo>
                <a:lnTo>
                  <a:pt x="340" y="260"/>
                </a:lnTo>
                <a:lnTo>
                  <a:pt x="340" y="260"/>
                </a:lnTo>
                <a:lnTo>
                  <a:pt x="351" y="250"/>
                </a:lnTo>
                <a:lnTo>
                  <a:pt x="351" y="239"/>
                </a:lnTo>
                <a:lnTo>
                  <a:pt x="351" y="234"/>
                </a:lnTo>
                <a:lnTo>
                  <a:pt x="351" y="223"/>
                </a:lnTo>
                <a:lnTo>
                  <a:pt x="351" y="213"/>
                </a:lnTo>
                <a:lnTo>
                  <a:pt x="361" y="175"/>
                </a:lnTo>
                <a:lnTo>
                  <a:pt x="340" y="170"/>
                </a:lnTo>
                <a:lnTo>
                  <a:pt x="356" y="159"/>
                </a:lnTo>
                <a:lnTo>
                  <a:pt x="351" y="149"/>
                </a:lnTo>
                <a:lnTo>
                  <a:pt x="356" y="143"/>
                </a:lnTo>
                <a:lnTo>
                  <a:pt x="361" y="143"/>
                </a:lnTo>
                <a:lnTo>
                  <a:pt x="335" y="0"/>
                </a:lnTo>
                <a:lnTo>
                  <a:pt x="292" y="21"/>
                </a:lnTo>
                <a:lnTo>
                  <a:pt x="276" y="32"/>
                </a:lnTo>
                <a:lnTo>
                  <a:pt x="266" y="37"/>
                </a:lnTo>
                <a:lnTo>
                  <a:pt x="244" y="64"/>
                </a:lnTo>
                <a:lnTo>
                  <a:pt x="239" y="69"/>
                </a:lnTo>
                <a:lnTo>
                  <a:pt x="228" y="69"/>
                </a:lnTo>
                <a:lnTo>
                  <a:pt x="218" y="69"/>
                </a:lnTo>
                <a:lnTo>
                  <a:pt x="207" y="69"/>
                </a:lnTo>
                <a:lnTo>
                  <a:pt x="191" y="85"/>
                </a:lnTo>
                <a:lnTo>
                  <a:pt x="181" y="85"/>
                </a:lnTo>
                <a:lnTo>
                  <a:pt x="165" y="80"/>
                </a:lnTo>
                <a:lnTo>
                  <a:pt x="165" y="80"/>
                </a:lnTo>
                <a:lnTo>
                  <a:pt x="154" y="80"/>
                </a:lnTo>
                <a:lnTo>
                  <a:pt x="159" y="74"/>
                </a:lnTo>
                <a:lnTo>
                  <a:pt x="159" y="69"/>
                </a:lnTo>
                <a:lnTo>
                  <a:pt x="143" y="69"/>
                </a:lnTo>
                <a:lnTo>
                  <a:pt x="122" y="58"/>
                </a:lnTo>
                <a:lnTo>
                  <a:pt x="117" y="58"/>
                </a:lnTo>
                <a:lnTo>
                  <a:pt x="101" y="64"/>
                </a:lnTo>
                <a:lnTo>
                  <a:pt x="101" y="58"/>
                </a:lnTo>
                <a:lnTo>
                  <a:pt x="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" name=""/>
          <p:cNvSpPr/>
          <p:nvPr/>
        </p:nvSpPr>
        <p:spPr>
          <a:xfrm>
            <a:off x="4125960" y="2222640"/>
            <a:ext cx="419040" cy="468000"/>
          </a:xfrm>
          <a:custGeom>
            <a:avLst/>
            <a:gdLst/>
            <a:ahLst/>
            <a:rect l="l" t="t" r="r" b="b"/>
            <a:pathLst>
              <a:path w="361" h="404">
                <a:moveTo>
                  <a:pt x="0" y="69"/>
                </a:moveTo>
                <a:lnTo>
                  <a:pt x="32" y="356"/>
                </a:lnTo>
                <a:lnTo>
                  <a:pt x="37" y="356"/>
                </a:lnTo>
                <a:lnTo>
                  <a:pt x="48" y="356"/>
                </a:lnTo>
                <a:lnTo>
                  <a:pt x="53" y="356"/>
                </a:lnTo>
                <a:lnTo>
                  <a:pt x="58" y="351"/>
                </a:lnTo>
                <a:lnTo>
                  <a:pt x="74" y="367"/>
                </a:lnTo>
                <a:lnTo>
                  <a:pt x="85" y="383"/>
                </a:lnTo>
                <a:lnTo>
                  <a:pt x="96" y="388"/>
                </a:lnTo>
                <a:lnTo>
                  <a:pt x="111" y="383"/>
                </a:lnTo>
                <a:lnTo>
                  <a:pt x="133" y="399"/>
                </a:lnTo>
                <a:lnTo>
                  <a:pt x="138" y="388"/>
                </a:lnTo>
                <a:lnTo>
                  <a:pt x="143" y="388"/>
                </a:lnTo>
                <a:lnTo>
                  <a:pt x="159" y="393"/>
                </a:lnTo>
                <a:lnTo>
                  <a:pt x="170" y="393"/>
                </a:lnTo>
                <a:lnTo>
                  <a:pt x="175" y="388"/>
                </a:lnTo>
                <a:lnTo>
                  <a:pt x="181" y="383"/>
                </a:lnTo>
                <a:lnTo>
                  <a:pt x="181" y="383"/>
                </a:lnTo>
                <a:lnTo>
                  <a:pt x="191" y="372"/>
                </a:lnTo>
                <a:lnTo>
                  <a:pt x="197" y="377"/>
                </a:lnTo>
                <a:lnTo>
                  <a:pt x="207" y="393"/>
                </a:lnTo>
                <a:lnTo>
                  <a:pt x="212" y="393"/>
                </a:lnTo>
                <a:lnTo>
                  <a:pt x="223" y="404"/>
                </a:lnTo>
                <a:lnTo>
                  <a:pt x="228" y="404"/>
                </a:lnTo>
                <a:lnTo>
                  <a:pt x="239" y="404"/>
                </a:lnTo>
                <a:lnTo>
                  <a:pt x="250" y="388"/>
                </a:lnTo>
                <a:lnTo>
                  <a:pt x="255" y="383"/>
                </a:lnTo>
                <a:lnTo>
                  <a:pt x="255" y="372"/>
                </a:lnTo>
                <a:lnTo>
                  <a:pt x="255" y="361"/>
                </a:lnTo>
                <a:lnTo>
                  <a:pt x="260" y="335"/>
                </a:lnTo>
                <a:lnTo>
                  <a:pt x="266" y="335"/>
                </a:lnTo>
                <a:lnTo>
                  <a:pt x="276" y="345"/>
                </a:lnTo>
                <a:lnTo>
                  <a:pt x="287" y="335"/>
                </a:lnTo>
                <a:lnTo>
                  <a:pt x="282" y="324"/>
                </a:lnTo>
                <a:lnTo>
                  <a:pt x="292" y="303"/>
                </a:lnTo>
                <a:lnTo>
                  <a:pt x="297" y="298"/>
                </a:lnTo>
                <a:lnTo>
                  <a:pt x="297" y="292"/>
                </a:lnTo>
                <a:lnTo>
                  <a:pt x="303" y="287"/>
                </a:lnTo>
                <a:lnTo>
                  <a:pt x="313" y="287"/>
                </a:lnTo>
                <a:lnTo>
                  <a:pt x="324" y="287"/>
                </a:lnTo>
                <a:lnTo>
                  <a:pt x="324" y="282"/>
                </a:lnTo>
                <a:lnTo>
                  <a:pt x="340" y="260"/>
                </a:lnTo>
                <a:lnTo>
                  <a:pt x="340" y="260"/>
                </a:lnTo>
                <a:lnTo>
                  <a:pt x="351" y="250"/>
                </a:lnTo>
                <a:lnTo>
                  <a:pt x="351" y="239"/>
                </a:lnTo>
                <a:lnTo>
                  <a:pt x="351" y="234"/>
                </a:lnTo>
                <a:lnTo>
                  <a:pt x="351" y="223"/>
                </a:lnTo>
                <a:lnTo>
                  <a:pt x="351" y="213"/>
                </a:lnTo>
                <a:lnTo>
                  <a:pt x="361" y="175"/>
                </a:lnTo>
                <a:lnTo>
                  <a:pt x="340" y="170"/>
                </a:lnTo>
                <a:lnTo>
                  <a:pt x="356" y="159"/>
                </a:lnTo>
                <a:lnTo>
                  <a:pt x="351" y="149"/>
                </a:lnTo>
                <a:lnTo>
                  <a:pt x="356" y="143"/>
                </a:lnTo>
                <a:lnTo>
                  <a:pt x="361" y="143"/>
                </a:lnTo>
                <a:lnTo>
                  <a:pt x="335" y="0"/>
                </a:lnTo>
                <a:lnTo>
                  <a:pt x="292" y="21"/>
                </a:lnTo>
                <a:lnTo>
                  <a:pt x="276" y="32"/>
                </a:lnTo>
                <a:lnTo>
                  <a:pt x="266" y="37"/>
                </a:lnTo>
                <a:lnTo>
                  <a:pt x="244" y="64"/>
                </a:lnTo>
                <a:lnTo>
                  <a:pt x="239" y="69"/>
                </a:lnTo>
                <a:lnTo>
                  <a:pt x="228" y="69"/>
                </a:lnTo>
                <a:lnTo>
                  <a:pt x="218" y="69"/>
                </a:lnTo>
                <a:lnTo>
                  <a:pt x="207" y="69"/>
                </a:lnTo>
                <a:lnTo>
                  <a:pt x="191" y="85"/>
                </a:lnTo>
                <a:lnTo>
                  <a:pt x="181" y="85"/>
                </a:lnTo>
                <a:lnTo>
                  <a:pt x="165" y="80"/>
                </a:lnTo>
                <a:lnTo>
                  <a:pt x="165" y="80"/>
                </a:lnTo>
                <a:lnTo>
                  <a:pt x="154" y="80"/>
                </a:lnTo>
                <a:lnTo>
                  <a:pt x="159" y="74"/>
                </a:lnTo>
                <a:lnTo>
                  <a:pt x="159" y="69"/>
                </a:lnTo>
                <a:lnTo>
                  <a:pt x="143" y="69"/>
                </a:lnTo>
                <a:lnTo>
                  <a:pt x="122" y="58"/>
                </a:lnTo>
                <a:lnTo>
                  <a:pt x="117" y="58"/>
                </a:lnTo>
                <a:lnTo>
                  <a:pt x="101" y="64"/>
                </a:lnTo>
                <a:lnTo>
                  <a:pt x="101" y="58"/>
                </a:lnTo>
                <a:lnTo>
                  <a:pt x="0" y="69"/>
                </a:lnTo>
                <a:lnTo>
                  <a:pt x="0" y="69"/>
                </a:lnTo>
                <a:lnTo>
                  <a:pt x="0" y="69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" name=""/>
          <p:cNvSpPr/>
          <p:nvPr/>
        </p:nvSpPr>
        <p:spPr>
          <a:xfrm>
            <a:off x="4389480" y="2389320"/>
            <a:ext cx="450720" cy="444240"/>
          </a:xfrm>
          <a:custGeom>
            <a:avLst/>
            <a:gdLst/>
            <a:ahLst/>
            <a:rect l="l" t="t" r="r" b="b"/>
            <a:pathLst>
              <a:path w="388" h="383">
                <a:moveTo>
                  <a:pt x="133" y="0"/>
                </a:moveTo>
                <a:lnTo>
                  <a:pt x="128" y="0"/>
                </a:lnTo>
                <a:lnTo>
                  <a:pt x="123" y="6"/>
                </a:lnTo>
                <a:lnTo>
                  <a:pt x="128" y="16"/>
                </a:lnTo>
                <a:lnTo>
                  <a:pt x="112" y="27"/>
                </a:lnTo>
                <a:lnTo>
                  <a:pt x="133" y="32"/>
                </a:lnTo>
                <a:lnTo>
                  <a:pt x="123" y="70"/>
                </a:lnTo>
                <a:lnTo>
                  <a:pt x="123" y="80"/>
                </a:lnTo>
                <a:lnTo>
                  <a:pt x="123" y="91"/>
                </a:lnTo>
                <a:lnTo>
                  <a:pt x="123" y="96"/>
                </a:lnTo>
                <a:lnTo>
                  <a:pt x="123" y="107"/>
                </a:lnTo>
                <a:lnTo>
                  <a:pt x="112" y="117"/>
                </a:lnTo>
                <a:lnTo>
                  <a:pt x="112" y="117"/>
                </a:lnTo>
                <a:lnTo>
                  <a:pt x="96" y="139"/>
                </a:lnTo>
                <a:lnTo>
                  <a:pt x="96" y="144"/>
                </a:lnTo>
                <a:lnTo>
                  <a:pt x="85" y="144"/>
                </a:lnTo>
                <a:lnTo>
                  <a:pt x="75" y="144"/>
                </a:lnTo>
                <a:lnTo>
                  <a:pt x="69" y="149"/>
                </a:lnTo>
                <a:lnTo>
                  <a:pt x="69" y="155"/>
                </a:lnTo>
                <a:lnTo>
                  <a:pt x="64" y="160"/>
                </a:lnTo>
                <a:lnTo>
                  <a:pt x="54" y="181"/>
                </a:lnTo>
                <a:lnTo>
                  <a:pt x="59" y="192"/>
                </a:lnTo>
                <a:lnTo>
                  <a:pt x="48" y="202"/>
                </a:lnTo>
                <a:lnTo>
                  <a:pt x="38" y="192"/>
                </a:lnTo>
                <a:lnTo>
                  <a:pt x="32" y="192"/>
                </a:lnTo>
                <a:lnTo>
                  <a:pt x="27" y="218"/>
                </a:lnTo>
                <a:lnTo>
                  <a:pt x="27" y="229"/>
                </a:lnTo>
                <a:lnTo>
                  <a:pt x="27" y="240"/>
                </a:lnTo>
                <a:lnTo>
                  <a:pt x="22" y="245"/>
                </a:lnTo>
                <a:lnTo>
                  <a:pt x="11" y="261"/>
                </a:lnTo>
                <a:lnTo>
                  <a:pt x="0" y="261"/>
                </a:lnTo>
                <a:lnTo>
                  <a:pt x="0" y="277"/>
                </a:lnTo>
                <a:lnTo>
                  <a:pt x="0" y="287"/>
                </a:lnTo>
                <a:lnTo>
                  <a:pt x="0" y="293"/>
                </a:lnTo>
                <a:lnTo>
                  <a:pt x="0" y="298"/>
                </a:lnTo>
                <a:lnTo>
                  <a:pt x="22" y="319"/>
                </a:lnTo>
                <a:lnTo>
                  <a:pt x="32" y="335"/>
                </a:lnTo>
                <a:lnTo>
                  <a:pt x="32" y="341"/>
                </a:lnTo>
                <a:lnTo>
                  <a:pt x="38" y="341"/>
                </a:lnTo>
                <a:lnTo>
                  <a:pt x="48" y="346"/>
                </a:lnTo>
                <a:lnTo>
                  <a:pt x="48" y="346"/>
                </a:lnTo>
                <a:lnTo>
                  <a:pt x="54" y="346"/>
                </a:lnTo>
                <a:lnTo>
                  <a:pt x="59" y="351"/>
                </a:lnTo>
                <a:lnTo>
                  <a:pt x="64" y="351"/>
                </a:lnTo>
                <a:lnTo>
                  <a:pt x="69" y="351"/>
                </a:lnTo>
                <a:lnTo>
                  <a:pt x="64" y="362"/>
                </a:lnTo>
                <a:lnTo>
                  <a:pt x="75" y="372"/>
                </a:lnTo>
                <a:lnTo>
                  <a:pt x="96" y="383"/>
                </a:lnTo>
                <a:lnTo>
                  <a:pt x="107" y="383"/>
                </a:lnTo>
                <a:lnTo>
                  <a:pt x="112" y="372"/>
                </a:lnTo>
                <a:lnTo>
                  <a:pt x="117" y="367"/>
                </a:lnTo>
                <a:lnTo>
                  <a:pt x="123" y="362"/>
                </a:lnTo>
                <a:lnTo>
                  <a:pt x="128" y="367"/>
                </a:lnTo>
                <a:lnTo>
                  <a:pt x="133" y="372"/>
                </a:lnTo>
                <a:lnTo>
                  <a:pt x="139" y="372"/>
                </a:lnTo>
                <a:lnTo>
                  <a:pt x="160" y="362"/>
                </a:lnTo>
                <a:lnTo>
                  <a:pt x="165" y="351"/>
                </a:lnTo>
                <a:lnTo>
                  <a:pt x="170" y="351"/>
                </a:lnTo>
                <a:lnTo>
                  <a:pt x="170" y="351"/>
                </a:lnTo>
                <a:lnTo>
                  <a:pt x="192" y="335"/>
                </a:lnTo>
                <a:lnTo>
                  <a:pt x="197" y="341"/>
                </a:lnTo>
                <a:lnTo>
                  <a:pt x="208" y="325"/>
                </a:lnTo>
                <a:lnTo>
                  <a:pt x="208" y="314"/>
                </a:lnTo>
                <a:lnTo>
                  <a:pt x="208" y="303"/>
                </a:lnTo>
                <a:lnTo>
                  <a:pt x="224" y="277"/>
                </a:lnTo>
                <a:lnTo>
                  <a:pt x="240" y="202"/>
                </a:lnTo>
                <a:lnTo>
                  <a:pt x="245" y="202"/>
                </a:lnTo>
                <a:lnTo>
                  <a:pt x="256" y="213"/>
                </a:lnTo>
                <a:lnTo>
                  <a:pt x="256" y="213"/>
                </a:lnTo>
                <a:lnTo>
                  <a:pt x="261" y="218"/>
                </a:lnTo>
                <a:lnTo>
                  <a:pt x="271" y="218"/>
                </a:lnTo>
                <a:lnTo>
                  <a:pt x="282" y="208"/>
                </a:lnTo>
                <a:lnTo>
                  <a:pt x="287" y="181"/>
                </a:lnTo>
                <a:lnTo>
                  <a:pt x="293" y="171"/>
                </a:lnTo>
                <a:lnTo>
                  <a:pt x="303" y="176"/>
                </a:lnTo>
                <a:lnTo>
                  <a:pt x="309" y="160"/>
                </a:lnTo>
                <a:lnTo>
                  <a:pt x="319" y="155"/>
                </a:lnTo>
                <a:lnTo>
                  <a:pt x="325" y="149"/>
                </a:lnTo>
                <a:lnTo>
                  <a:pt x="330" y="133"/>
                </a:lnTo>
                <a:lnTo>
                  <a:pt x="330" y="128"/>
                </a:lnTo>
                <a:lnTo>
                  <a:pt x="335" y="128"/>
                </a:lnTo>
                <a:lnTo>
                  <a:pt x="330" y="123"/>
                </a:lnTo>
                <a:lnTo>
                  <a:pt x="330" y="101"/>
                </a:lnTo>
                <a:lnTo>
                  <a:pt x="335" y="96"/>
                </a:lnTo>
                <a:lnTo>
                  <a:pt x="335" y="96"/>
                </a:lnTo>
                <a:lnTo>
                  <a:pt x="378" y="117"/>
                </a:lnTo>
                <a:lnTo>
                  <a:pt x="383" y="123"/>
                </a:lnTo>
                <a:lnTo>
                  <a:pt x="383" y="117"/>
                </a:lnTo>
                <a:lnTo>
                  <a:pt x="388" y="96"/>
                </a:lnTo>
                <a:lnTo>
                  <a:pt x="378" y="80"/>
                </a:lnTo>
                <a:lnTo>
                  <a:pt x="372" y="80"/>
                </a:lnTo>
                <a:lnTo>
                  <a:pt x="372" y="70"/>
                </a:lnTo>
                <a:lnTo>
                  <a:pt x="362" y="70"/>
                </a:lnTo>
                <a:lnTo>
                  <a:pt x="356" y="70"/>
                </a:lnTo>
                <a:lnTo>
                  <a:pt x="351" y="70"/>
                </a:lnTo>
                <a:lnTo>
                  <a:pt x="325" y="75"/>
                </a:lnTo>
                <a:lnTo>
                  <a:pt x="319" y="86"/>
                </a:lnTo>
                <a:lnTo>
                  <a:pt x="309" y="86"/>
                </a:lnTo>
                <a:lnTo>
                  <a:pt x="298" y="86"/>
                </a:lnTo>
                <a:lnTo>
                  <a:pt x="293" y="80"/>
                </a:lnTo>
                <a:lnTo>
                  <a:pt x="293" y="91"/>
                </a:lnTo>
                <a:lnTo>
                  <a:pt x="282" y="96"/>
                </a:lnTo>
                <a:lnTo>
                  <a:pt x="277" y="101"/>
                </a:lnTo>
                <a:lnTo>
                  <a:pt x="271" y="107"/>
                </a:lnTo>
                <a:lnTo>
                  <a:pt x="256" y="128"/>
                </a:lnTo>
                <a:lnTo>
                  <a:pt x="250" y="128"/>
                </a:lnTo>
                <a:lnTo>
                  <a:pt x="245" y="133"/>
                </a:lnTo>
                <a:lnTo>
                  <a:pt x="229" y="80"/>
                </a:lnTo>
                <a:lnTo>
                  <a:pt x="149" y="96"/>
                </a:lnTo>
                <a:lnTo>
                  <a:pt x="133" y="0"/>
                </a:lnTo>
                <a:lnTo>
                  <a:pt x="133" y="0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" name=""/>
          <p:cNvSpPr/>
          <p:nvPr/>
        </p:nvSpPr>
        <p:spPr>
          <a:xfrm>
            <a:off x="4389480" y="2389320"/>
            <a:ext cx="450720" cy="444240"/>
          </a:xfrm>
          <a:custGeom>
            <a:avLst/>
            <a:gdLst/>
            <a:ahLst/>
            <a:rect l="l" t="t" r="r" b="b"/>
            <a:pathLst>
              <a:path w="388" h="383">
                <a:moveTo>
                  <a:pt x="133" y="0"/>
                </a:moveTo>
                <a:lnTo>
                  <a:pt x="128" y="0"/>
                </a:lnTo>
                <a:lnTo>
                  <a:pt x="123" y="6"/>
                </a:lnTo>
                <a:lnTo>
                  <a:pt x="128" y="16"/>
                </a:lnTo>
                <a:lnTo>
                  <a:pt x="112" y="27"/>
                </a:lnTo>
                <a:lnTo>
                  <a:pt x="133" y="32"/>
                </a:lnTo>
                <a:lnTo>
                  <a:pt x="123" y="70"/>
                </a:lnTo>
                <a:lnTo>
                  <a:pt x="123" y="80"/>
                </a:lnTo>
                <a:lnTo>
                  <a:pt x="123" y="91"/>
                </a:lnTo>
                <a:lnTo>
                  <a:pt x="123" y="96"/>
                </a:lnTo>
                <a:lnTo>
                  <a:pt x="123" y="107"/>
                </a:lnTo>
                <a:lnTo>
                  <a:pt x="112" y="117"/>
                </a:lnTo>
                <a:lnTo>
                  <a:pt x="112" y="117"/>
                </a:lnTo>
                <a:lnTo>
                  <a:pt x="96" y="139"/>
                </a:lnTo>
                <a:lnTo>
                  <a:pt x="96" y="144"/>
                </a:lnTo>
                <a:lnTo>
                  <a:pt x="85" y="144"/>
                </a:lnTo>
                <a:lnTo>
                  <a:pt x="75" y="144"/>
                </a:lnTo>
                <a:lnTo>
                  <a:pt x="69" y="149"/>
                </a:lnTo>
                <a:lnTo>
                  <a:pt x="69" y="155"/>
                </a:lnTo>
                <a:lnTo>
                  <a:pt x="64" y="160"/>
                </a:lnTo>
                <a:lnTo>
                  <a:pt x="54" y="181"/>
                </a:lnTo>
                <a:lnTo>
                  <a:pt x="59" y="192"/>
                </a:lnTo>
                <a:lnTo>
                  <a:pt x="48" y="202"/>
                </a:lnTo>
                <a:lnTo>
                  <a:pt x="38" y="192"/>
                </a:lnTo>
                <a:lnTo>
                  <a:pt x="32" y="192"/>
                </a:lnTo>
                <a:lnTo>
                  <a:pt x="27" y="218"/>
                </a:lnTo>
                <a:lnTo>
                  <a:pt x="27" y="229"/>
                </a:lnTo>
                <a:lnTo>
                  <a:pt x="27" y="240"/>
                </a:lnTo>
                <a:lnTo>
                  <a:pt x="22" y="245"/>
                </a:lnTo>
                <a:lnTo>
                  <a:pt x="11" y="261"/>
                </a:lnTo>
                <a:lnTo>
                  <a:pt x="0" y="261"/>
                </a:lnTo>
                <a:lnTo>
                  <a:pt x="0" y="277"/>
                </a:lnTo>
                <a:lnTo>
                  <a:pt x="0" y="287"/>
                </a:lnTo>
                <a:lnTo>
                  <a:pt x="0" y="293"/>
                </a:lnTo>
                <a:lnTo>
                  <a:pt x="0" y="298"/>
                </a:lnTo>
                <a:lnTo>
                  <a:pt x="22" y="319"/>
                </a:lnTo>
                <a:lnTo>
                  <a:pt x="32" y="335"/>
                </a:lnTo>
                <a:lnTo>
                  <a:pt x="32" y="341"/>
                </a:lnTo>
                <a:lnTo>
                  <a:pt x="38" y="341"/>
                </a:lnTo>
                <a:lnTo>
                  <a:pt x="48" y="346"/>
                </a:lnTo>
                <a:lnTo>
                  <a:pt x="48" y="346"/>
                </a:lnTo>
                <a:lnTo>
                  <a:pt x="54" y="346"/>
                </a:lnTo>
                <a:lnTo>
                  <a:pt x="59" y="351"/>
                </a:lnTo>
                <a:lnTo>
                  <a:pt x="64" y="351"/>
                </a:lnTo>
                <a:lnTo>
                  <a:pt x="69" y="351"/>
                </a:lnTo>
                <a:lnTo>
                  <a:pt x="64" y="362"/>
                </a:lnTo>
                <a:lnTo>
                  <a:pt x="75" y="372"/>
                </a:lnTo>
                <a:lnTo>
                  <a:pt x="96" y="383"/>
                </a:lnTo>
                <a:lnTo>
                  <a:pt x="107" y="383"/>
                </a:lnTo>
                <a:lnTo>
                  <a:pt x="112" y="372"/>
                </a:lnTo>
                <a:lnTo>
                  <a:pt x="117" y="367"/>
                </a:lnTo>
                <a:lnTo>
                  <a:pt x="123" y="362"/>
                </a:lnTo>
                <a:lnTo>
                  <a:pt x="128" y="367"/>
                </a:lnTo>
                <a:lnTo>
                  <a:pt x="133" y="372"/>
                </a:lnTo>
                <a:lnTo>
                  <a:pt x="139" y="372"/>
                </a:lnTo>
                <a:lnTo>
                  <a:pt x="160" y="362"/>
                </a:lnTo>
                <a:lnTo>
                  <a:pt x="165" y="351"/>
                </a:lnTo>
                <a:lnTo>
                  <a:pt x="170" y="351"/>
                </a:lnTo>
                <a:lnTo>
                  <a:pt x="170" y="351"/>
                </a:lnTo>
                <a:lnTo>
                  <a:pt x="192" y="335"/>
                </a:lnTo>
                <a:lnTo>
                  <a:pt x="197" y="341"/>
                </a:lnTo>
                <a:lnTo>
                  <a:pt x="208" y="325"/>
                </a:lnTo>
                <a:lnTo>
                  <a:pt x="208" y="314"/>
                </a:lnTo>
                <a:lnTo>
                  <a:pt x="208" y="303"/>
                </a:lnTo>
                <a:lnTo>
                  <a:pt x="224" y="277"/>
                </a:lnTo>
                <a:lnTo>
                  <a:pt x="240" y="202"/>
                </a:lnTo>
                <a:lnTo>
                  <a:pt x="245" y="202"/>
                </a:lnTo>
                <a:lnTo>
                  <a:pt x="256" y="213"/>
                </a:lnTo>
                <a:lnTo>
                  <a:pt x="256" y="213"/>
                </a:lnTo>
                <a:lnTo>
                  <a:pt x="261" y="218"/>
                </a:lnTo>
                <a:lnTo>
                  <a:pt x="271" y="218"/>
                </a:lnTo>
                <a:lnTo>
                  <a:pt x="282" y="208"/>
                </a:lnTo>
                <a:lnTo>
                  <a:pt x="287" y="181"/>
                </a:lnTo>
                <a:lnTo>
                  <a:pt x="293" y="171"/>
                </a:lnTo>
                <a:lnTo>
                  <a:pt x="303" y="176"/>
                </a:lnTo>
                <a:lnTo>
                  <a:pt x="309" y="160"/>
                </a:lnTo>
                <a:lnTo>
                  <a:pt x="319" y="155"/>
                </a:lnTo>
                <a:lnTo>
                  <a:pt x="325" y="149"/>
                </a:lnTo>
                <a:lnTo>
                  <a:pt x="330" y="133"/>
                </a:lnTo>
                <a:lnTo>
                  <a:pt x="330" y="128"/>
                </a:lnTo>
                <a:lnTo>
                  <a:pt x="335" y="128"/>
                </a:lnTo>
                <a:lnTo>
                  <a:pt x="330" y="123"/>
                </a:lnTo>
                <a:lnTo>
                  <a:pt x="330" y="101"/>
                </a:lnTo>
                <a:lnTo>
                  <a:pt x="335" y="96"/>
                </a:lnTo>
                <a:lnTo>
                  <a:pt x="335" y="96"/>
                </a:lnTo>
                <a:lnTo>
                  <a:pt x="378" y="117"/>
                </a:lnTo>
                <a:lnTo>
                  <a:pt x="383" y="123"/>
                </a:lnTo>
                <a:lnTo>
                  <a:pt x="383" y="117"/>
                </a:lnTo>
                <a:lnTo>
                  <a:pt x="388" y="96"/>
                </a:lnTo>
                <a:lnTo>
                  <a:pt x="378" y="80"/>
                </a:lnTo>
                <a:lnTo>
                  <a:pt x="372" y="80"/>
                </a:lnTo>
                <a:lnTo>
                  <a:pt x="372" y="70"/>
                </a:lnTo>
                <a:lnTo>
                  <a:pt x="362" y="70"/>
                </a:lnTo>
                <a:lnTo>
                  <a:pt x="356" y="70"/>
                </a:lnTo>
                <a:lnTo>
                  <a:pt x="351" y="70"/>
                </a:lnTo>
                <a:lnTo>
                  <a:pt x="325" y="75"/>
                </a:lnTo>
                <a:lnTo>
                  <a:pt x="319" y="86"/>
                </a:lnTo>
                <a:lnTo>
                  <a:pt x="309" y="86"/>
                </a:lnTo>
                <a:lnTo>
                  <a:pt x="298" y="86"/>
                </a:lnTo>
                <a:lnTo>
                  <a:pt x="293" y="80"/>
                </a:lnTo>
                <a:lnTo>
                  <a:pt x="293" y="91"/>
                </a:lnTo>
                <a:lnTo>
                  <a:pt x="282" y="96"/>
                </a:lnTo>
                <a:lnTo>
                  <a:pt x="277" y="101"/>
                </a:lnTo>
                <a:lnTo>
                  <a:pt x="271" y="107"/>
                </a:lnTo>
                <a:lnTo>
                  <a:pt x="256" y="128"/>
                </a:lnTo>
                <a:lnTo>
                  <a:pt x="250" y="128"/>
                </a:lnTo>
                <a:lnTo>
                  <a:pt x="245" y="133"/>
                </a:lnTo>
                <a:lnTo>
                  <a:pt x="229" y="80"/>
                </a:lnTo>
                <a:lnTo>
                  <a:pt x="149" y="96"/>
                </a:lnTo>
                <a:lnTo>
                  <a:pt x="133" y="0"/>
                </a:lnTo>
                <a:lnTo>
                  <a:pt x="133" y="0"/>
                </a:lnTo>
                <a:lnTo>
                  <a:pt x="133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" name=""/>
          <p:cNvSpPr/>
          <p:nvPr/>
        </p:nvSpPr>
        <p:spPr>
          <a:xfrm>
            <a:off x="4243320" y="2814480"/>
            <a:ext cx="881280" cy="382680"/>
          </a:xfrm>
          <a:custGeom>
            <a:avLst/>
            <a:gdLst/>
            <a:ahLst/>
            <a:rect l="l" t="t" r="r" b="b"/>
            <a:pathLst>
              <a:path w="760" h="330">
                <a:moveTo>
                  <a:pt x="0" y="292"/>
                </a:moveTo>
                <a:lnTo>
                  <a:pt x="5" y="266"/>
                </a:lnTo>
                <a:lnTo>
                  <a:pt x="10" y="266"/>
                </a:lnTo>
                <a:lnTo>
                  <a:pt x="16" y="266"/>
                </a:lnTo>
                <a:lnTo>
                  <a:pt x="21" y="261"/>
                </a:lnTo>
                <a:lnTo>
                  <a:pt x="21" y="250"/>
                </a:lnTo>
                <a:lnTo>
                  <a:pt x="21" y="245"/>
                </a:lnTo>
                <a:lnTo>
                  <a:pt x="26" y="239"/>
                </a:lnTo>
                <a:lnTo>
                  <a:pt x="32" y="234"/>
                </a:lnTo>
                <a:lnTo>
                  <a:pt x="48" y="223"/>
                </a:lnTo>
                <a:lnTo>
                  <a:pt x="69" y="218"/>
                </a:lnTo>
                <a:lnTo>
                  <a:pt x="90" y="202"/>
                </a:lnTo>
                <a:lnTo>
                  <a:pt x="96" y="197"/>
                </a:lnTo>
                <a:lnTo>
                  <a:pt x="111" y="186"/>
                </a:lnTo>
                <a:lnTo>
                  <a:pt x="111" y="176"/>
                </a:lnTo>
                <a:lnTo>
                  <a:pt x="117" y="176"/>
                </a:lnTo>
                <a:lnTo>
                  <a:pt x="122" y="176"/>
                </a:lnTo>
                <a:lnTo>
                  <a:pt x="122" y="170"/>
                </a:lnTo>
                <a:lnTo>
                  <a:pt x="122" y="170"/>
                </a:lnTo>
                <a:lnTo>
                  <a:pt x="133" y="160"/>
                </a:lnTo>
                <a:lnTo>
                  <a:pt x="133" y="165"/>
                </a:lnTo>
                <a:lnTo>
                  <a:pt x="138" y="165"/>
                </a:lnTo>
                <a:lnTo>
                  <a:pt x="149" y="165"/>
                </a:lnTo>
                <a:lnTo>
                  <a:pt x="149" y="160"/>
                </a:lnTo>
                <a:lnTo>
                  <a:pt x="159" y="149"/>
                </a:lnTo>
                <a:lnTo>
                  <a:pt x="165" y="149"/>
                </a:lnTo>
                <a:lnTo>
                  <a:pt x="181" y="149"/>
                </a:lnTo>
                <a:lnTo>
                  <a:pt x="196" y="122"/>
                </a:lnTo>
                <a:lnTo>
                  <a:pt x="207" y="117"/>
                </a:lnTo>
                <a:lnTo>
                  <a:pt x="207" y="106"/>
                </a:lnTo>
                <a:lnTo>
                  <a:pt x="207" y="101"/>
                </a:lnTo>
                <a:lnTo>
                  <a:pt x="207" y="91"/>
                </a:lnTo>
                <a:lnTo>
                  <a:pt x="212" y="85"/>
                </a:lnTo>
                <a:lnTo>
                  <a:pt x="212" y="85"/>
                </a:lnTo>
                <a:lnTo>
                  <a:pt x="234" y="80"/>
                </a:lnTo>
                <a:lnTo>
                  <a:pt x="234" y="85"/>
                </a:lnTo>
                <a:lnTo>
                  <a:pt x="255" y="80"/>
                </a:lnTo>
                <a:lnTo>
                  <a:pt x="266" y="80"/>
                </a:lnTo>
                <a:lnTo>
                  <a:pt x="271" y="80"/>
                </a:lnTo>
                <a:lnTo>
                  <a:pt x="499" y="43"/>
                </a:lnTo>
                <a:lnTo>
                  <a:pt x="712" y="0"/>
                </a:lnTo>
                <a:lnTo>
                  <a:pt x="717" y="5"/>
                </a:lnTo>
                <a:lnTo>
                  <a:pt x="717" y="11"/>
                </a:lnTo>
                <a:lnTo>
                  <a:pt x="723" y="11"/>
                </a:lnTo>
                <a:lnTo>
                  <a:pt x="728" y="16"/>
                </a:lnTo>
                <a:lnTo>
                  <a:pt x="733" y="16"/>
                </a:lnTo>
                <a:lnTo>
                  <a:pt x="733" y="21"/>
                </a:lnTo>
                <a:lnTo>
                  <a:pt x="739" y="32"/>
                </a:lnTo>
                <a:lnTo>
                  <a:pt x="739" y="37"/>
                </a:lnTo>
                <a:lnTo>
                  <a:pt x="739" y="37"/>
                </a:lnTo>
                <a:lnTo>
                  <a:pt x="733" y="37"/>
                </a:lnTo>
                <a:lnTo>
                  <a:pt x="733" y="32"/>
                </a:lnTo>
                <a:lnTo>
                  <a:pt x="728" y="37"/>
                </a:lnTo>
                <a:lnTo>
                  <a:pt x="723" y="37"/>
                </a:lnTo>
                <a:lnTo>
                  <a:pt x="717" y="32"/>
                </a:lnTo>
                <a:lnTo>
                  <a:pt x="717" y="32"/>
                </a:lnTo>
                <a:lnTo>
                  <a:pt x="717" y="37"/>
                </a:lnTo>
                <a:lnTo>
                  <a:pt x="717" y="43"/>
                </a:lnTo>
                <a:lnTo>
                  <a:pt x="696" y="48"/>
                </a:lnTo>
                <a:lnTo>
                  <a:pt x="696" y="53"/>
                </a:lnTo>
                <a:lnTo>
                  <a:pt x="685" y="64"/>
                </a:lnTo>
                <a:lnTo>
                  <a:pt x="675" y="64"/>
                </a:lnTo>
                <a:lnTo>
                  <a:pt x="670" y="75"/>
                </a:lnTo>
                <a:lnTo>
                  <a:pt x="670" y="75"/>
                </a:lnTo>
                <a:lnTo>
                  <a:pt x="675" y="75"/>
                </a:lnTo>
                <a:lnTo>
                  <a:pt x="680" y="75"/>
                </a:lnTo>
                <a:lnTo>
                  <a:pt x="691" y="69"/>
                </a:lnTo>
                <a:lnTo>
                  <a:pt x="707" y="64"/>
                </a:lnTo>
                <a:lnTo>
                  <a:pt x="712" y="59"/>
                </a:lnTo>
                <a:lnTo>
                  <a:pt x="723" y="59"/>
                </a:lnTo>
                <a:lnTo>
                  <a:pt x="728" y="64"/>
                </a:lnTo>
                <a:lnTo>
                  <a:pt x="723" y="69"/>
                </a:lnTo>
                <a:lnTo>
                  <a:pt x="728" y="75"/>
                </a:lnTo>
                <a:lnTo>
                  <a:pt x="728" y="75"/>
                </a:lnTo>
                <a:lnTo>
                  <a:pt x="733" y="75"/>
                </a:lnTo>
                <a:lnTo>
                  <a:pt x="739" y="69"/>
                </a:lnTo>
                <a:lnTo>
                  <a:pt x="744" y="59"/>
                </a:lnTo>
                <a:lnTo>
                  <a:pt x="749" y="59"/>
                </a:lnTo>
                <a:lnTo>
                  <a:pt x="755" y="69"/>
                </a:lnTo>
                <a:lnTo>
                  <a:pt x="755" y="85"/>
                </a:lnTo>
                <a:lnTo>
                  <a:pt x="760" y="91"/>
                </a:lnTo>
                <a:lnTo>
                  <a:pt x="760" y="96"/>
                </a:lnTo>
                <a:lnTo>
                  <a:pt x="749" y="106"/>
                </a:lnTo>
                <a:lnTo>
                  <a:pt x="744" y="112"/>
                </a:lnTo>
                <a:lnTo>
                  <a:pt x="744" y="117"/>
                </a:lnTo>
                <a:lnTo>
                  <a:pt x="733" y="122"/>
                </a:lnTo>
                <a:lnTo>
                  <a:pt x="728" y="128"/>
                </a:lnTo>
                <a:lnTo>
                  <a:pt x="723" y="128"/>
                </a:lnTo>
                <a:lnTo>
                  <a:pt x="707" y="128"/>
                </a:lnTo>
                <a:lnTo>
                  <a:pt x="701" y="128"/>
                </a:lnTo>
                <a:lnTo>
                  <a:pt x="701" y="128"/>
                </a:lnTo>
                <a:lnTo>
                  <a:pt x="701" y="128"/>
                </a:lnTo>
                <a:lnTo>
                  <a:pt x="696" y="122"/>
                </a:lnTo>
                <a:lnTo>
                  <a:pt x="696" y="117"/>
                </a:lnTo>
                <a:lnTo>
                  <a:pt x="696" y="117"/>
                </a:lnTo>
                <a:lnTo>
                  <a:pt x="691" y="117"/>
                </a:lnTo>
                <a:lnTo>
                  <a:pt x="691" y="117"/>
                </a:lnTo>
                <a:lnTo>
                  <a:pt x="691" y="128"/>
                </a:lnTo>
                <a:lnTo>
                  <a:pt x="691" y="133"/>
                </a:lnTo>
                <a:lnTo>
                  <a:pt x="685" y="133"/>
                </a:lnTo>
                <a:lnTo>
                  <a:pt x="691" y="138"/>
                </a:lnTo>
                <a:lnTo>
                  <a:pt x="696" y="138"/>
                </a:lnTo>
                <a:lnTo>
                  <a:pt x="701" y="149"/>
                </a:lnTo>
                <a:lnTo>
                  <a:pt x="696" y="154"/>
                </a:lnTo>
                <a:lnTo>
                  <a:pt x="701" y="160"/>
                </a:lnTo>
                <a:lnTo>
                  <a:pt x="685" y="181"/>
                </a:lnTo>
                <a:lnTo>
                  <a:pt x="680" y="181"/>
                </a:lnTo>
                <a:lnTo>
                  <a:pt x="670" y="176"/>
                </a:lnTo>
                <a:lnTo>
                  <a:pt x="664" y="176"/>
                </a:lnTo>
                <a:lnTo>
                  <a:pt x="664" y="181"/>
                </a:lnTo>
                <a:lnTo>
                  <a:pt x="670" y="186"/>
                </a:lnTo>
                <a:lnTo>
                  <a:pt x="685" y="181"/>
                </a:lnTo>
                <a:lnTo>
                  <a:pt x="696" y="181"/>
                </a:lnTo>
                <a:lnTo>
                  <a:pt x="712" y="170"/>
                </a:lnTo>
                <a:lnTo>
                  <a:pt x="717" y="165"/>
                </a:lnTo>
                <a:lnTo>
                  <a:pt x="717" y="170"/>
                </a:lnTo>
                <a:lnTo>
                  <a:pt x="728" y="176"/>
                </a:lnTo>
                <a:lnTo>
                  <a:pt x="717" y="186"/>
                </a:lnTo>
                <a:lnTo>
                  <a:pt x="707" y="202"/>
                </a:lnTo>
                <a:lnTo>
                  <a:pt x="691" y="202"/>
                </a:lnTo>
                <a:lnTo>
                  <a:pt x="685" y="207"/>
                </a:lnTo>
                <a:lnTo>
                  <a:pt x="670" y="207"/>
                </a:lnTo>
                <a:lnTo>
                  <a:pt x="654" y="234"/>
                </a:lnTo>
                <a:lnTo>
                  <a:pt x="648" y="234"/>
                </a:lnTo>
                <a:lnTo>
                  <a:pt x="648" y="239"/>
                </a:lnTo>
                <a:lnTo>
                  <a:pt x="648" y="239"/>
                </a:lnTo>
                <a:lnTo>
                  <a:pt x="632" y="250"/>
                </a:lnTo>
                <a:lnTo>
                  <a:pt x="622" y="261"/>
                </a:lnTo>
                <a:lnTo>
                  <a:pt x="611" y="282"/>
                </a:lnTo>
                <a:lnTo>
                  <a:pt x="606" y="308"/>
                </a:lnTo>
                <a:lnTo>
                  <a:pt x="600" y="314"/>
                </a:lnTo>
                <a:lnTo>
                  <a:pt x="595" y="319"/>
                </a:lnTo>
                <a:lnTo>
                  <a:pt x="558" y="324"/>
                </a:lnTo>
                <a:lnTo>
                  <a:pt x="553" y="330"/>
                </a:lnTo>
                <a:lnTo>
                  <a:pt x="436" y="250"/>
                </a:lnTo>
                <a:lnTo>
                  <a:pt x="340" y="261"/>
                </a:lnTo>
                <a:lnTo>
                  <a:pt x="335" y="250"/>
                </a:lnTo>
                <a:lnTo>
                  <a:pt x="319" y="234"/>
                </a:lnTo>
                <a:lnTo>
                  <a:pt x="313" y="239"/>
                </a:lnTo>
                <a:lnTo>
                  <a:pt x="308" y="234"/>
                </a:lnTo>
                <a:lnTo>
                  <a:pt x="308" y="229"/>
                </a:lnTo>
                <a:lnTo>
                  <a:pt x="308" y="229"/>
                </a:lnTo>
                <a:lnTo>
                  <a:pt x="196" y="239"/>
                </a:lnTo>
                <a:lnTo>
                  <a:pt x="191" y="239"/>
                </a:lnTo>
                <a:lnTo>
                  <a:pt x="186" y="245"/>
                </a:lnTo>
                <a:lnTo>
                  <a:pt x="165" y="255"/>
                </a:lnTo>
                <a:lnTo>
                  <a:pt x="165" y="261"/>
                </a:lnTo>
                <a:lnTo>
                  <a:pt x="159" y="261"/>
                </a:lnTo>
                <a:lnTo>
                  <a:pt x="133" y="271"/>
                </a:lnTo>
                <a:lnTo>
                  <a:pt x="0" y="292"/>
                </a:lnTo>
                <a:lnTo>
                  <a:pt x="0" y="292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" name=""/>
          <p:cNvSpPr/>
          <p:nvPr/>
        </p:nvSpPr>
        <p:spPr>
          <a:xfrm>
            <a:off x="4243320" y="2814480"/>
            <a:ext cx="881280" cy="382680"/>
          </a:xfrm>
          <a:custGeom>
            <a:avLst/>
            <a:gdLst/>
            <a:ahLst/>
            <a:rect l="l" t="t" r="r" b="b"/>
            <a:pathLst>
              <a:path w="760" h="330">
                <a:moveTo>
                  <a:pt x="0" y="292"/>
                </a:moveTo>
                <a:lnTo>
                  <a:pt x="5" y="266"/>
                </a:lnTo>
                <a:lnTo>
                  <a:pt x="10" y="266"/>
                </a:lnTo>
                <a:lnTo>
                  <a:pt x="16" y="266"/>
                </a:lnTo>
                <a:lnTo>
                  <a:pt x="21" y="261"/>
                </a:lnTo>
                <a:lnTo>
                  <a:pt x="21" y="250"/>
                </a:lnTo>
                <a:lnTo>
                  <a:pt x="21" y="245"/>
                </a:lnTo>
                <a:lnTo>
                  <a:pt x="26" y="239"/>
                </a:lnTo>
                <a:lnTo>
                  <a:pt x="32" y="234"/>
                </a:lnTo>
                <a:lnTo>
                  <a:pt x="48" y="223"/>
                </a:lnTo>
                <a:lnTo>
                  <a:pt x="69" y="218"/>
                </a:lnTo>
                <a:lnTo>
                  <a:pt x="90" y="202"/>
                </a:lnTo>
                <a:lnTo>
                  <a:pt x="96" y="197"/>
                </a:lnTo>
                <a:lnTo>
                  <a:pt x="111" y="186"/>
                </a:lnTo>
                <a:lnTo>
                  <a:pt x="111" y="176"/>
                </a:lnTo>
                <a:lnTo>
                  <a:pt x="117" y="176"/>
                </a:lnTo>
                <a:lnTo>
                  <a:pt x="122" y="176"/>
                </a:lnTo>
                <a:lnTo>
                  <a:pt x="122" y="170"/>
                </a:lnTo>
                <a:lnTo>
                  <a:pt x="122" y="170"/>
                </a:lnTo>
                <a:lnTo>
                  <a:pt x="133" y="160"/>
                </a:lnTo>
                <a:lnTo>
                  <a:pt x="133" y="165"/>
                </a:lnTo>
                <a:lnTo>
                  <a:pt x="138" y="165"/>
                </a:lnTo>
                <a:lnTo>
                  <a:pt x="149" y="165"/>
                </a:lnTo>
                <a:lnTo>
                  <a:pt x="149" y="160"/>
                </a:lnTo>
                <a:lnTo>
                  <a:pt x="159" y="149"/>
                </a:lnTo>
                <a:lnTo>
                  <a:pt x="165" y="149"/>
                </a:lnTo>
                <a:lnTo>
                  <a:pt x="181" y="149"/>
                </a:lnTo>
                <a:lnTo>
                  <a:pt x="196" y="122"/>
                </a:lnTo>
                <a:lnTo>
                  <a:pt x="207" y="117"/>
                </a:lnTo>
                <a:lnTo>
                  <a:pt x="207" y="106"/>
                </a:lnTo>
                <a:lnTo>
                  <a:pt x="207" y="101"/>
                </a:lnTo>
                <a:lnTo>
                  <a:pt x="207" y="91"/>
                </a:lnTo>
                <a:lnTo>
                  <a:pt x="212" y="85"/>
                </a:lnTo>
                <a:lnTo>
                  <a:pt x="212" y="85"/>
                </a:lnTo>
                <a:lnTo>
                  <a:pt x="234" y="80"/>
                </a:lnTo>
                <a:lnTo>
                  <a:pt x="234" y="85"/>
                </a:lnTo>
                <a:lnTo>
                  <a:pt x="255" y="80"/>
                </a:lnTo>
                <a:lnTo>
                  <a:pt x="266" y="80"/>
                </a:lnTo>
                <a:lnTo>
                  <a:pt x="271" y="80"/>
                </a:lnTo>
                <a:lnTo>
                  <a:pt x="499" y="43"/>
                </a:lnTo>
                <a:lnTo>
                  <a:pt x="712" y="0"/>
                </a:lnTo>
                <a:lnTo>
                  <a:pt x="717" y="5"/>
                </a:lnTo>
                <a:lnTo>
                  <a:pt x="717" y="11"/>
                </a:lnTo>
                <a:lnTo>
                  <a:pt x="723" y="11"/>
                </a:lnTo>
                <a:lnTo>
                  <a:pt x="728" y="16"/>
                </a:lnTo>
                <a:lnTo>
                  <a:pt x="733" y="16"/>
                </a:lnTo>
                <a:lnTo>
                  <a:pt x="733" y="21"/>
                </a:lnTo>
                <a:lnTo>
                  <a:pt x="739" y="32"/>
                </a:lnTo>
                <a:lnTo>
                  <a:pt x="739" y="37"/>
                </a:lnTo>
                <a:lnTo>
                  <a:pt x="739" y="37"/>
                </a:lnTo>
                <a:lnTo>
                  <a:pt x="733" y="37"/>
                </a:lnTo>
                <a:lnTo>
                  <a:pt x="733" y="32"/>
                </a:lnTo>
                <a:lnTo>
                  <a:pt x="728" y="37"/>
                </a:lnTo>
                <a:lnTo>
                  <a:pt x="723" y="37"/>
                </a:lnTo>
                <a:lnTo>
                  <a:pt x="717" y="32"/>
                </a:lnTo>
                <a:lnTo>
                  <a:pt x="717" y="32"/>
                </a:lnTo>
                <a:lnTo>
                  <a:pt x="717" y="37"/>
                </a:lnTo>
                <a:lnTo>
                  <a:pt x="717" y="43"/>
                </a:lnTo>
                <a:lnTo>
                  <a:pt x="696" y="48"/>
                </a:lnTo>
                <a:lnTo>
                  <a:pt x="696" y="53"/>
                </a:lnTo>
                <a:lnTo>
                  <a:pt x="685" y="64"/>
                </a:lnTo>
                <a:lnTo>
                  <a:pt x="675" y="64"/>
                </a:lnTo>
                <a:lnTo>
                  <a:pt x="670" y="75"/>
                </a:lnTo>
                <a:lnTo>
                  <a:pt x="670" y="75"/>
                </a:lnTo>
                <a:lnTo>
                  <a:pt x="675" y="75"/>
                </a:lnTo>
                <a:lnTo>
                  <a:pt x="680" y="75"/>
                </a:lnTo>
                <a:lnTo>
                  <a:pt x="691" y="69"/>
                </a:lnTo>
                <a:lnTo>
                  <a:pt x="707" y="64"/>
                </a:lnTo>
                <a:lnTo>
                  <a:pt x="712" y="59"/>
                </a:lnTo>
                <a:lnTo>
                  <a:pt x="723" y="59"/>
                </a:lnTo>
                <a:lnTo>
                  <a:pt x="728" y="64"/>
                </a:lnTo>
                <a:lnTo>
                  <a:pt x="723" y="69"/>
                </a:lnTo>
                <a:lnTo>
                  <a:pt x="728" y="75"/>
                </a:lnTo>
                <a:lnTo>
                  <a:pt x="728" y="75"/>
                </a:lnTo>
                <a:lnTo>
                  <a:pt x="733" y="75"/>
                </a:lnTo>
                <a:lnTo>
                  <a:pt x="739" y="69"/>
                </a:lnTo>
                <a:lnTo>
                  <a:pt x="744" y="59"/>
                </a:lnTo>
                <a:lnTo>
                  <a:pt x="749" y="59"/>
                </a:lnTo>
                <a:lnTo>
                  <a:pt x="755" y="69"/>
                </a:lnTo>
                <a:lnTo>
                  <a:pt x="755" y="85"/>
                </a:lnTo>
                <a:lnTo>
                  <a:pt x="760" y="91"/>
                </a:lnTo>
                <a:lnTo>
                  <a:pt x="760" y="96"/>
                </a:lnTo>
                <a:lnTo>
                  <a:pt x="749" y="106"/>
                </a:lnTo>
                <a:lnTo>
                  <a:pt x="744" y="112"/>
                </a:lnTo>
                <a:lnTo>
                  <a:pt x="744" y="117"/>
                </a:lnTo>
                <a:lnTo>
                  <a:pt x="733" y="122"/>
                </a:lnTo>
                <a:lnTo>
                  <a:pt x="728" y="128"/>
                </a:lnTo>
                <a:lnTo>
                  <a:pt x="723" y="128"/>
                </a:lnTo>
                <a:lnTo>
                  <a:pt x="707" y="128"/>
                </a:lnTo>
                <a:lnTo>
                  <a:pt x="701" y="128"/>
                </a:lnTo>
                <a:lnTo>
                  <a:pt x="701" y="128"/>
                </a:lnTo>
                <a:lnTo>
                  <a:pt x="701" y="128"/>
                </a:lnTo>
                <a:lnTo>
                  <a:pt x="696" y="122"/>
                </a:lnTo>
                <a:lnTo>
                  <a:pt x="696" y="117"/>
                </a:lnTo>
                <a:lnTo>
                  <a:pt x="696" y="117"/>
                </a:lnTo>
                <a:lnTo>
                  <a:pt x="691" y="117"/>
                </a:lnTo>
                <a:lnTo>
                  <a:pt x="691" y="117"/>
                </a:lnTo>
                <a:lnTo>
                  <a:pt x="691" y="128"/>
                </a:lnTo>
                <a:lnTo>
                  <a:pt x="691" y="133"/>
                </a:lnTo>
                <a:lnTo>
                  <a:pt x="685" y="133"/>
                </a:lnTo>
                <a:lnTo>
                  <a:pt x="691" y="138"/>
                </a:lnTo>
                <a:lnTo>
                  <a:pt x="696" y="138"/>
                </a:lnTo>
                <a:lnTo>
                  <a:pt x="701" y="149"/>
                </a:lnTo>
                <a:lnTo>
                  <a:pt x="696" y="154"/>
                </a:lnTo>
                <a:lnTo>
                  <a:pt x="701" y="160"/>
                </a:lnTo>
                <a:lnTo>
                  <a:pt x="685" y="181"/>
                </a:lnTo>
                <a:lnTo>
                  <a:pt x="680" y="181"/>
                </a:lnTo>
                <a:lnTo>
                  <a:pt x="670" y="176"/>
                </a:lnTo>
                <a:lnTo>
                  <a:pt x="664" y="176"/>
                </a:lnTo>
                <a:lnTo>
                  <a:pt x="664" y="181"/>
                </a:lnTo>
                <a:lnTo>
                  <a:pt x="670" y="186"/>
                </a:lnTo>
                <a:lnTo>
                  <a:pt x="685" y="181"/>
                </a:lnTo>
                <a:lnTo>
                  <a:pt x="696" y="181"/>
                </a:lnTo>
                <a:lnTo>
                  <a:pt x="712" y="170"/>
                </a:lnTo>
                <a:lnTo>
                  <a:pt x="717" y="165"/>
                </a:lnTo>
                <a:lnTo>
                  <a:pt x="717" y="170"/>
                </a:lnTo>
                <a:lnTo>
                  <a:pt x="728" y="176"/>
                </a:lnTo>
                <a:lnTo>
                  <a:pt x="717" y="186"/>
                </a:lnTo>
                <a:lnTo>
                  <a:pt x="707" y="202"/>
                </a:lnTo>
                <a:lnTo>
                  <a:pt x="691" y="202"/>
                </a:lnTo>
                <a:lnTo>
                  <a:pt x="685" y="207"/>
                </a:lnTo>
                <a:lnTo>
                  <a:pt x="670" y="207"/>
                </a:lnTo>
                <a:lnTo>
                  <a:pt x="654" y="234"/>
                </a:lnTo>
                <a:lnTo>
                  <a:pt x="648" y="234"/>
                </a:lnTo>
                <a:lnTo>
                  <a:pt x="648" y="239"/>
                </a:lnTo>
                <a:lnTo>
                  <a:pt x="648" y="239"/>
                </a:lnTo>
                <a:lnTo>
                  <a:pt x="632" y="250"/>
                </a:lnTo>
                <a:lnTo>
                  <a:pt x="622" y="261"/>
                </a:lnTo>
                <a:lnTo>
                  <a:pt x="611" y="282"/>
                </a:lnTo>
                <a:lnTo>
                  <a:pt x="606" y="308"/>
                </a:lnTo>
                <a:lnTo>
                  <a:pt x="600" y="314"/>
                </a:lnTo>
                <a:lnTo>
                  <a:pt x="595" y="319"/>
                </a:lnTo>
                <a:lnTo>
                  <a:pt x="558" y="324"/>
                </a:lnTo>
                <a:lnTo>
                  <a:pt x="553" y="330"/>
                </a:lnTo>
                <a:lnTo>
                  <a:pt x="436" y="250"/>
                </a:lnTo>
                <a:lnTo>
                  <a:pt x="340" y="261"/>
                </a:lnTo>
                <a:lnTo>
                  <a:pt x="335" y="250"/>
                </a:lnTo>
                <a:lnTo>
                  <a:pt x="319" y="234"/>
                </a:lnTo>
                <a:lnTo>
                  <a:pt x="313" y="239"/>
                </a:lnTo>
                <a:lnTo>
                  <a:pt x="308" y="234"/>
                </a:lnTo>
                <a:lnTo>
                  <a:pt x="308" y="229"/>
                </a:lnTo>
                <a:lnTo>
                  <a:pt x="308" y="229"/>
                </a:lnTo>
                <a:lnTo>
                  <a:pt x="196" y="239"/>
                </a:lnTo>
                <a:lnTo>
                  <a:pt x="191" y="239"/>
                </a:lnTo>
                <a:lnTo>
                  <a:pt x="186" y="245"/>
                </a:lnTo>
                <a:lnTo>
                  <a:pt x="165" y="255"/>
                </a:lnTo>
                <a:lnTo>
                  <a:pt x="165" y="261"/>
                </a:lnTo>
                <a:lnTo>
                  <a:pt x="159" y="261"/>
                </a:lnTo>
                <a:lnTo>
                  <a:pt x="133" y="271"/>
                </a:lnTo>
                <a:lnTo>
                  <a:pt x="0" y="292"/>
                </a:lnTo>
                <a:lnTo>
                  <a:pt x="0" y="292"/>
                </a:lnTo>
                <a:lnTo>
                  <a:pt x="0" y="292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" name=""/>
          <p:cNvSpPr/>
          <p:nvPr/>
        </p:nvSpPr>
        <p:spPr>
          <a:xfrm>
            <a:off x="4656240" y="2414520"/>
            <a:ext cx="463320" cy="220680"/>
          </a:xfrm>
          <a:custGeom>
            <a:avLst/>
            <a:gdLst/>
            <a:ahLst/>
            <a:rect l="l" t="t" r="r" b="b"/>
            <a:pathLst>
              <a:path w="399" h="191">
                <a:moveTo>
                  <a:pt x="303" y="0"/>
                </a:moveTo>
                <a:lnTo>
                  <a:pt x="228" y="16"/>
                </a:lnTo>
                <a:lnTo>
                  <a:pt x="0" y="58"/>
                </a:lnTo>
                <a:lnTo>
                  <a:pt x="16" y="111"/>
                </a:lnTo>
                <a:lnTo>
                  <a:pt x="21" y="106"/>
                </a:lnTo>
                <a:lnTo>
                  <a:pt x="27" y="106"/>
                </a:lnTo>
                <a:lnTo>
                  <a:pt x="42" y="85"/>
                </a:lnTo>
                <a:lnTo>
                  <a:pt x="48" y="79"/>
                </a:lnTo>
                <a:lnTo>
                  <a:pt x="53" y="74"/>
                </a:lnTo>
                <a:lnTo>
                  <a:pt x="64" y="69"/>
                </a:lnTo>
                <a:lnTo>
                  <a:pt x="64" y="58"/>
                </a:lnTo>
                <a:lnTo>
                  <a:pt x="69" y="64"/>
                </a:lnTo>
                <a:lnTo>
                  <a:pt x="80" y="64"/>
                </a:lnTo>
                <a:lnTo>
                  <a:pt x="90" y="64"/>
                </a:lnTo>
                <a:lnTo>
                  <a:pt x="96" y="53"/>
                </a:lnTo>
                <a:lnTo>
                  <a:pt x="122" y="48"/>
                </a:lnTo>
                <a:lnTo>
                  <a:pt x="127" y="48"/>
                </a:lnTo>
                <a:lnTo>
                  <a:pt x="133" y="48"/>
                </a:lnTo>
                <a:lnTo>
                  <a:pt x="143" y="48"/>
                </a:lnTo>
                <a:lnTo>
                  <a:pt x="143" y="58"/>
                </a:lnTo>
                <a:lnTo>
                  <a:pt x="149" y="58"/>
                </a:lnTo>
                <a:lnTo>
                  <a:pt x="159" y="74"/>
                </a:lnTo>
                <a:lnTo>
                  <a:pt x="165" y="74"/>
                </a:lnTo>
                <a:lnTo>
                  <a:pt x="170" y="79"/>
                </a:lnTo>
                <a:lnTo>
                  <a:pt x="181" y="79"/>
                </a:lnTo>
                <a:lnTo>
                  <a:pt x="175" y="90"/>
                </a:lnTo>
                <a:lnTo>
                  <a:pt x="186" y="101"/>
                </a:lnTo>
                <a:lnTo>
                  <a:pt x="202" y="101"/>
                </a:lnTo>
                <a:lnTo>
                  <a:pt x="207" y="106"/>
                </a:lnTo>
                <a:lnTo>
                  <a:pt x="218" y="111"/>
                </a:lnTo>
                <a:lnTo>
                  <a:pt x="228" y="122"/>
                </a:lnTo>
                <a:lnTo>
                  <a:pt x="223" y="127"/>
                </a:lnTo>
                <a:lnTo>
                  <a:pt x="213" y="143"/>
                </a:lnTo>
                <a:lnTo>
                  <a:pt x="207" y="164"/>
                </a:lnTo>
                <a:lnTo>
                  <a:pt x="207" y="175"/>
                </a:lnTo>
                <a:lnTo>
                  <a:pt x="223" y="175"/>
                </a:lnTo>
                <a:lnTo>
                  <a:pt x="234" y="170"/>
                </a:lnTo>
                <a:lnTo>
                  <a:pt x="239" y="180"/>
                </a:lnTo>
                <a:lnTo>
                  <a:pt x="244" y="180"/>
                </a:lnTo>
                <a:lnTo>
                  <a:pt x="244" y="175"/>
                </a:lnTo>
                <a:lnTo>
                  <a:pt x="255" y="175"/>
                </a:lnTo>
                <a:lnTo>
                  <a:pt x="271" y="175"/>
                </a:lnTo>
                <a:lnTo>
                  <a:pt x="287" y="180"/>
                </a:lnTo>
                <a:lnTo>
                  <a:pt x="298" y="186"/>
                </a:lnTo>
                <a:lnTo>
                  <a:pt x="298" y="186"/>
                </a:lnTo>
                <a:lnTo>
                  <a:pt x="303" y="180"/>
                </a:lnTo>
                <a:lnTo>
                  <a:pt x="298" y="175"/>
                </a:lnTo>
                <a:lnTo>
                  <a:pt x="287" y="164"/>
                </a:lnTo>
                <a:lnTo>
                  <a:pt x="282" y="164"/>
                </a:lnTo>
                <a:lnTo>
                  <a:pt x="282" y="159"/>
                </a:lnTo>
                <a:lnTo>
                  <a:pt x="282" y="159"/>
                </a:lnTo>
                <a:lnTo>
                  <a:pt x="282" y="159"/>
                </a:lnTo>
                <a:lnTo>
                  <a:pt x="287" y="154"/>
                </a:lnTo>
                <a:lnTo>
                  <a:pt x="276" y="149"/>
                </a:lnTo>
                <a:lnTo>
                  <a:pt x="271" y="138"/>
                </a:lnTo>
                <a:lnTo>
                  <a:pt x="266" y="122"/>
                </a:lnTo>
                <a:lnTo>
                  <a:pt x="266" y="111"/>
                </a:lnTo>
                <a:lnTo>
                  <a:pt x="260" y="101"/>
                </a:lnTo>
                <a:lnTo>
                  <a:pt x="266" y="85"/>
                </a:lnTo>
                <a:lnTo>
                  <a:pt x="266" y="79"/>
                </a:lnTo>
                <a:lnTo>
                  <a:pt x="260" y="74"/>
                </a:lnTo>
                <a:lnTo>
                  <a:pt x="260" y="69"/>
                </a:lnTo>
                <a:lnTo>
                  <a:pt x="260" y="64"/>
                </a:lnTo>
                <a:lnTo>
                  <a:pt x="266" y="58"/>
                </a:lnTo>
                <a:lnTo>
                  <a:pt x="266" y="53"/>
                </a:lnTo>
                <a:lnTo>
                  <a:pt x="282" y="42"/>
                </a:lnTo>
                <a:lnTo>
                  <a:pt x="282" y="37"/>
                </a:lnTo>
                <a:lnTo>
                  <a:pt x="287" y="26"/>
                </a:lnTo>
                <a:lnTo>
                  <a:pt x="298" y="26"/>
                </a:lnTo>
                <a:lnTo>
                  <a:pt x="303" y="32"/>
                </a:lnTo>
                <a:lnTo>
                  <a:pt x="292" y="42"/>
                </a:lnTo>
                <a:lnTo>
                  <a:pt x="287" y="53"/>
                </a:lnTo>
                <a:lnTo>
                  <a:pt x="282" y="58"/>
                </a:lnTo>
                <a:lnTo>
                  <a:pt x="282" y="69"/>
                </a:lnTo>
                <a:lnTo>
                  <a:pt x="282" y="74"/>
                </a:lnTo>
                <a:lnTo>
                  <a:pt x="292" y="79"/>
                </a:lnTo>
                <a:lnTo>
                  <a:pt x="298" y="101"/>
                </a:lnTo>
                <a:lnTo>
                  <a:pt x="292" y="101"/>
                </a:lnTo>
                <a:lnTo>
                  <a:pt x="282" y="111"/>
                </a:lnTo>
                <a:lnTo>
                  <a:pt x="287" y="111"/>
                </a:lnTo>
                <a:lnTo>
                  <a:pt x="292" y="117"/>
                </a:lnTo>
                <a:lnTo>
                  <a:pt x="298" y="122"/>
                </a:lnTo>
                <a:lnTo>
                  <a:pt x="292" y="133"/>
                </a:lnTo>
                <a:lnTo>
                  <a:pt x="298" y="138"/>
                </a:lnTo>
                <a:lnTo>
                  <a:pt x="298" y="143"/>
                </a:lnTo>
                <a:lnTo>
                  <a:pt x="303" y="154"/>
                </a:lnTo>
                <a:lnTo>
                  <a:pt x="314" y="159"/>
                </a:lnTo>
                <a:lnTo>
                  <a:pt x="319" y="159"/>
                </a:lnTo>
                <a:lnTo>
                  <a:pt x="324" y="159"/>
                </a:lnTo>
                <a:lnTo>
                  <a:pt x="329" y="159"/>
                </a:lnTo>
                <a:lnTo>
                  <a:pt x="335" y="159"/>
                </a:lnTo>
                <a:lnTo>
                  <a:pt x="329" y="164"/>
                </a:lnTo>
                <a:lnTo>
                  <a:pt x="340" y="180"/>
                </a:lnTo>
                <a:lnTo>
                  <a:pt x="340" y="180"/>
                </a:lnTo>
                <a:lnTo>
                  <a:pt x="340" y="191"/>
                </a:lnTo>
                <a:lnTo>
                  <a:pt x="351" y="191"/>
                </a:lnTo>
                <a:lnTo>
                  <a:pt x="356" y="191"/>
                </a:lnTo>
                <a:lnTo>
                  <a:pt x="361" y="180"/>
                </a:lnTo>
                <a:lnTo>
                  <a:pt x="388" y="175"/>
                </a:lnTo>
                <a:lnTo>
                  <a:pt x="388" y="170"/>
                </a:lnTo>
                <a:lnTo>
                  <a:pt x="393" y="159"/>
                </a:lnTo>
                <a:lnTo>
                  <a:pt x="399" y="127"/>
                </a:lnTo>
                <a:lnTo>
                  <a:pt x="399" y="122"/>
                </a:lnTo>
                <a:lnTo>
                  <a:pt x="340" y="133"/>
                </a:lnTo>
                <a:lnTo>
                  <a:pt x="303" y="0"/>
                </a:lnTo>
                <a:lnTo>
                  <a:pt x="303" y="0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" name=""/>
          <p:cNvSpPr/>
          <p:nvPr/>
        </p:nvSpPr>
        <p:spPr>
          <a:xfrm>
            <a:off x="4656240" y="2414520"/>
            <a:ext cx="463320" cy="220680"/>
          </a:xfrm>
          <a:custGeom>
            <a:avLst/>
            <a:gdLst/>
            <a:ahLst/>
            <a:rect l="l" t="t" r="r" b="b"/>
            <a:pathLst>
              <a:path w="399" h="191">
                <a:moveTo>
                  <a:pt x="303" y="0"/>
                </a:moveTo>
                <a:lnTo>
                  <a:pt x="228" y="16"/>
                </a:lnTo>
                <a:lnTo>
                  <a:pt x="0" y="58"/>
                </a:lnTo>
                <a:lnTo>
                  <a:pt x="16" y="111"/>
                </a:lnTo>
                <a:lnTo>
                  <a:pt x="21" y="106"/>
                </a:lnTo>
                <a:lnTo>
                  <a:pt x="27" y="106"/>
                </a:lnTo>
                <a:lnTo>
                  <a:pt x="42" y="85"/>
                </a:lnTo>
                <a:lnTo>
                  <a:pt x="48" y="79"/>
                </a:lnTo>
                <a:lnTo>
                  <a:pt x="53" y="74"/>
                </a:lnTo>
                <a:lnTo>
                  <a:pt x="64" y="69"/>
                </a:lnTo>
                <a:lnTo>
                  <a:pt x="64" y="58"/>
                </a:lnTo>
                <a:lnTo>
                  <a:pt x="69" y="64"/>
                </a:lnTo>
                <a:lnTo>
                  <a:pt x="80" y="64"/>
                </a:lnTo>
                <a:lnTo>
                  <a:pt x="90" y="64"/>
                </a:lnTo>
                <a:lnTo>
                  <a:pt x="96" y="53"/>
                </a:lnTo>
                <a:lnTo>
                  <a:pt x="122" y="48"/>
                </a:lnTo>
                <a:lnTo>
                  <a:pt x="127" y="48"/>
                </a:lnTo>
                <a:lnTo>
                  <a:pt x="133" y="48"/>
                </a:lnTo>
                <a:lnTo>
                  <a:pt x="143" y="48"/>
                </a:lnTo>
                <a:lnTo>
                  <a:pt x="143" y="58"/>
                </a:lnTo>
                <a:lnTo>
                  <a:pt x="149" y="58"/>
                </a:lnTo>
                <a:lnTo>
                  <a:pt x="159" y="74"/>
                </a:lnTo>
                <a:lnTo>
                  <a:pt x="165" y="74"/>
                </a:lnTo>
                <a:lnTo>
                  <a:pt x="170" y="79"/>
                </a:lnTo>
                <a:lnTo>
                  <a:pt x="181" y="79"/>
                </a:lnTo>
                <a:lnTo>
                  <a:pt x="175" y="90"/>
                </a:lnTo>
                <a:lnTo>
                  <a:pt x="186" y="101"/>
                </a:lnTo>
                <a:lnTo>
                  <a:pt x="202" y="101"/>
                </a:lnTo>
                <a:lnTo>
                  <a:pt x="207" y="106"/>
                </a:lnTo>
                <a:lnTo>
                  <a:pt x="218" y="111"/>
                </a:lnTo>
                <a:lnTo>
                  <a:pt x="228" y="122"/>
                </a:lnTo>
                <a:lnTo>
                  <a:pt x="223" y="127"/>
                </a:lnTo>
                <a:lnTo>
                  <a:pt x="213" y="143"/>
                </a:lnTo>
                <a:lnTo>
                  <a:pt x="207" y="164"/>
                </a:lnTo>
                <a:lnTo>
                  <a:pt x="207" y="175"/>
                </a:lnTo>
                <a:lnTo>
                  <a:pt x="223" y="175"/>
                </a:lnTo>
                <a:lnTo>
                  <a:pt x="234" y="170"/>
                </a:lnTo>
                <a:lnTo>
                  <a:pt x="239" y="180"/>
                </a:lnTo>
                <a:lnTo>
                  <a:pt x="244" y="180"/>
                </a:lnTo>
                <a:lnTo>
                  <a:pt x="244" y="175"/>
                </a:lnTo>
                <a:lnTo>
                  <a:pt x="255" y="175"/>
                </a:lnTo>
                <a:lnTo>
                  <a:pt x="271" y="175"/>
                </a:lnTo>
                <a:lnTo>
                  <a:pt x="287" y="180"/>
                </a:lnTo>
                <a:lnTo>
                  <a:pt x="298" y="186"/>
                </a:lnTo>
                <a:lnTo>
                  <a:pt x="298" y="186"/>
                </a:lnTo>
                <a:lnTo>
                  <a:pt x="303" y="180"/>
                </a:lnTo>
                <a:lnTo>
                  <a:pt x="298" y="175"/>
                </a:lnTo>
                <a:lnTo>
                  <a:pt x="287" y="164"/>
                </a:lnTo>
                <a:lnTo>
                  <a:pt x="282" y="164"/>
                </a:lnTo>
                <a:lnTo>
                  <a:pt x="282" y="159"/>
                </a:lnTo>
                <a:lnTo>
                  <a:pt x="282" y="159"/>
                </a:lnTo>
                <a:lnTo>
                  <a:pt x="282" y="159"/>
                </a:lnTo>
                <a:lnTo>
                  <a:pt x="287" y="154"/>
                </a:lnTo>
                <a:lnTo>
                  <a:pt x="276" y="149"/>
                </a:lnTo>
                <a:lnTo>
                  <a:pt x="271" y="138"/>
                </a:lnTo>
                <a:lnTo>
                  <a:pt x="266" y="122"/>
                </a:lnTo>
                <a:lnTo>
                  <a:pt x="266" y="111"/>
                </a:lnTo>
                <a:lnTo>
                  <a:pt x="260" y="101"/>
                </a:lnTo>
                <a:lnTo>
                  <a:pt x="266" y="85"/>
                </a:lnTo>
                <a:lnTo>
                  <a:pt x="266" y="79"/>
                </a:lnTo>
                <a:lnTo>
                  <a:pt x="260" y="74"/>
                </a:lnTo>
                <a:lnTo>
                  <a:pt x="260" y="69"/>
                </a:lnTo>
                <a:lnTo>
                  <a:pt x="260" y="64"/>
                </a:lnTo>
                <a:lnTo>
                  <a:pt x="266" y="58"/>
                </a:lnTo>
                <a:lnTo>
                  <a:pt x="266" y="53"/>
                </a:lnTo>
                <a:lnTo>
                  <a:pt x="282" y="42"/>
                </a:lnTo>
                <a:lnTo>
                  <a:pt x="282" y="37"/>
                </a:lnTo>
                <a:lnTo>
                  <a:pt x="287" y="26"/>
                </a:lnTo>
                <a:lnTo>
                  <a:pt x="298" y="26"/>
                </a:lnTo>
                <a:lnTo>
                  <a:pt x="303" y="32"/>
                </a:lnTo>
                <a:lnTo>
                  <a:pt x="292" y="42"/>
                </a:lnTo>
                <a:lnTo>
                  <a:pt x="287" y="53"/>
                </a:lnTo>
                <a:lnTo>
                  <a:pt x="282" y="58"/>
                </a:lnTo>
                <a:lnTo>
                  <a:pt x="282" y="69"/>
                </a:lnTo>
                <a:lnTo>
                  <a:pt x="282" y="74"/>
                </a:lnTo>
                <a:lnTo>
                  <a:pt x="292" y="79"/>
                </a:lnTo>
                <a:lnTo>
                  <a:pt x="298" y="101"/>
                </a:lnTo>
                <a:lnTo>
                  <a:pt x="292" y="101"/>
                </a:lnTo>
                <a:lnTo>
                  <a:pt x="282" y="111"/>
                </a:lnTo>
                <a:lnTo>
                  <a:pt x="287" y="111"/>
                </a:lnTo>
                <a:lnTo>
                  <a:pt x="292" y="117"/>
                </a:lnTo>
                <a:lnTo>
                  <a:pt x="298" y="122"/>
                </a:lnTo>
                <a:lnTo>
                  <a:pt x="292" y="133"/>
                </a:lnTo>
                <a:lnTo>
                  <a:pt x="298" y="138"/>
                </a:lnTo>
                <a:lnTo>
                  <a:pt x="298" y="143"/>
                </a:lnTo>
                <a:lnTo>
                  <a:pt x="303" y="154"/>
                </a:lnTo>
                <a:lnTo>
                  <a:pt x="314" y="159"/>
                </a:lnTo>
                <a:lnTo>
                  <a:pt x="319" y="159"/>
                </a:lnTo>
                <a:lnTo>
                  <a:pt x="324" y="159"/>
                </a:lnTo>
                <a:lnTo>
                  <a:pt x="329" y="159"/>
                </a:lnTo>
                <a:lnTo>
                  <a:pt x="335" y="159"/>
                </a:lnTo>
                <a:lnTo>
                  <a:pt x="329" y="164"/>
                </a:lnTo>
                <a:lnTo>
                  <a:pt x="340" y="180"/>
                </a:lnTo>
                <a:lnTo>
                  <a:pt x="340" y="180"/>
                </a:lnTo>
                <a:lnTo>
                  <a:pt x="340" y="191"/>
                </a:lnTo>
                <a:lnTo>
                  <a:pt x="351" y="191"/>
                </a:lnTo>
                <a:lnTo>
                  <a:pt x="356" y="191"/>
                </a:lnTo>
                <a:lnTo>
                  <a:pt x="361" y="180"/>
                </a:lnTo>
                <a:lnTo>
                  <a:pt x="388" y="175"/>
                </a:lnTo>
                <a:lnTo>
                  <a:pt x="388" y="170"/>
                </a:lnTo>
                <a:lnTo>
                  <a:pt x="393" y="159"/>
                </a:lnTo>
                <a:lnTo>
                  <a:pt x="399" y="127"/>
                </a:lnTo>
                <a:lnTo>
                  <a:pt x="399" y="122"/>
                </a:lnTo>
                <a:lnTo>
                  <a:pt x="340" y="133"/>
                </a:lnTo>
                <a:lnTo>
                  <a:pt x="303" y="0"/>
                </a:lnTo>
                <a:lnTo>
                  <a:pt x="303" y="0"/>
                </a:lnTo>
                <a:lnTo>
                  <a:pt x="303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" name=""/>
          <p:cNvSpPr/>
          <p:nvPr/>
        </p:nvSpPr>
        <p:spPr>
          <a:xfrm>
            <a:off x="5006880" y="2395440"/>
            <a:ext cx="112680" cy="173160"/>
          </a:xfrm>
          <a:custGeom>
            <a:avLst/>
            <a:gdLst/>
            <a:ahLst/>
            <a:rect l="l" t="t" r="r" b="b"/>
            <a:pathLst>
              <a:path w="96" h="149">
                <a:moveTo>
                  <a:pt x="96" y="138"/>
                </a:moveTo>
                <a:lnTo>
                  <a:pt x="90" y="127"/>
                </a:lnTo>
                <a:lnTo>
                  <a:pt x="85" y="111"/>
                </a:lnTo>
                <a:lnTo>
                  <a:pt x="74" y="101"/>
                </a:lnTo>
                <a:lnTo>
                  <a:pt x="58" y="90"/>
                </a:lnTo>
                <a:lnTo>
                  <a:pt x="58" y="85"/>
                </a:lnTo>
                <a:lnTo>
                  <a:pt x="53" y="80"/>
                </a:lnTo>
                <a:lnTo>
                  <a:pt x="42" y="58"/>
                </a:lnTo>
                <a:lnTo>
                  <a:pt x="37" y="48"/>
                </a:lnTo>
                <a:lnTo>
                  <a:pt x="26" y="37"/>
                </a:lnTo>
                <a:lnTo>
                  <a:pt x="21" y="32"/>
                </a:lnTo>
                <a:lnTo>
                  <a:pt x="21" y="26"/>
                </a:lnTo>
                <a:lnTo>
                  <a:pt x="21" y="21"/>
                </a:lnTo>
                <a:lnTo>
                  <a:pt x="21" y="21"/>
                </a:lnTo>
                <a:lnTo>
                  <a:pt x="26" y="0"/>
                </a:lnTo>
                <a:lnTo>
                  <a:pt x="21" y="0"/>
                </a:lnTo>
                <a:lnTo>
                  <a:pt x="11" y="0"/>
                </a:lnTo>
                <a:lnTo>
                  <a:pt x="5" y="5"/>
                </a:lnTo>
                <a:lnTo>
                  <a:pt x="5" y="16"/>
                </a:lnTo>
                <a:lnTo>
                  <a:pt x="0" y="16"/>
                </a:lnTo>
                <a:lnTo>
                  <a:pt x="0" y="16"/>
                </a:lnTo>
                <a:lnTo>
                  <a:pt x="37" y="149"/>
                </a:lnTo>
                <a:lnTo>
                  <a:pt x="96" y="138"/>
                </a:lnTo>
                <a:lnTo>
                  <a:pt x="96" y="13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" name=""/>
          <p:cNvSpPr/>
          <p:nvPr/>
        </p:nvSpPr>
        <p:spPr>
          <a:xfrm>
            <a:off x="5006880" y="2395440"/>
            <a:ext cx="112680" cy="173160"/>
          </a:xfrm>
          <a:custGeom>
            <a:avLst/>
            <a:gdLst/>
            <a:ahLst/>
            <a:rect l="l" t="t" r="r" b="b"/>
            <a:pathLst>
              <a:path w="96" h="149">
                <a:moveTo>
                  <a:pt x="96" y="138"/>
                </a:moveTo>
                <a:lnTo>
                  <a:pt x="90" y="127"/>
                </a:lnTo>
                <a:lnTo>
                  <a:pt x="85" y="111"/>
                </a:lnTo>
                <a:lnTo>
                  <a:pt x="74" y="101"/>
                </a:lnTo>
                <a:lnTo>
                  <a:pt x="58" y="90"/>
                </a:lnTo>
                <a:lnTo>
                  <a:pt x="58" y="85"/>
                </a:lnTo>
                <a:lnTo>
                  <a:pt x="53" y="80"/>
                </a:lnTo>
                <a:lnTo>
                  <a:pt x="42" y="58"/>
                </a:lnTo>
                <a:lnTo>
                  <a:pt x="37" y="48"/>
                </a:lnTo>
                <a:lnTo>
                  <a:pt x="26" y="37"/>
                </a:lnTo>
                <a:lnTo>
                  <a:pt x="21" y="32"/>
                </a:lnTo>
                <a:lnTo>
                  <a:pt x="21" y="26"/>
                </a:lnTo>
                <a:lnTo>
                  <a:pt x="21" y="21"/>
                </a:lnTo>
                <a:lnTo>
                  <a:pt x="21" y="21"/>
                </a:lnTo>
                <a:lnTo>
                  <a:pt x="26" y="0"/>
                </a:lnTo>
                <a:lnTo>
                  <a:pt x="21" y="0"/>
                </a:lnTo>
                <a:lnTo>
                  <a:pt x="11" y="0"/>
                </a:lnTo>
                <a:lnTo>
                  <a:pt x="5" y="5"/>
                </a:lnTo>
                <a:lnTo>
                  <a:pt x="5" y="16"/>
                </a:lnTo>
                <a:lnTo>
                  <a:pt x="0" y="16"/>
                </a:lnTo>
                <a:lnTo>
                  <a:pt x="0" y="16"/>
                </a:lnTo>
                <a:lnTo>
                  <a:pt x="37" y="149"/>
                </a:lnTo>
                <a:lnTo>
                  <a:pt x="96" y="138"/>
                </a:lnTo>
                <a:lnTo>
                  <a:pt x="96" y="138"/>
                </a:lnTo>
                <a:lnTo>
                  <a:pt x="96" y="138"/>
                </a:lnTo>
              </a:path>
            </a:pathLst>
          </a:custGeom>
          <a:solidFill>
            <a:srgbClr val="fe660d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" name=""/>
          <p:cNvSpPr/>
          <p:nvPr/>
        </p:nvSpPr>
        <p:spPr>
          <a:xfrm>
            <a:off x="4514760" y="2124000"/>
            <a:ext cx="585720" cy="376200"/>
          </a:xfrm>
          <a:custGeom>
            <a:avLst/>
            <a:gdLst/>
            <a:ahLst/>
            <a:rect l="l" t="t" r="r" b="b"/>
            <a:pathLst>
              <a:path w="505" h="324">
                <a:moveTo>
                  <a:pt x="122" y="308"/>
                </a:moveTo>
                <a:lnTo>
                  <a:pt x="350" y="266"/>
                </a:lnTo>
                <a:lnTo>
                  <a:pt x="425" y="250"/>
                </a:lnTo>
                <a:lnTo>
                  <a:pt x="425" y="250"/>
                </a:lnTo>
                <a:lnTo>
                  <a:pt x="430" y="250"/>
                </a:lnTo>
                <a:lnTo>
                  <a:pt x="430" y="239"/>
                </a:lnTo>
                <a:lnTo>
                  <a:pt x="436" y="234"/>
                </a:lnTo>
                <a:lnTo>
                  <a:pt x="446" y="234"/>
                </a:lnTo>
                <a:lnTo>
                  <a:pt x="451" y="234"/>
                </a:lnTo>
                <a:lnTo>
                  <a:pt x="473" y="218"/>
                </a:lnTo>
                <a:lnTo>
                  <a:pt x="478" y="207"/>
                </a:lnTo>
                <a:lnTo>
                  <a:pt x="489" y="197"/>
                </a:lnTo>
                <a:lnTo>
                  <a:pt x="505" y="186"/>
                </a:lnTo>
                <a:lnTo>
                  <a:pt x="505" y="186"/>
                </a:lnTo>
                <a:lnTo>
                  <a:pt x="494" y="175"/>
                </a:lnTo>
                <a:lnTo>
                  <a:pt x="489" y="170"/>
                </a:lnTo>
                <a:lnTo>
                  <a:pt x="483" y="170"/>
                </a:lnTo>
                <a:lnTo>
                  <a:pt x="478" y="165"/>
                </a:lnTo>
                <a:lnTo>
                  <a:pt x="467" y="165"/>
                </a:lnTo>
                <a:lnTo>
                  <a:pt x="467" y="149"/>
                </a:lnTo>
                <a:lnTo>
                  <a:pt x="457" y="149"/>
                </a:lnTo>
                <a:lnTo>
                  <a:pt x="451" y="143"/>
                </a:lnTo>
                <a:lnTo>
                  <a:pt x="451" y="128"/>
                </a:lnTo>
                <a:lnTo>
                  <a:pt x="457" y="122"/>
                </a:lnTo>
                <a:lnTo>
                  <a:pt x="457" y="112"/>
                </a:lnTo>
                <a:lnTo>
                  <a:pt x="451" y="106"/>
                </a:lnTo>
                <a:lnTo>
                  <a:pt x="451" y="101"/>
                </a:lnTo>
                <a:lnTo>
                  <a:pt x="451" y="96"/>
                </a:lnTo>
                <a:lnTo>
                  <a:pt x="462" y="90"/>
                </a:lnTo>
                <a:lnTo>
                  <a:pt x="462" y="74"/>
                </a:lnTo>
                <a:lnTo>
                  <a:pt x="462" y="69"/>
                </a:lnTo>
                <a:lnTo>
                  <a:pt x="473" y="58"/>
                </a:lnTo>
                <a:lnTo>
                  <a:pt x="473" y="58"/>
                </a:lnTo>
                <a:lnTo>
                  <a:pt x="467" y="53"/>
                </a:lnTo>
                <a:lnTo>
                  <a:pt x="446" y="48"/>
                </a:lnTo>
                <a:lnTo>
                  <a:pt x="446" y="48"/>
                </a:lnTo>
                <a:lnTo>
                  <a:pt x="446" y="42"/>
                </a:lnTo>
                <a:lnTo>
                  <a:pt x="441" y="37"/>
                </a:lnTo>
                <a:lnTo>
                  <a:pt x="430" y="16"/>
                </a:lnTo>
                <a:lnTo>
                  <a:pt x="425" y="11"/>
                </a:lnTo>
                <a:lnTo>
                  <a:pt x="420" y="11"/>
                </a:lnTo>
                <a:lnTo>
                  <a:pt x="420" y="11"/>
                </a:lnTo>
                <a:lnTo>
                  <a:pt x="414" y="11"/>
                </a:lnTo>
                <a:lnTo>
                  <a:pt x="414" y="0"/>
                </a:lnTo>
                <a:lnTo>
                  <a:pt x="409" y="0"/>
                </a:lnTo>
                <a:lnTo>
                  <a:pt x="58" y="69"/>
                </a:lnTo>
                <a:lnTo>
                  <a:pt x="53" y="42"/>
                </a:lnTo>
                <a:lnTo>
                  <a:pt x="37" y="58"/>
                </a:lnTo>
                <a:lnTo>
                  <a:pt x="32" y="58"/>
                </a:lnTo>
                <a:lnTo>
                  <a:pt x="26" y="58"/>
                </a:lnTo>
                <a:lnTo>
                  <a:pt x="26" y="58"/>
                </a:lnTo>
                <a:lnTo>
                  <a:pt x="21" y="69"/>
                </a:lnTo>
                <a:lnTo>
                  <a:pt x="5" y="80"/>
                </a:lnTo>
                <a:lnTo>
                  <a:pt x="0" y="85"/>
                </a:lnTo>
                <a:lnTo>
                  <a:pt x="26" y="228"/>
                </a:lnTo>
                <a:lnTo>
                  <a:pt x="42" y="324"/>
                </a:lnTo>
                <a:lnTo>
                  <a:pt x="122" y="308"/>
                </a:lnTo>
                <a:lnTo>
                  <a:pt x="122" y="308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" name=""/>
          <p:cNvSpPr/>
          <p:nvPr/>
        </p:nvSpPr>
        <p:spPr>
          <a:xfrm>
            <a:off x="4514760" y="2124000"/>
            <a:ext cx="585720" cy="376200"/>
          </a:xfrm>
          <a:custGeom>
            <a:avLst/>
            <a:gdLst/>
            <a:ahLst/>
            <a:rect l="l" t="t" r="r" b="b"/>
            <a:pathLst>
              <a:path w="505" h="324">
                <a:moveTo>
                  <a:pt x="122" y="308"/>
                </a:moveTo>
                <a:lnTo>
                  <a:pt x="350" y="266"/>
                </a:lnTo>
                <a:lnTo>
                  <a:pt x="425" y="250"/>
                </a:lnTo>
                <a:lnTo>
                  <a:pt x="425" y="250"/>
                </a:lnTo>
                <a:lnTo>
                  <a:pt x="430" y="250"/>
                </a:lnTo>
                <a:lnTo>
                  <a:pt x="430" y="239"/>
                </a:lnTo>
                <a:lnTo>
                  <a:pt x="436" y="234"/>
                </a:lnTo>
                <a:lnTo>
                  <a:pt x="446" y="234"/>
                </a:lnTo>
                <a:lnTo>
                  <a:pt x="451" y="234"/>
                </a:lnTo>
                <a:lnTo>
                  <a:pt x="473" y="218"/>
                </a:lnTo>
                <a:lnTo>
                  <a:pt x="478" y="207"/>
                </a:lnTo>
                <a:lnTo>
                  <a:pt x="489" y="197"/>
                </a:lnTo>
                <a:lnTo>
                  <a:pt x="505" y="186"/>
                </a:lnTo>
                <a:lnTo>
                  <a:pt x="505" y="186"/>
                </a:lnTo>
                <a:lnTo>
                  <a:pt x="494" y="175"/>
                </a:lnTo>
                <a:lnTo>
                  <a:pt x="489" y="170"/>
                </a:lnTo>
                <a:lnTo>
                  <a:pt x="483" y="170"/>
                </a:lnTo>
                <a:lnTo>
                  <a:pt x="478" y="165"/>
                </a:lnTo>
                <a:lnTo>
                  <a:pt x="467" y="165"/>
                </a:lnTo>
                <a:lnTo>
                  <a:pt x="467" y="149"/>
                </a:lnTo>
                <a:lnTo>
                  <a:pt x="457" y="149"/>
                </a:lnTo>
                <a:lnTo>
                  <a:pt x="451" y="143"/>
                </a:lnTo>
                <a:lnTo>
                  <a:pt x="451" y="128"/>
                </a:lnTo>
                <a:lnTo>
                  <a:pt x="457" y="122"/>
                </a:lnTo>
                <a:lnTo>
                  <a:pt x="457" y="112"/>
                </a:lnTo>
                <a:lnTo>
                  <a:pt x="451" y="106"/>
                </a:lnTo>
                <a:lnTo>
                  <a:pt x="451" y="101"/>
                </a:lnTo>
                <a:lnTo>
                  <a:pt x="451" y="96"/>
                </a:lnTo>
                <a:lnTo>
                  <a:pt x="462" y="90"/>
                </a:lnTo>
                <a:lnTo>
                  <a:pt x="462" y="74"/>
                </a:lnTo>
                <a:lnTo>
                  <a:pt x="462" y="69"/>
                </a:lnTo>
                <a:lnTo>
                  <a:pt x="473" y="58"/>
                </a:lnTo>
                <a:lnTo>
                  <a:pt x="473" y="58"/>
                </a:lnTo>
                <a:lnTo>
                  <a:pt x="467" y="53"/>
                </a:lnTo>
                <a:lnTo>
                  <a:pt x="446" y="48"/>
                </a:lnTo>
                <a:lnTo>
                  <a:pt x="446" y="48"/>
                </a:lnTo>
                <a:lnTo>
                  <a:pt x="446" y="42"/>
                </a:lnTo>
                <a:lnTo>
                  <a:pt x="441" y="37"/>
                </a:lnTo>
                <a:lnTo>
                  <a:pt x="430" y="16"/>
                </a:lnTo>
                <a:lnTo>
                  <a:pt x="425" y="11"/>
                </a:lnTo>
                <a:lnTo>
                  <a:pt x="420" y="11"/>
                </a:lnTo>
                <a:lnTo>
                  <a:pt x="420" y="11"/>
                </a:lnTo>
                <a:lnTo>
                  <a:pt x="414" y="11"/>
                </a:lnTo>
                <a:lnTo>
                  <a:pt x="414" y="0"/>
                </a:lnTo>
                <a:lnTo>
                  <a:pt x="409" y="0"/>
                </a:lnTo>
                <a:lnTo>
                  <a:pt x="58" y="69"/>
                </a:lnTo>
                <a:lnTo>
                  <a:pt x="53" y="42"/>
                </a:lnTo>
                <a:lnTo>
                  <a:pt x="37" y="58"/>
                </a:lnTo>
                <a:lnTo>
                  <a:pt x="32" y="58"/>
                </a:lnTo>
                <a:lnTo>
                  <a:pt x="26" y="58"/>
                </a:lnTo>
                <a:lnTo>
                  <a:pt x="26" y="58"/>
                </a:lnTo>
                <a:lnTo>
                  <a:pt x="21" y="69"/>
                </a:lnTo>
                <a:lnTo>
                  <a:pt x="5" y="80"/>
                </a:lnTo>
                <a:lnTo>
                  <a:pt x="0" y="85"/>
                </a:lnTo>
                <a:lnTo>
                  <a:pt x="26" y="228"/>
                </a:lnTo>
                <a:lnTo>
                  <a:pt x="42" y="324"/>
                </a:lnTo>
                <a:lnTo>
                  <a:pt x="122" y="308"/>
                </a:lnTo>
                <a:lnTo>
                  <a:pt x="122" y="308"/>
                </a:lnTo>
                <a:lnTo>
                  <a:pt x="122" y="308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" name=""/>
          <p:cNvSpPr/>
          <p:nvPr/>
        </p:nvSpPr>
        <p:spPr>
          <a:xfrm>
            <a:off x="5032440" y="2190600"/>
            <a:ext cx="141120" cy="303480"/>
          </a:xfrm>
          <a:custGeom>
            <a:avLst/>
            <a:gdLst/>
            <a:ahLst/>
            <a:rect l="l" t="t" r="r" b="b"/>
            <a:pathLst>
              <a:path w="122" h="261">
                <a:moveTo>
                  <a:pt x="5" y="176"/>
                </a:moveTo>
                <a:lnTo>
                  <a:pt x="0" y="197"/>
                </a:lnTo>
                <a:lnTo>
                  <a:pt x="0" y="197"/>
                </a:lnTo>
                <a:lnTo>
                  <a:pt x="5" y="197"/>
                </a:lnTo>
                <a:lnTo>
                  <a:pt x="11" y="208"/>
                </a:lnTo>
                <a:lnTo>
                  <a:pt x="16" y="213"/>
                </a:lnTo>
                <a:lnTo>
                  <a:pt x="21" y="224"/>
                </a:lnTo>
                <a:lnTo>
                  <a:pt x="43" y="234"/>
                </a:lnTo>
                <a:lnTo>
                  <a:pt x="48" y="234"/>
                </a:lnTo>
                <a:lnTo>
                  <a:pt x="64" y="234"/>
                </a:lnTo>
                <a:lnTo>
                  <a:pt x="69" y="240"/>
                </a:lnTo>
                <a:lnTo>
                  <a:pt x="69" y="250"/>
                </a:lnTo>
                <a:lnTo>
                  <a:pt x="69" y="261"/>
                </a:lnTo>
                <a:lnTo>
                  <a:pt x="75" y="261"/>
                </a:lnTo>
                <a:lnTo>
                  <a:pt x="75" y="256"/>
                </a:lnTo>
                <a:lnTo>
                  <a:pt x="85" y="245"/>
                </a:lnTo>
                <a:lnTo>
                  <a:pt x="85" y="234"/>
                </a:lnTo>
                <a:lnTo>
                  <a:pt x="90" y="218"/>
                </a:lnTo>
                <a:lnTo>
                  <a:pt x="96" y="202"/>
                </a:lnTo>
                <a:lnTo>
                  <a:pt x="112" y="186"/>
                </a:lnTo>
                <a:lnTo>
                  <a:pt x="117" y="176"/>
                </a:lnTo>
                <a:lnTo>
                  <a:pt x="122" y="165"/>
                </a:lnTo>
                <a:lnTo>
                  <a:pt x="122" y="155"/>
                </a:lnTo>
                <a:lnTo>
                  <a:pt x="117" y="117"/>
                </a:lnTo>
                <a:lnTo>
                  <a:pt x="112" y="91"/>
                </a:lnTo>
                <a:lnTo>
                  <a:pt x="106" y="80"/>
                </a:lnTo>
                <a:lnTo>
                  <a:pt x="96" y="85"/>
                </a:lnTo>
                <a:lnTo>
                  <a:pt x="90" y="85"/>
                </a:lnTo>
                <a:lnTo>
                  <a:pt x="85" y="85"/>
                </a:lnTo>
                <a:lnTo>
                  <a:pt x="85" y="85"/>
                </a:lnTo>
                <a:lnTo>
                  <a:pt x="80" y="85"/>
                </a:lnTo>
                <a:lnTo>
                  <a:pt x="80" y="85"/>
                </a:lnTo>
                <a:lnTo>
                  <a:pt x="80" y="80"/>
                </a:lnTo>
                <a:lnTo>
                  <a:pt x="85" y="64"/>
                </a:lnTo>
                <a:lnTo>
                  <a:pt x="90" y="64"/>
                </a:lnTo>
                <a:lnTo>
                  <a:pt x="96" y="64"/>
                </a:lnTo>
                <a:lnTo>
                  <a:pt x="96" y="54"/>
                </a:lnTo>
                <a:lnTo>
                  <a:pt x="96" y="43"/>
                </a:lnTo>
                <a:lnTo>
                  <a:pt x="101" y="38"/>
                </a:lnTo>
                <a:lnTo>
                  <a:pt x="106" y="38"/>
                </a:lnTo>
                <a:lnTo>
                  <a:pt x="101" y="22"/>
                </a:lnTo>
                <a:lnTo>
                  <a:pt x="27" y="0"/>
                </a:lnTo>
                <a:lnTo>
                  <a:pt x="27" y="0"/>
                </a:lnTo>
                <a:lnTo>
                  <a:pt x="16" y="11"/>
                </a:lnTo>
                <a:lnTo>
                  <a:pt x="16" y="16"/>
                </a:lnTo>
                <a:lnTo>
                  <a:pt x="16" y="32"/>
                </a:lnTo>
                <a:lnTo>
                  <a:pt x="5" y="38"/>
                </a:lnTo>
                <a:lnTo>
                  <a:pt x="5" y="43"/>
                </a:lnTo>
                <a:lnTo>
                  <a:pt x="5" y="48"/>
                </a:lnTo>
                <a:lnTo>
                  <a:pt x="11" y="54"/>
                </a:lnTo>
                <a:lnTo>
                  <a:pt x="11" y="64"/>
                </a:lnTo>
                <a:lnTo>
                  <a:pt x="5" y="70"/>
                </a:lnTo>
                <a:lnTo>
                  <a:pt x="5" y="85"/>
                </a:lnTo>
                <a:lnTo>
                  <a:pt x="11" y="91"/>
                </a:lnTo>
                <a:lnTo>
                  <a:pt x="21" y="91"/>
                </a:lnTo>
                <a:lnTo>
                  <a:pt x="21" y="107"/>
                </a:lnTo>
                <a:lnTo>
                  <a:pt x="32" y="107"/>
                </a:lnTo>
                <a:lnTo>
                  <a:pt x="37" y="112"/>
                </a:lnTo>
                <a:lnTo>
                  <a:pt x="43" y="112"/>
                </a:lnTo>
                <a:lnTo>
                  <a:pt x="48" y="117"/>
                </a:lnTo>
                <a:lnTo>
                  <a:pt x="59" y="128"/>
                </a:lnTo>
                <a:lnTo>
                  <a:pt x="59" y="128"/>
                </a:lnTo>
                <a:lnTo>
                  <a:pt x="43" y="139"/>
                </a:lnTo>
                <a:lnTo>
                  <a:pt x="32" y="149"/>
                </a:lnTo>
                <a:lnTo>
                  <a:pt x="27" y="160"/>
                </a:lnTo>
                <a:lnTo>
                  <a:pt x="5" y="176"/>
                </a:lnTo>
                <a:lnTo>
                  <a:pt x="5" y="176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" name=""/>
          <p:cNvSpPr/>
          <p:nvPr/>
        </p:nvSpPr>
        <p:spPr>
          <a:xfrm>
            <a:off x="5032440" y="2190600"/>
            <a:ext cx="141120" cy="303480"/>
          </a:xfrm>
          <a:custGeom>
            <a:avLst/>
            <a:gdLst/>
            <a:ahLst/>
            <a:rect l="l" t="t" r="r" b="b"/>
            <a:pathLst>
              <a:path w="122" h="261">
                <a:moveTo>
                  <a:pt x="5" y="176"/>
                </a:moveTo>
                <a:lnTo>
                  <a:pt x="0" y="197"/>
                </a:lnTo>
                <a:lnTo>
                  <a:pt x="0" y="197"/>
                </a:lnTo>
                <a:lnTo>
                  <a:pt x="5" y="197"/>
                </a:lnTo>
                <a:lnTo>
                  <a:pt x="11" y="208"/>
                </a:lnTo>
                <a:lnTo>
                  <a:pt x="16" y="213"/>
                </a:lnTo>
                <a:lnTo>
                  <a:pt x="21" y="224"/>
                </a:lnTo>
                <a:lnTo>
                  <a:pt x="43" y="234"/>
                </a:lnTo>
                <a:lnTo>
                  <a:pt x="48" y="234"/>
                </a:lnTo>
                <a:lnTo>
                  <a:pt x="64" y="234"/>
                </a:lnTo>
                <a:lnTo>
                  <a:pt x="69" y="240"/>
                </a:lnTo>
                <a:lnTo>
                  <a:pt x="69" y="250"/>
                </a:lnTo>
                <a:lnTo>
                  <a:pt x="69" y="261"/>
                </a:lnTo>
                <a:lnTo>
                  <a:pt x="75" y="261"/>
                </a:lnTo>
                <a:lnTo>
                  <a:pt x="75" y="256"/>
                </a:lnTo>
                <a:lnTo>
                  <a:pt x="85" y="245"/>
                </a:lnTo>
                <a:lnTo>
                  <a:pt x="85" y="234"/>
                </a:lnTo>
                <a:lnTo>
                  <a:pt x="90" y="218"/>
                </a:lnTo>
                <a:lnTo>
                  <a:pt x="96" y="202"/>
                </a:lnTo>
                <a:lnTo>
                  <a:pt x="112" y="186"/>
                </a:lnTo>
                <a:lnTo>
                  <a:pt x="117" y="176"/>
                </a:lnTo>
                <a:lnTo>
                  <a:pt x="122" y="165"/>
                </a:lnTo>
                <a:lnTo>
                  <a:pt x="122" y="155"/>
                </a:lnTo>
                <a:lnTo>
                  <a:pt x="117" y="117"/>
                </a:lnTo>
                <a:lnTo>
                  <a:pt x="112" y="91"/>
                </a:lnTo>
                <a:lnTo>
                  <a:pt x="106" y="80"/>
                </a:lnTo>
                <a:lnTo>
                  <a:pt x="96" y="85"/>
                </a:lnTo>
                <a:lnTo>
                  <a:pt x="90" y="85"/>
                </a:lnTo>
                <a:lnTo>
                  <a:pt x="85" y="85"/>
                </a:lnTo>
                <a:lnTo>
                  <a:pt x="85" y="85"/>
                </a:lnTo>
                <a:lnTo>
                  <a:pt x="80" y="85"/>
                </a:lnTo>
                <a:lnTo>
                  <a:pt x="80" y="85"/>
                </a:lnTo>
                <a:lnTo>
                  <a:pt x="80" y="80"/>
                </a:lnTo>
                <a:lnTo>
                  <a:pt x="85" y="64"/>
                </a:lnTo>
                <a:lnTo>
                  <a:pt x="90" y="64"/>
                </a:lnTo>
                <a:lnTo>
                  <a:pt x="96" y="64"/>
                </a:lnTo>
                <a:lnTo>
                  <a:pt x="96" y="54"/>
                </a:lnTo>
                <a:lnTo>
                  <a:pt x="96" y="43"/>
                </a:lnTo>
                <a:lnTo>
                  <a:pt x="101" y="38"/>
                </a:lnTo>
                <a:lnTo>
                  <a:pt x="106" y="38"/>
                </a:lnTo>
                <a:lnTo>
                  <a:pt x="101" y="22"/>
                </a:lnTo>
                <a:lnTo>
                  <a:pt x="27" y="0"/>
                </a:lnTo>
                <a:lnTo>
                  <a:pt x="27" y="0"/>
                </a:lnTo>
                <a:lnTo>
                  <a:pt x="16" y="11"/>
                </a:lnTo>
                <a:lnTo>
                  <a:pt x="16" y="16"/>
                </a:lnTo>
                <a:lnTo>
                  <a:pt x="16" y="32"/>
                </a:lnTo>
                <a:lnTo>
                  <a:pt x="5" y="38"/>
                </a:lnTo>
                <a:lnTo>
                  <a:pt x="5" y="43"/>
                </a:lnTo>
                <a:lnTo>
                  <a:pt x="5" y="48"/>
                </a:lnTo>
                <a:lnTo>
                  <a:pt x="11" y="54"/>
                </a:lnTo>
                <a:lnTo>
                  <a:pt x="11" y="64"/>
                </a:lnTo>
                <a:lnTo>
                  <a:pt x="5" y="70"/>
                </a:lnTo>
                <a:lnTo>
                  <a:pt x="5" y="85"/>
                </a:lnTo>
                <a:lnTo>
                  <a:pt x="11" y="91"/>
                </a:lnTo>
                <a:lnTo>
                  <a:pt x="21" y="91"/>
                </a:lnTo>
                <a:lnTo>
                  <a:pt x="21" y="107"/>
                </a:lnTo>
                <a:lnTo>
                  <a:pt x="32" y="107"/>
                </a:lnTo>
                <a:lnTo>
                  <a:pt x="37" y="112"/>
                </a:lnTo>
                <a:lnTo>
                  <a:pt x="43" y="112"/>
                </a:lnTo>
                <a:lnTo>
                  <a:pt x="48" y="117"/>
                </a:lnTo>
                <a:lnTo>
                  <a:pt x="59" y="128"/>
                </a:lnTo>
                <a:lnTo>
                  <a:pt x="59" y="128"/>
                </a:lnTo>
                <a:lnTo>
                  <a:pt x="43" y="139"/>
                </a:lnTo>
                <a:lnTo>
                  <a:pt x="32" y="149"/>
                </a:lnTo>
                <a:lnTo>
                  <a:pt x="27" y="160"/>
                </a:lnTo>
                <a:lnTo>
                  <a:pt x="5" y="176"/>
                </a:lnTo>
                <a:lnTo>
                  <a:pt x="5" y="176"/>
                </a:lnTo>
                <a:lnTo>
                  <a:pt x="5" y="176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" name=""/>
          <p:cNvSpPr/>
          <p:nvPr/>
        </p:nvSpPr>
        <p:spPr>
          <a:xfrm>
            <a:off x="5162400" y="2043000"/>
            <a:ext cx="165240" cy="166680"/>
          </a:xfrm>
          <a:custGeom>
            <a:avLst/>
            <a:gdLst/>
            <a:ahLst/>
            <a:rect l="l" t="t" r="r" b="b"/>
            <a:pathLst>
              <a:path w="143" h="143">
                <a:moveTo>
                  <a:pt x="0" y="32"/>
                </a:moveTo>
                <a:lnTo>
                  <a:pt x="48" y="16"/>
                </a:lnTo>
                <a:lnTo>
                  <a:pt x="53" y="21"/>
                </a:lnTo>
                <a:lnTo>
                  <a:pt x="53" y="21"/>
                </a:lnTo>
                <a:lnTo>
                  <a:pt x="53" y="16"/>
                </a:lnTo>
                <a:lnTo>
                  <a:pt x="127" y="0"/>
                </a:lnTo>
                <a:lnTo>
                  <a:pt x="143" y="58"/>
                </a:lnTo>
                <a:lnTo>
                  <a:pt x="143" y="64"/>
                </a:lnTo>
                <a:lnTo>
                  <a:pt x="143" y="69"/>
                </a:lnTo>
                <a:lnTo>
                  <a:pt x="143" y="69"/>
                </a:lnTo>
                <a:lnTo>
                  <a:pt x="143" y="74"/>
                </a:lnTo>
                <a:lnTo>
                  <a:pt x="133" y="74"/>
                </a:lnTo>
                <a:lnTo>
                  <a:pt x="111" y="85"/>
                </a:lnTo>
                <a:lnTo>
                  <a:pt x="101" y="85"/>
                </a:lnTo>
                <a:lnTo>
                  <a:pt x="101" y="90"/>
                </a:lnTo>
                <a:lnTo>
                  <a:pt x="101" y="90"/>
                </a:lnTo>
                <a:lnTo>
                  <a:pt x="95" y="90"/>
                </a:lnTo>
                <a:lnTo>
                  <a:pt x="85" y="96"/>
                </a:lnTo>
                <a:lnTo>
                  <a:pt x="64" y="106"/>
                </a:lnTo>
                <a:lnTo>
                  <a:pt x="58" y="101"/>
                </a:lnTo>
                <a:lnTo>
                  <a:pt x="48" y="117"/>
                </a:lnTo>
                <a:lnTo>
                  <a:pt x="21" y="138"/>
                </a:lnTo>
                <a:lnTo>
                  <a:pt x="10" y="143"/>
                </a:lnTo>
                <a:lnTo>
                  <a:pt x="0" y="138"/>
                </a:lnTo>
                <a:lnTo>
                  <a:pt x="10" y="122"/>
                </a:lnTo>
                <a:lnTo>
                  <a:pt x="16" y="117"/>
                </a:lnTo>
                <a:lnTo>
                  <a:pt x="10" y="111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" name=""/>
          <p:cNvSpPr/>
          <p:nvPr/>
        </p:nvSpPr>
        <p:spPr>
          <a:xfrm>
            <a:off x="5308560" y="2030400"/>
            <a:ext cx="87480" cy="98280"/>
          </a:xfrm>
          <a:custGeom>
            <a:avLst/>
            <a:gdLst/>
            <a:ahLst/>
            <a:rect l="l" t="t" r="r" b="b"/>
            <a:pathLst>
              <a:path w="75" h="85">
                <a:moveTo>
                  <a:pt x="0" y="11"/>
                </a:moveTo>
                <a:lnTo>
                  <a:pt x="16" y="69"/>
                </a:lnTo>
                <a:lnTo>
                  <a:pt x="16" y="75"/>
                </a:lnTo>
                <a:lnTo>
                  <a:pt x="16" y="80"/>
                </a:lnTo>
                <a:lnTo>
                  <a:pt x="16" y="80"/>
                </a:lnTo>
                <a:lnTo>
                  <a:pt x="16" y="85"/>
                </a:lnTo>
                <a:lnTo>
                  <a:pt x="22" y="85"/>
                </a:lnTo>
                <a:lnTo>
                  <a:pt x="38" y="75"/>
                </a:lnTo>
                <a:lnTo>
                  <a:pt x="43" y="69"/>
                </a:lnTo>
                <a:lnTo>
                  <a:pt x="43" y="59"/>
                </a:lnTo>
                <a:lnTo>
                  <a:pt x="43" y="53"/>
                </a:lnTo>
                <a:lnTo>
                  <a:pt x="43" y="48"/>
                </a:lnTo>
                <a:lnTo>
                  <a:pt x="48" y="37"/>
                </a:lnTo>
                <a:lnTo>
                  <a:pt x="53" y="43"/>
                </a:lnTo>
                <a:lnTo>
                  <a:pt x="53" y="48"/>
                </a:lnTo>
                <a:lnTo>
                  <a:pt x="53" y="59"/>
                </a:lnTo>
                <a:lnTo>
                  <a:pt x="53" y="64"/>
                </a:lnTo>
                <a:lnTo>
                  <a:pt x="59" y="64"/>
                </a:lnTo>
                <a:lnTo>
                  <a:pt x="59" y="53"/>
                </a:lnTo>
                <a:lnTo>
                  <a:pt x="64" y="53"/>
                </a:lnTo>
                <a:lnTo>
                  <a:pt x="69" y="53"/>
                </a:lnTo>
                <a:lnTo>
                  <a:pt x="75" y="48"/>
                </a:lnTo>
                <a:lnTo>
                  <a:pt x="75" y="48"/>
                </a:lnTo>
                <a:lnTo>
                  <a:pt x="69" y="43"/>
                </a:lnTo>
                <a:lnTo>
                  <a:pt x="69" y="37"/>
                </a:lnTo>
                <a:lnTo>
                  <a:pt x="64" y="37"/>
                </a:lnTo>
                <a:lnTo>
                  <a:pt x="64" y="37"/>
                </a:lnTo>
                <a:lnTo>
                  <a:pt x="59" y="32"/>
                </a:lnTo>
                <a:lnTo>
                  <a:pt x="59" y="27"/>
                </a:lnTo>
                <a:lnTo>
                  <a:pt x="43" y="27"/>
                </a:lnTo>
                <a:lnTo>
                  <a:pt x="38" y="16"/>
                </a:lnTo>
                <a:lnTo>
                  <a:pt x="32" y="11"/>
                </a:lnTo>
                <a:lnTo>
                  <a:pt x="32" y="0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" name=""/>
          <p:cNvSpPr/>
          <p:nvPr/>
        </p:nvSpPr>
        <p:spPr>
          <a:xfrm>
            <a:off x="5308560" y="2030400"/>
            <a:ext cx="87480" cy="98280"/>
          </a:xfrm>
          <a:custGeom>
            <a:avLst/>
            <a:gdLst/>
            <a:ahLst/>
            <a:rect l="l" t="t" r="r" b="b"/>
            <a:pathLst>
              <a:path w="75" h="85">
                <a:moveTo>
                  <a:pt x="0" y="11"/>
                </a:moveTo>
                <a:lnTo>
                  <a:pt x="16" y="69"/>
                </a:lnTo>
                <a:lnTo>
                  <a:pt x="16" y="75"/>
                </a:lnTo>
                <a:lnTo>
                  <a:pt x="16" y="80"/>
                </a:lnTo>
                <a:lnTo>
                  <a:pt x="16" y="80"/>
                </a:lnTo>
                <a:lnTo>
                  <a:pt x="16" y="85"/>
                </a:lnTo>
                <a:lnTo>
                  <a:pt x="22" y="85"/>
                </a:lnTo>
                <a:lnTo>
                  <a:pt x="38" y="75"/>
                </a:lnTo>
                <a:lnTo>
                  <a:pt x="43" y="69"/>
                </a:lnTo>
                <a:lnTo>
                  <a:pt x="43" y="59"/>
                </a:lnTo>
                <a:lnTo>
                  <a:pt x="43" y="53"/>
                </a:lnTo>
                <a:lnTo>
                  <a:pt x="43" y="48"/>
                </a:lnTo>
                <a:lnTo>
                  <a:pt x="48" y="37"/>
                </a:lnTo>
                <a:lnTo>
                  <a:pt x="53" y="43"/>
                </a:lnTo>
                <a:lnTo>
                  <a:pt x="53" y="48"/>
                </a:lnTo>
                <a:lnTo>
                  <a:pt x="53" y="59"/>
                </a:lnTo>
                <a:lnTo>
                  <a:pt x="53" y="64"/>
                </a:lnTo>
                <a:lnTo>
                  <a:pt x="59" y="64"/>
                </a:lnTo>
                <a:lnTo>
                  <a:pt x="59" y="53"/>
                </a:lnTo>
                <a:lnTo>
                  <a:pt x="64" y="53"/>
                </a:lnTo>
                <a:lnTo>
                  <a:pt x="69" y="53"/>
                </a:lnTo>
                <a:lnTo>
                  <a:pt x="75" y="48"/>
                </a:lnTo>
                <a:lnTo>
                  <a:pt x="75" y="48"/>
                </a:lnTo>
                <a:lnTo>
                  <a:pt x="69" y="43"/>
                </a:lnTo>
                <a:lnTo>
                  <a:pt x="69" y="37"/>
                </a:lnTo>
                <a:lnTo>
                  <a:pt x="64" y="37"/>
                </a:lnTo>
                <a:lnTo>
                  <a:pt x="64" y="37"/>
                </a:lnTo>
                <a:lnTo>
                  <a:pt x="59" y="32"/>
                </a:lnTo>
                <a:lnTo>
                  <a:pt x="59" y="27"/>
                </a:lnTo>
                <a:lnTo>
                  <a:pt x="43" y="27"/>
                </a:lnTo>
                <a:lnTo>
                  <a:pt x="38" y="16"/>
                </a:lnTo>
                <a:lnTo>
                  <a:pt x="32" y="11"/>
                </a:lnTo>
                <a:lnTo>
                  <a:pt x="32" y="0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" name=""/>
          <p:cNvSpPr/>
          <p:nvPr/>
        </p:nvSpPr>
        <p:spPr>
          <a:xfrm>
            <a:off x="5151600" y="1913040"/>
            <a:ext cx="333360" cy="172800"/>
          </a:xfrm>
          <a:custGeom>
            <a:avLst/>
            <a:gdLst/>
            <a:ahLst/>
            <a:rect l="l" t="t" r="r" b="b"/>
            <a:pathLst>
              <a:path w="287" h="149">
                <a:moveTo>
                  <a:pt x="0" y="64"/>
                </a:moveTo>
                <a:lnTo>
                  <a:pt x="59" y="53"/>
                </a:lnTo>
                <a:lnTo>
                  <a:pt x="155" y="32"/>
                </a:lnTo>
                <a:lnTo>
                  <a:pt x="155" y="27"/>
                </a:lnTo>
                <a:lnTo>
                  <a:pt x="155" y="27"/>
                </a:lnTo>
                <a:lnTo>
                  <a:pt x="160" y="27"/>
                </a:lnTo>
                <a:lnTo>
                  <a:pt x="160" y="27"/>
                </a:lnTo>
                <a:lnTo>
                  <a:pt x="160" y="16"/>
                </a:lnTo>
                <a:lnTo>
                  <a:pt x="165" y="16"/>
                </a:lnTo>
                <a:lnTo>
                  <a:pt x="171" y="6"/>
                </a:lnTo>
                <a:lnTo>
                  <a:pt x="181" y="0"/>
                </a:lnTo>
                <a:lnTo>
                  <a:pt x="181" y="6"/>
                </a:lnTo>
                <a:lnTo>
                  <a:pt x="186" y="16"/>
                </a:lnTo>
                <a:lnTo>
                  <a:pt x="197" y="27"/>
                </a:lnTo>
                <a:lnTo>
                  <a:pt x="202" y="32"/>
                </a:lnTo>
                <a:lnTo>
                  <a:pt x="197" y="32"/>
                </a:lnTo>
                <a:lnTo>
                  <a:pt x="192" y="37"/>
                </a:lnTo>
                <a:lnTo>
                  <a:pt x="192" y="48"/>
                </a:lnTo>
                <a:lnTo>
                  <a:pt x="186" y="59"/>
                </a:lnTo>
                <a:lnTo>
                  <a:pt x="186" y="64"/>
                </a:lnTo>
                <a:lnTo>
                  <a:pt x="197" y="64"/>
                </a:lnTo>
                <a:lnTo>
                  <a:pt x="208" y="69"/>
                </a:lnTo>
                <a:lnTo>
                  <a:pt x="224" y="91"/>
                </a:lnTo>
                <a:lnTo>
                  <a:pt x="229" y="101"/>
                </a:lnTo>
                <a:lnTo>
                  <a:pt x="240" y="107"/>
                </a:lnTo>
                <a:lnTo>
                  <a:pt x="256" y="112"/>
                </a:lnTo>
                <a:lnTo>
                  <a:pt x="266" y="107"/>
                </a:lnTo>
                <a:lnTo>
                  <a:pt x="277" y="91"/>
                </a:lnTo>
                <a:lnTo>
                  <a:pt x="271" y="91"/>
                </a:lnTo>
                <a:lnTo>
                  <a:pt x="266" y="80"/>
                </a:lnTo>
                <a:lnTo>
                  <a:pt x="256" y="75"/>
                </a:lnTo>
                <a:lnTo>
                  <a:pt x="256" y="69"/>
                </a:lnTo>
                <a:lnTo>
                  <a:pt x="261" y="69"/>
                </a:lnTo>
                <a:lnTo>
                  <a:pt x="266" y="69"/>
                </a:lnTo>
                <a:lnTo>
                  <a:pt x="277" y="91"/>
                </a:lnTo>
                <a:lnTo>
                  <a:pt x="287" y="112"/>
                </a:lnTo>
                <a:lnTo>
                  <a:pt x="287" y="117"/>
                </a:lnTo>
                <a:lnTo>
                  <a:pt x="277" y="112"/>
                </a:lnTo>
                <a:lnTo>
                  <a:pt x="266" y="117"/>
                </a:lnTo>
                <a:lnTo>
                  <a:pt x="256" y="128"/>
                </a:lnTo>
                <a:lnTo>
                  <a:pt x="240" y="138"/>
                </a:lnTo>
                <a:lnTo>
                  <a:pt x="240" y="138"/>
                </a:lnTo>
                <a:lnTo>
                  <a:pt x="234" y="138"/>
                </a:lnTo>
                <a:lnTo>
                  <a:pt x="234" y="128"/>
                </a:lnTo>
                <a:lnTo>
                  <a:pt x="234" y="123"/>
                </a:lnTo>
                <a:lnTo>
                  <a:pt x="229" y="123"/>
                </a:lnTo>
                <a:lnTo>
                  <a:pt x="224" y="133"/>
                </a:lnTo>
                <a:lnTo>
                  <a:pt x="213" y="149"/>
                </a:lnTo>
                <a:lnTo>
                  <a:pt x="208" y="149"/>
                </a:lnTo>
                <a:lnTo>
                  <a:pt x="202" y="144"/>
                </a:lnTo>
                <a:lnTo>
                  <a:pt x="202" y="138"/>
                </a:lnTo>
                <a:lnTo>
                  <a:pt x="197" y="138"/>
                </a:lnTo>
                <a:lnTo>
                  <a:pt x="197" y="138"/>
                </a:lnTo>
                <a:lnTo>
                  <a:pt x="192" y="133"/>
                </a:lnTo>
                <a:lnTo>
                  <a:pt x="192" y="128"/>
                </a:lnTo>
                <a:lnTo>
                  <a:pt x="176" y="128"/>
                </a:lnTo>
                <a:lnTo>
                  <a:pt x="171" y="117"/>
                </a:lnTo>
                <a:lnTo>
                  <a:pt x="165" y="112"/>
                </a:lnTo>
                <a:lnTo>
                  <a:pt x="165" y="101"/>
                </a:lnTo>
                <a:lnTo>
                  <a:pt x="133" y="112"/>
                </a:lnTo>
                <a:lnTo>
                  <a:pt x="59" y="128"/>
                </a:lnTo>
                <a:lnTo>
                  <a:pt x="59" y="133"/>
                </a:lnTo>
                <a:lnTo>
                  <a:pt x="59" y="133"/>
                </a:lnTo>
                <a:lnTo>
                  <a:pt x="54" y="128"/>
                </a:lnTo>
                <a:lnTo>
                  <a:pt x="6" y="144"/>
                </a:lnTo>
                <a:lnTo>
                  <a:pt x="0" y="138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" name=""/>
          <p:cNvSpPr/>
          <p:nvPr/>
        </p:nvSpPr>
        <p:spPr>
          <a:xfrm>
            <a:off x="5154480" y="1913040"/>
            <a:ext cx="333360" cy="172800"/>
          </a:xfrm>
          <a:custGeom>
            <a:avLst/>
            <a:gdLst/>
            <a:ahLst/>
            <a:rect l="l" t="t" r="r" b="b"/>
            <a:pathLst>
              <a:path w="287" h="149">
                <a:moveTo>
                  <a:pt x="0" y="64"/>
                </a:moveTo>
                <a:lnTo>
                  <a:pt x="59" y="53"/>
                </a:lnTo>
                <a:lnTo>
                  <a:pt x="155" y="32"/>
                </a:lnTo>
                <a:lnTo>
                  <a:pt x="155" y="27"/>
                </a:lnTo>
                <a:lnTo>
                  <a:pt x="155" y="27"/>
                </a:lnTo>
                <a:lnTo>
                  <a:pt x="160" y="27"/>
                </a:lnTo>
                <a:lnTo>
                  <a:pt x="160" y="27"/>
                </a:lnTo>
                <a:lnTo>
                  <a:pt x="160" y="16"/>
                </a:lnTo>
                <a:lnTo>
                  <a:pt x="165" y="16"/>
                </a:lnTo>
                <a:lnTo>
                  <a:pt x="171" y="6"/>
                </a:lnTo>
                <a:lnTo>
                  <a:pt x="181" y="0"/>
                </a:lnTo>
                <a:lnTo>
                  <a:pt x="181" y="6"/>
                </a:lnTo>
                <a:lnTo>
                  <a:pt x="186" y="16"/>
                </a:lnTo>
                <a:lnTo>
                  <a:pt x="197" y="27"/>
                </a:lnTo>
                <a:lnTo>
                  <a:pt x="202" y="32"/>
                </a:lnTo>
                <a:lnTo>
                  <a:pt x="197" y="32"/>
                </a:lnTo>
                <a:lnTo>
                  <a:pt x="192" y="37"/>
                </a:lnTo>
                <a:lnTo>
                  <a:pt x="192" y="48"/>
                </a:lnTo>
                <a:lnTo>
                  <a:pt x="186" y="59"/>
                </a:lnTo>
                <a:lnTo>
                  <a:pt x="186" y="64"/>
                </a:lnTo>
                <a:lnTo>
                  <a:pt x="197" y="64"/>
                </a:lnTo>
                <a:lnTo>
                  <a:pt x="208" y="69"/>
                </a:lnTo>
                <a:lnTo>
                  <a:pt x="224" y="91"/>
                </a:lnTo>
                <a:lnTo>
                  <a:pt x="229" y="101"/>
                </a:lnTo>
                <a:lnTo>
                  <a:pt x="240" y="107"/>
                </a:lnTo>
                <a:lnTo>
                  <a:pt x="256" y="112"/>
                </a:lnTo>
                <a:lnTo>
                  <a:pt x="266" y="107"/>
                </a:lnTo>
                <a:lnTo>
                  <a:pt x="277" y="91"/>
                </a:lnTo>
                <a:lnTo>
                  <a:pt x="271" y="91"/>
                </a:lnTo>
                <a:lnTo>
                  <a:pt x="266" y="80"/>
                </a:lnTo>
                <a:lnTo>
                  <a:pt x="256" y="75"/>
                </a:lnTo>
                <a:lnTo>
                  <a:pt x="256" y="69"/>
                </a:lnTo>
                <a:lnTo>
                  <a:pt x="261" y="69"/>
                </a:lnTo>
                <a:lnTo>
                  <a:pt x="266" y="69"/>
                </a:lnTo>
                <a:lnTo>
                  <a:pt x="277" y="91"/>
                </a:lnTo>
                <a:lnTo>
                  <a:pt x="287" y="112"/>
                </a:lnTo>
                <a:lnTo>
                  <a:pt x="287" y="117"/>
                </a:lnTo>
                <a:lnTo>
                  <a:pt x="277" y="112"/>
                </a:lnTo>
                <a:lnTo>
                  <a:pt x="266" y="117"/>
                </a:lnTo>
                <a:lnTo>
                  <a:pt x="256" y="128"/>
                </a:lnTo>
                <a:lnTo>
                  <a:pt x="240" y="138"/>
                </a:lnTo>
                <a:lnTo>
                  <a:pt x="240" y="138"/>
                </a:lnTo>
                <a:lnTo>
                  <a:pt x="234" y="138"/>
                </a:lnTo>
                <a:lnTo>
                  <a:pt x="234" y="128"/>
                </a:lnTo>
                <a:lnTo>
                  <a:pt x="234" y="123"/>
                </a:lnTo>
                <a:lnTo>
                  <a:pt x="229" y="123"/>
                </a:lnTo>
                <a:lnTo>
                  <a:pt x="224" y="133"/>
                </a:lnTo>
                <a:lnTo>
                  <a:pt x="213" y="149"/>
                </a:lnTo>
                <a:lnTo>
                  <a:pt x="208" y="149"/>
                </a:lnTo>
                <a:lnTo>
                  <a:pt x="202" y="144"/>
                </a:lnTo>
                <a:lnTo>
                  <a:pt x="202" y="138"/>
                </a:lnTo>
                <a:lnTo>
                  <a:pt x="197" y="138"/>
                </a:lnTo>
                <a:lnTo>
                  <a:pt x="197" y="138"/>
                </a:lnTo>
                <a:lnTo>
                  <a:pt x="192" y="133"/>
                </a:lnTo>
                <a:lnTo>
                  <a:pt x="192" y="128"/>
                </a:lnTo>
                <a:lnTo>
                  <a:pt x="176" y="128"/>
                </a:lnTo>
                <a:lnTo>
                  <a:pt x="171" y="117"/>
                </a:lnTo>
                <a:lnTo>
                  <a:pt x="165" y="112"/>
                </a:lnTo>
                <a:lnTo>
                  <a:pt x="165" y="101"/>
                </a:lnTo>
                <a:lnTo>
                  <a:pt x="133" y="112"/>
                </a:lnTo>
                <a:lnTo>
                  <a:pt x="59" y="128"/>
                </a:lnTo>
                <a:lnTo>
                  <a:pt x="59" y="133"/>
                </a:lnTo>
                <a:lnTo>
                  <a:pt x="59" y="133"/>
                </a:lnTo>
                <a:lnTo>
                  <a:pt x="54" y="128"/>
                </a:lnTo>
                <a:lnTo>
                  <a:pt x="6" y="144"/>
                </a:lnTo>
                <a:lnTo>
                  <a:pt x="0" y="138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" name=""/>
          <p:cNvSpPr/>
          <p:nvPr/>
        </p:nvSpPr>
        <p:spPr>
          <a:xfrm>
            <a:off x="5075280" y="1673280"/>
            <a:ext cx="173160" cy="314280"/>
          </a:xfrm>
          <a:custGeom>
            <a:avLst/>
            <a:gdLst/>
            <a:ahLst/>
            <a:rect l="l" t="t" r="r" b="b"/>
            <a:pathLst>
              <a:path w="149" h="271">
                <a:moveTo>
                  <a:pt x="0" y="32"/>
                </a:moveTo>
                <a:lnTo>
                  <a:pt x="6" y="43"/>
                </a:lnTo>
                <a:lnTo>
                  <a:pt x="6" y="48"/>
                </a:lnTo>
                <a:lnTo>
                  <a:pt x="11" y="53"/>
                </a:lnTo>
                <a:lnTo>
                  <a:pt x="11" y="58"/>
                </a:lnTo>
                <a:lnTo>
                  <a:pt x="22" y="90"/>
                </a:lnTo>
                <a:lnTo>
                  <a:pt x="27" y="112"/>
                </a:lnTo>
                <a:lnTo>
                  <a:pt x="22" y="122"/>
                </a:lnTo>
                <a:lnTo>
                  <a:pt x="22" y="133"/>
                </a:lnTo>
                <a:lnTo>
                  <a:pt x="38" y="165"/>
                </a:lnTo>
                <a:lnTo>
                  <a:pt x="32" y="181"/>
                </a:lnTo>
                <a:lnTo>
                  <a:pt x="38" y="186"/>
                </a:lnTo>
                <a:lnTo>
                  <a:pt x="38" y="186"/>
                </a:lnTo>
                <a:lnTo>
                  <a:pt x="38" y="181"/>
                </a:lnTo>
                <a:lnTo>
                  <a:pt x="43" y="181"/>
                </a:lnTo>
                <a:lnTo>
                  <a:pt x="48" y="197"/>
                </a:lnTo>
                <a:lnTo>
                  <a:pt x="53" y="218"/>
                </a:lnTo>
                <a:lnTo>
                  <a:pt x="53" y="234"/>
                </a:lnTo>
                <a:lnTo>
                  <a:pt x="64" y="255"/>
                </a:lnTo>
                <a:lnTo>
                  <a:pt x="69" y="271"/>
                </a:lnTo>
                <a:lnTo>
                  <a:pt x="128" y="260"/>
                </a:lnTo>
                <a:lnTo>
                  <a:pt x="128" y="250"/>
                </a:lnTo>
                <a:lnTo>
                  <a:pt x="123" y="244"/>
                </a:lnTo>
                <a:lnTo>
                  <a:pt x="123" y="234"/>
                </a:lnTo>
                <a:lnTo>
                  <a:pt x="123" y="234"/>
                </a:lnTo>
                <a:lnTo>
                  <a:pt x="123" y="223"/>
                </a:lnTo>
                <a:lnTo>
                  <a:pt x="117" y="175"/>
                </a:lnTo>
                <a:lnTo>
                  <a:pt x="117" y="165"/>
                </a:lnTo>
                <a:lnTo>
                  <a:pt x="123" y="138"/>
                </a:lnTo>
                <a:lnTo>
                  <a:pt x="128" y="122"/>
                </a:lnTo>
                <a:lnTo>
                  <a:pt x="128" y="106"/>
                </a:lnTo>
                <a:lnTo>
                  <a:pt x="123" y="101"/>
                </a:lnTo>
                <a:lnTo>
                  <a:pt x="123" y="90"/>
                </a:lnTo>
                <a:lnTo>
                  <a:pt x="128" y="85"/>
                </a:lnTo>
                <a:lnTo>
                  <a:pt x="144" y="69"/>
                </a:lnTo>
                <a:lnTo>
                  <a:pt x="149" y="43"/>
                </a:lnTo>
                <a:lnTo>
                  <a:pt x="144" y="32"/>
                </a:lnTo>
                <a:lnTo>
                  <a:pt x="139" y="27"/>
                </a:lnTo>
                <a:lnTo>
                  <a:pt x="144" y="21"/>
                </a:lnTo>
                <a:lnTo>
                  <a:pt x="144" y="16"/>
                </a:lnTo>
                <a:lnTo>
                  <a:pt x="139" y="0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" name=""/>
          <p:cNvSpPr/>
          <p:nvPr/>
        </p:nvSpPr>
        <p:spPr>
          <a:xfrm>
            <a:off x="5075280" y="1673280"/>
            <a:ext cx="173160" cy="314280"/>
          </a:xfrm>
          <a:custGeom>
            <a:avLst/>
            <a:gdLst/>
            <a:ahLst/>
            <a:rect l="l" t="t" r="r" b="b"/>
            <a:pathLst>
              <a:path w="149" h="271">
                <a:moveTo>
                  <a:pt x="0" y="32"/>
                </a:moveTo>
                <a:lnTo>
                  <a:pt x="6" y="43"/>
                </a:lnTo>
                <a:lnTo>
                  <a:pt x="6" y="48"/>
                </a:lnTo>
                <a:lnTo>
                  <a:pt x="11" y="53"/>
                </a:lnTo>
                <a:lnTo>
                  <a:pt x="11" y="58"/>
                </a:lnTo>
                <a:lnTo>
                  <a:pt x="22" y="90"/>
                </a:lnTo>
                <a:lnTo>
                  <a:pt x="27" y="112"/>
                </a:lnTo>
                <a:lnTo>
                  <a:pt x="22" y="122"/>
                </a:lnTo>
                <a:lnTo>
                  <a:pt x="22" y="133"/>
                </a:lnTo>
                <a:lnTo>
                  <a:pt x="38" y="165"/>
                </a:lnTo>
                <a:lnTo>
                  <a:pt x="32" y="181"/>
                </a:lnTo>
                <a:lnTo>
                  <a:pt x="38" y="186"/>
                </a:lnTo>
                <a:lnTo>
                  <a:pt x="38" y="186"/>
                </a:lnTo>
                <a:lnTo>
                  <a:pt x="38" y="181"/>
                </a:lnTo>
                <a:lnTo>
                  <a:pt x="43" y="181"/>
                </a:lnTo>
                <a:lnTo>
                  <a:pt x="48" y="197"/>
                </a:lnTo>
                <a:lnTo>
                  <a:pt x="53" y="218"/>
                </a:lnTo>
                <a:lnTo>
                  <a:pt x="53" y="234"/>
                </a:lnTo>
                <a:lnTo>
                  <a:pt x="64" y="255"/>
                </a:lnTo>
                <a:lnTo>
                  <a:pt x="69" y="271"/>
                </a:lnTo>
                <a:lnTo>
                  <a:pt x="128" y="260"/>
                </a:lnTo>
                <a:lnTo>
                  <a:pt x="128" y="250"/>
                </a:lnTo>
                <a:lnTo>
                  <a:pt x="123" y="244"/>
                </a:lnTo>
                <a:lnTo>
                  <a:pt x="123" y="234"/>
                </a:lnTo>
                <a:lnTo>
                  <a:pt x="123" y="234"/>
                </a:lnTo>
                <a:lnTo>
                  <a:pt x="123" y="223"/>
                </a:lnTo>
                <a:lnTo>
                  <a:pt x="117" y="175"/>
                </a:lnTo>
                <a:lnTo>
                  <a:pt x="117" y="165"/>
                </a:lnTo>
                <a:lnTo>
                  <a:pt x="123" y="138"/>
                </a:lnTo>
                <a:lnTo>
                  <a:pt x="128" y="122"/>
                </a:lnTo>
                <a:lnTo>
                  <a:pt x="128" y="106"/>
                </a:lnTo>
                <a:lnTo>
                  <a:pt x="123" y="101"/>
                </a:lnTo>
                <a:lnTo>
                  <a:pt x="123" y="90"/>
                </a:lnTo>
                <a:lnTo>
                  <a:pt x="128" y="85"/>
                </a:lnTo>
                <a:lnTo>
                  <a:pt x="144" y="69"/>
                </a:lnTo>
                <a:lnTo>
                  <a:pt x="149" y="43"/>
                </a:lnTo>
                <a:lnTo>
                  <a:pt x="144" y="32"/>
                </a:lnTo>
                <a:lnTo>
                  <a:pt x="139" y="27"/>
                </a:lnTo>
                <a:lnTo>
                  <a:pt x="144" y="21"/>
                </a:lnTo>
                <a:lnTo>
                  <a:pt x="144" y="16"/>
                </a:lnTo>
                <a:lnTo>
                  <a:pt x="139" y="0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" name=""/>
          <p:cNvSpPr/>
          <p:nvPr/>
        </p:nvSpPr>
        <p:spPr>
          <a:xfrm>
            <a:off x="5210280" y="1623960"/>
            <a:ext cx="160200" cy="351000"/>
          </a:xfrm>
          <a:custGeom>
            <a:avLst/>
            <a:gdLst/>
            <a:ahLst/>
            <a:rect l="l" t="t" r="r" b="b"/>
            <a:pathLst>
              <a:path w="138" h="302">
                <a:moveTo>
                  <a:pt x="133" y="255"/>
                </a:moveTo>
                <a:lnTo>
                  <a:pt x="133" y="249"/>
                </a:lnTo>
                <a:lnTo>
                  <a:pt x="123" y="255"/>
                </a:lnTo>
                <a:lnTo>
                  <a:pt x="117" y="265"/>
                </a:lnTo>
                <a:lnTo>
                  <a:pt x="112" y="265"/>
                </a:lnTo>
                <a:lnTo>
                  <a:pt x="112" y="276"/>
                </a:lnTo>
                <a:lnTo>
                  <a:pt x="112" y="276"/>
                </a:lnTo>
                <a:lnTo>
                  <a:pt x="107" y="276"/>
                </a:lnTo>
                <a:lnTo>
                  <a:pt x="107" y="276"/>
                </a:lnTo>
                <a:lnTo>
                  <a:pt x="107" y="281"/>
                </a:lnTo>
                <a:lnTo>
                  <a:pt x="11" y="302"/>
                </a:lnTo>
                <a:lnTo>
                  <a:pt x="11" y="292"/>
                </a:lnTo>
                <a:lnTo>
                  <a:pt x="6" y="286"/>
                </a:lnTo>
                <a:lnTo>
                  <a:pt x="6" y="276"/>
                </a:lnTo>
                <a:lnTo>
                  <a:pt x="6" y="276"/>
                </a:lnTo>
                <a:lnTo>
                  <a:pt x="6" y="265"/>
                </a:lnTo>
                <a:lnTo>
                  <a:pt x="0" y="217"/>
                </a:lnTo>
                <a:lnTo>
                  <a:pt x="0" y="207"/>
                </a:lnTo>
                <a:lnTo>
                  <a:pt x="6" y="180"/>
                </a:lnTo>
                <a:lnTo>
                  <a:pt x="11" y="164"/>
                </a:lnTo>
                <a:lnTo>
                  <a:pt x="11" y="148"/>
                </a:lnTo>
                <a:lnTo>
                  <a:pt x="6" y="143"/>
                </a:lnTo>
                <a:lnTo>
                  <a:pt x="6" y="132"/>
                </a:lnTo>
                <a:lnTo>
                  <a:pt x="11" y="127"/>
                </a:lnTo>
                <a:lnTo>
                  <a:pt x="27" y="111"/>
                </a:lnTo>
                <a:lnTo>
                  <a:pt x="32" y="85"/>
                </a:lnTo>
                <a:lnTo>
                  <a:pt x="27" y="74"/>
                </a:lnTo>
                <a:lnTo>
                  <a:pt x="22" y="69"/>
                </a:lnTo>
                <a:lnTo>
                  <a:pt x="27" y="63"/>
                </a:lnTo>
                <a:lnTo>
                  <a:pt x="27" y="58"/>
                </a:lnTo>
                <a:lnTo>
                  <a:pt x="22" y="42"/>
                </a:lnTo>
                <a:lnTo>
                  <a:pt x="27" y="21"/>
                </a:lnTo>
                <a:lnTo>
                  <a:pt x="22" y="15"/>
                </a:lnTo>
                <a:lnTo>
                  <a:pt x="22" y="10"/>
                </a:lnTo>
                <a:lnTo>
                  <a:pt x="27" y="10"/>
                </a:lnTo>
                <a:lnTo>
                  <a:pt x="32" y="5"/>
                </a:lnTo>
                <a:lnTo>
                  <a:pt x="37" y="5"/>
                </a:lnTo>
                <a:lnTo>
                  <a:pt x="43" y="5"/>
                </a:lnTo>
                <a:lnTo>
                  <a:pt x="48" y="0"/>
                </a:lnTo>
                <a:lnTo>
                  <a:pt x="107" y="186"/>
                </a:lnTo>
                <a:lnTo>
                  <a:pt x="107" y="191"/>
                </a:lnTo>
                <a:lnTo>
                  <a:pt x="107" y="196"/>
                </a:lnTo>
                <a:lnTo>
                  <a:pt x="107" y="201"/>
                </a:lnTo>
                <a:lnTo>
                  <a:pt x="123" y="212"/>
                </a:lnTo>
                <a:lnTo>
                  <a:pt x="128" y="212"/>
                </a:lnTo>
                <a:lnTo>
                  <a:pt x="128" y="217"/>
                </a:lnTo>
                <a:lnTo>
                  <a:pt x="128" y="223"/>
                </a:lnTo>
                <a:lnTo>
                  <a:pt x="138" y="239"/>
                </a:lnTo>
                <a:lnTo>
                  <a:pt x="133" y="239"/>
                </a:lnTo>
                <a:lnTo>
                  <a:pt x="133" y="249"/>
                </a:lnTo>
                <a:lnTo>
                  <a:pt x="133" y="255"/>
                </a:lnTo>
                <a:lnTo>
                  <a:pt x="133" y="255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" name=""/>
          <p:cNvSpPr/>
          <p:nvPr/>
        </p:nvSpPr>
        <p:spPr>
          <a:xfrm>
            <a:off x="5210280" y="1623960"/>
            <a:ext cx="160200" cy="351000"/>
          </a:xfrm>
          <a:custGeom>
            <a:avLst/>
            <a:gdLst/>
            <a:ahLst/>
            <a:rect l="l" t="t" r="r" b="b"/>
            <a:pathLst>
              <a:path w="138" h="302">
                <a:moveTo>
                  <a:pt x="133" y="255"/>
                </a:moveTo>
                <a:lnTo>
                  <a:pt x="133" y="249"/>
                </a:lnTo>
                <a:lnTo>
                  <a:pt x="123" y="255"/>
                </a:lnTo>
                <a:lnTo>
                  <a:pt x="117" y="265"/>
                </a:lnTo>
                <a:lnTo>
                  <a:pt x="112" y="265"/>
                </a:lnTo>
                <a:lnTo>
                  <a:pt x="112" y="276"/>
                </a:lnTo>
                <a:lnTo>
                  <a:pt x="112" y="276"/>
                </a:lnTo>
                <a:lnTo>
                  <a:pt x="107" y="276"/>
                </a:lnTo>
                <a:lnTo>
                  <a:pt x="107" y="276"/>
                </a:lnTo>
                <a:lnTo>
                  <a:pt x="107" y="281"/>
                </a:lnTo>
                <a:lnTo>
                  <a:pt x="11" y="302"/>
                </a:lnTo>
                <a:lnTo>
                  <a:pt x="11" y="292"/>
                </a:lnTo>
                <a:lnTo>
                  <a:pt x="6" y="286"/>
                </a:lnTo>
                <a:lnTo>
                  <a:pt x="6" y="276"/>
                </a:lnTo>
                <a:lnTo>
                  <a:pt x="6" y="276"/>
                </a:lnTo>
                <a:lnTo>
                  <a:pt x="6" y="265"/>
                </a:lnTo>
                <a:lnTo>
                  <a:pt x="0" y="217"/>
                </a:lnTo>
                <a:lnTo>
                  <a:pt x="0" y="207"/>
                </a:lnTo>
                <a:lnTo>
                  <a:pt x="6" y="180"/>
                </a:lnTo>
                <a:lnTo>
                  <a:pt x="11" y="164"/>
                </a:lnTo>
                <a:lnTo>
                  <a:pt x="11" y="148"/>
                </a:lnTo>
                <a:lnTo>
                  <a:pt x="6" y="143"/>
                </a:lnTo>
                <a:lnTo>
                  <a:pt x="6" y="132"/>
                </a:lnTo>
                <a:lnTo>
                  <a:pt x="11" y="127"/>
                </a:lnTo>
                <a:lnTo>
                  <a:pt x="27" y="111"/>
                </a:lnTo>
                <a:lnTo>
                  <a:pt x="32" y="85"/>
                </a:lnTo>
                <a:lnTo>
                  <a:pt x="27" y="74"/>
                </a:lnTo>
                <a:lnTo>
                  <a:pt x="22" y="69"/>
                </a:lnTo>
                <a:lnTo>
                  <a:pt x="27" y="63"/>
                </a:lnTo>
                <a:lnTo>
                  <a:pt x="27" y="58"/>
                </a:lnTo>
                <a:lnTo>
                  <a:pt x="22" y="42"/>
                </a:lnTo>
                <a:lnTo>
                  <a:pt x="27" y="21"/>
                </a:lnTo>
                <a:lnTo>
                  <a:pt x="22" y="15"/>
                </a:lnTo>
                <a:lnTo>
                  <a:pt x="22" y="10"/>
                </a:lnTo>
                <a:lnTo>
                  <a:pt x="27" y="10"/>
                </a:lnTo>
                <a:lnTo>
                  <a:pt x="32" y="5"/>
                </a:lnTo>
                <a:lnTo>
                  <a:pt x="37" y="5"/>
                </a:lnTo>
                <a:lnTo>
                  <a:pt x="43" y="5"/>
                </a:lnTo>
                <a:lnTo>
                  <a:pt x="48" y="0"/>
                </a:lnTo>
                <a:lnTo>
                  <a:pt x="107" y="186"/>
                </a:lnTo>
                <a:lnTo>
                  <a:pt x="107" y="191"/>
                </a:lnTo>
                <a:lnTo>
                  <a:pt x="107" y="196"/>
                </a:lnTo>
                <a:lnTo>
                  <a:pt x="107" y="201"/>
                </a:lnTo>
                <a:lnTo>
                  <a:pt x="123" y="212"/>
                </a:lnTo>
                <a:lnTo>
                  <a:pt x="128" y="212"/>
                </a:lnTo>
                <a:lnTo>
                  <a:pt x="128" y="217"/>
                </a:lnTo>
                <a:lnTo>
                  <a:pt x="128" y="223"/>
                </a:lnTo>
                <a:lnTo>
                  <a:pt x="138" y="239"/>
                </a:lnTo>
                <a:lnTo>
                  <a:pt x="133" y="239"/>
                </a:lnTo>
                <a:lnTo>
                  <a:pt x="133" y="249"/>
                </a:lnTo>
                <a:lnTo>
                  <a:pt x="133" y="255"/>
                </a:lnTo>
                <a:lnTo>
                  <a:pt x="133" y="255"/>
                </a:lnTo>
                <a:lnTo>
                  <a:pt x="133" y="255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" name=""/>
          <p:cNvSpPr/>
          <p:nvPr/>
        </p:nvSpPr>
        <p:spPr>
          <a:xfrm>
            <a:off x="5265720" y="1309680"/>
            <a:ext cx="365040" cy="592200"/>
          </a:xfrm>
          <a:custGeom>
            <a:avLst/>
            <a:gdLst/>
            <a:ahLst/>
            <a:rect l="l" t="t" r="r" b="b"/>
            <a:pathLst>
              <a:path w="314" h="511">
                <a:moveTo>
                  <a:pt x="0" y="272"/>
                </a:moveTo>
                <a:lnTo>
                  <a:pt x="59" y="458"/>
                </a:lnTo>
                <a:lnTo>
                  <a:pt x="59" y="463"/>
                </a:lnTo>
                <a:lnTo>
                  <a:pt x="59" y="468"/>
                </a:lnTo>
                <a:lnTo>
                  <a:pt x="59" y="473"/>
                </a:lnTo>
                <a:lnTo>
                  <a:pt x="75" y="484"/>
                </a:lnTo>
                <a:lnTo>
                  <a:pt x="80" y="484"/>
                </a:lnTo>
                <a:lnTo>
                  <a:pt x="80" y="489"/>
                </a:lnTo>
                <a:lnTo>
                  <a:pt x="80" y="495"/>
                </a:lnTo>
                <a:lnTo>
                  <a:pt x="90" y="511"/>
                </a:lnTo>
                <a:lnTo>
                  <a:pt x="90" y="505"/>
                </a:lnTo>
                <a:lnTo>
                  <a:pt x="96" y="495"/>
                </a:lnTo>
                <a:lnTo>
                  <a:pt x="96" y="479"/>
                </a:lnTo>
                <a:lnTo>
                  <a:pt x="101" y="468"/>
                </a:lnTo>
                <a:lnTo>
                  <a:pt x="106" y="447"/>
                </a:lnTo>
                <a:lnTo>
                  <a:pt x="112" y="442"/>
                </a:lnTo>
                <a:lnTo>
                  <a:pt x="117" y="436"/>
                </a:lnTo>
                <a:lnTo>
                  <a:pt x="112" y="431"/>
                </a:lnTo>
                <a:lnTo>
                  <a:pt x="106" y="420"/>
                </a:lnTo>
                <a:lnTo>
                  <a:pt x="128" y="399"/>
                </a:lnTo>
                <a:lnTo>
                  <a:pt x="133" y="404"/>
                </a:lnTo>
                <a:lnTo>
                  <a:pt x="133" y="415"/>
                </a:lnTo>
                <a:lnTo>
                  <a:pt x="138" y="415"/>
                </a:lnTo>
                <a:lnTo>
                  <a:pt x="138" y="410"/>
                </a:lnTo>
                <a:lnTo>
                  <a:pt x="138" y="404"/>
                </a:lnTo>
                <a:lnTo>
                  <a:pt x="138" y="399"/>
                </a:lnTo>
                <a:lnTo>
                  <a:pt x="154" y="394"/>
                </a:lnTo>
                <a:lnTo>
                  <a:pt x="165" y="388"/>
                </a:lnTo>
                <a:lnTo>
                  <a:pt x="165" y="383"/>
                </a:lnTo>
                <a:lnTo>
                  <a:pt x="165" y="378"/>
                </a:lnTo>
                <a:lnTo>
                  <a:pt x="170" y="378"/>
                </a:lnTo>
                <a:lnTo>
                  <a:pt x="181" y="378"/>
                </a:lnTo>
                <a:lnTo>
                  <a:pt x="181" y="372"/>
                </a:lnTo>
                <a:lnTo>
                  <a:pt x="186" y="357"/>
                </a:lnTo>
                <a:lnTo>
                  <a:pt x="181" y="346"/>
                </a:lnTo>
                <a:lnTo>
                  <a:pt x="191" y="335"/>
                </a:lnTo>
                <a:lnTo>
                  <a:pt x="191" y="330"/>
                </a:lnTo>
                <a:lnTo>
                  <a:pt x="197" y="330"/>
                </a:lnTo>
                <a:lnTo>
                  <a:pt x="207" y="330"/>
                </a:lnTo>
                <a:lnTo>
                  <a:pt x="213" y="330"/>
                </a:lnTo>
                <a:lnTo>
                  <a:pt x="218" y="325"/>
                </a:lnTo>
                <a:lnTo>
                  <a:pt x="223" y="314"/>
                </a:lnTo>
                <a:lnTo>
                  <a:pt x="223" y="314"/>
                </a:lnTo>
                <a:lnTo>
                  <a:pt x="234" y="298"/>
                </a:lnTo>
                <a:lnTo>
                  <a:pt x="245" y="303"/>
                </a:lnTo>
                <a:lnTo>
                  <a:pt x="255" y="309"/>
                </a:lnTo>
                <a:lnTo>
                  <a:pt x="266" y="287"/>
                </a:lnTo>
                <a:lnTo>
                  <a:pt x="276" y="282"/>
                </a:lnTo>
                <a:lnTo>
                  <a:pt x="292" y="266"/>
                </a:lnTo>
                <a:lnTo>
                  <a:pt x="298" y="261"/>
                </a:lnTo>
                <a:lnTo>
                  <a:pt x="298" y="261"/>
                </a:lnTo>
                <a:lnTo>
                  <a:pt x="303" y="261"/>
                </a:lnTo>
                <a:lnTo>
                  <a:pt x="308" y="256"/>
                </a:lnTo>
                <a:lnTo>
                  <a:pt x="314" y="245"/>
                </a:lnTo>
                <a:lnTo>
                  <a:pt x="314" y="240"/>
                </a:lnTo>
                <a:lnTo>
                  <a:pt x="303" y="234"/>
                </a:lnTo>
                <a:lnTo>
                  <a:pt x="303" y="234"/>
                </a:lnTo>
                <a:lnTo>
                  <a:pt x="303" y="234"/>
                </a:lnTo>
                <a:lnTo>
                  <a:pt x="303" y="229"/>
                </a:lnTo>
                <a:lnTo>
                  <a:pt x="303" y="224"/>
                </a:lnTo>
                <a:lnTo>
                  <a:pt x="303" y="218"/>
                </a:lnTo>
                <a:lnTo>
                  <a:pt x="298" y="208"/>
                </a:lnTo>
                <a:lnTo>
                  <a:pt x="292" y="202"/>
                </a:lnTo>
                <a:lnTo>
                  <a:pt x="287" y="202"/>
                </a:lnTo>
                <a:lnTo>
                  <a:pt x="282" y="208"/>
                </a:lnTo>
                <a:lnTo>
                  <a:pt x="276" y="208"/>
                </a:lnTo>
                <a:lnTo>
                  <a:pt x="266" y="208"/>
                </a:lnTo>
                <a:lnTo>
                  <a:pt x="261" y="176"/>
                </a:lnTo>
                <a:lnTo>
                  <a:pt x="266" y="176"/>
                </a:lnTo>
                <a:lnTo>
                  <a:pt x="261" y="171"/>
                </a:lnTo>
                <a:lnTo>
                  <a:pt x="261" y="165"/>
                </a:lnTo>
                <a:lnTo>
                  <a:pt x="255" y="165"/>
                </a:lnTo>
                <a:lnTo>
                  <a:pt x="250" y="171"/>
                </a:lnTo>
                <a:lnTo>
                  <a:pt x="239" y="165"/>
                </a:lnTo>
                <a:lnTo>
                  <a:pt x="234" y="165"/>
                </a:lnTo>
                <a:lnTo>
                  <a:pt x="229" y="160"/>
                </a:lnTo>
                <a:lnTo>
                  <a:pt x="223" y="144"/>
                </a:lnTo>
                <a:lnTo>
                  <a:pt x="223" y="144"/>
                </a:lnTo>
                <a:lnTo>
                  <a:pt x="186" y="22"/>
                </a:lnTo>
                <a:lnTo>
                  <a:pt x="154" y="0"/>
                </a:lnTo>
                <a:lnTo>
                  <a:pt x="144" y="0"/>
                </a:lnTo>
                <a:lnTo>
                  <a:pt x="138" y="0"/>
                </a:lnTo>
                <a:lnTo>
                  <a:pt x="133" y="6"/>
                </a:lnTo>
                <a:lnTo>
                  <a:pt x="133" y="11"/>
                </a:lnTo>
                <a:lnTo>
                  <a:pt x="128" y="11"/>
                </a:lnTo>
                <a:lnTo>
                  <a:pt x="117" y="16"/>
                </a:lnTo>
                <a:lnTo>
                  <a:pt x="96" y="32"/>
                </a:lnTo>
                <a:lnTo>
                  <a:pt x="96" y="32"/>
                </a:lnTo>
                <a:lnTo>
                  <a:pt x="85" y="27"/>
                </a:lnTo>
                <a:lnTo>
                  <a:pt x="85" y="11"/>
                </a:lnTo>
                <a:lnTo>
                  <a:pt x="85" y="6"/>
                </a:lnTo>
                <a:lnTo>
                  <a:pt x="80" y="6"/>
                </a:lnTo>
                <a:lnTo>
                  <a:pt x="69" y="11"/>
                </a:lnTo>
                <a:lnTo>
                  <a:pt x="37" y="107"/>
                </a:lnTo>
                <a:lnTo>
                  <a:pt x="37" y="117"/>
                </a:lnTo>
                <a:lnTo>
                  <a:pt x="43" y="128"/>
                </a:lnTo>
                <a:lnTo>
                  <a:pt x="43" y="139"/>
                </a:lnTo>
                <a:lnTo>
                  <a:pt x="43" y="144"/>
                </a:lnTo>
                <a:lnTo>
                  <a:pt x="37" y="149"/>
                </a:lnTo>
                <a:lnTo>
                  <a:pt x="32" y="155"/>
                </a:lnTo>
                <a:lnTo>
                  <a:pt x="43" y="192"/>
                </a:lnTo>
                <a:lnTo>
                  <a:pt x="37" y="208"/>
                </a:lnTo>
                <a:lnTo>
                  <a:pt x="37" y="213"/>
                </a:lnTo>
                <a:lnTo>
                  <a:pt x="21" y="234"/>
                </a:lnTo>
                <a:lnTo>
                  <a:pt x="21" y="240"/>
                </a:lnTo>
                <a:lnTo>
                  <a:pt x="27" y="250"/>
                </a:lnTo>
                <a:lnTo>
                  <a:pt x="27" y="256"/>
                </a:lnTo>
                <a:lnTo>
                  <a:pt x="16" y="256"/>
                </a:lnTo>
                <a:lnTo>
                  <a:pt x="21" y="266"/>
                </a:lnTo>
                <a:lnTo>
                  <a:pt x="16" y="272"/>
                </a:lnTo>
                <a:lnTo>
                  <a:pt x="11" y="266"/>
                </a:lnTo>
                <a:lnTo>
                  <a:pt x="5" y="266"/>
                </a:lnTo>
                <a:lnTo>
                  <a:pt x="0" y="272"/>
                </a:lnTo>
                <a:lnTo>
                  <a:pt x="0" y="272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" name=""/>
          <p:cNvSpPr/>
          <p:nvPr/>
        </p:nvSpPr>
        <p:spPr>
          <a:xfrm>
            <a:off x="5265720" y="1309680"/>
            <a:ext cx="365040" cy="592200"/>
          </a:xfrm>
          <a:custGeom>
            <a:avLst/>
            <a:gdLst/>
            <a:ahLst/>
            <a:rect l="l" t="t" r="r" b="b"/>
            <a:pathLst>
              <a:path w="314" h="511">
                <a:moveTo>
                  <a:pt x="0" y="272"/>
                </a:moveTo>
                <a:lnTo>
                  <a:pt x="59" y="458"/>
                </a:lnTo>
                <a:lnTo>
                  <a:pt x="59" y="463"/>
                </a:lnTo>
                <a:lnTo>
                  <a:pt x="59" y="468"/>
                </a:lnTo>
                <a:lnTo>
                  <a:pt x="59" y="473"/>
                </a:lnTo>
                <a:lnTo>
                  <a:pt x="75" y="484"/>
                </a:lnTo>
                <a:lnTo>
                  <a:pt x="80" y="484"/>
                </a:lnTo>
                <a:lnTo>
                  <a:pt x="80" y="489"/>
                </a:lnTo>
                <a:lnTo>
                  <a:pt x="80" y="495"/>
                </a:lnTo>
                <a:lnTo>
                  <a:pt x="90" y="511"/>
                </a:lnTo>
                <a:lnTo>
                  <a:pt x="90" y="505"/>
                </a:lnTo>
                <a:lnTo>
                  <a:pt x="96" y="495"/>
                </a:lnTo>
                <a:lnTo>
                  <a:pt x="96" y="479"/>
                </a:lnTo>
                <a:lnTo>
                  <a:pt x="101" y="468"/>
                </a:lnTo>
                <a:lnTo>
                  <a:pt x="106" y="447"/>
                </a:lnTo>
                <a:lnTo>
                  <a:pt x="112" y="442"/>
                </a:lnTo>
                <a:lnTo>
                  <a:pt x="117" y="436"/>
                </a:lnTo>
                <a:lnTo>
                  <a:pt x="112" y="431"/>
                </a:lnTo>
                <a:lnTo>
                  <a:pt x="106" y="420"/>
                </a:lnTo>
                <a:lnTo>
                  <a:pt x="128" y="399"/>
                </a:lnTo>
                <a:lnTo>
                  <a:pt x="133" y="404"/>
                </a:lnTo>
                <a:lnTo>
                  <a:pt x="133" y="415"/>
                </a:lnTo>
                <a:lnTo>
                  <a:pt x="138" y="415"/>
                </a:lnTo>
                <a:lnTo>
                  <a:pt x="138" y="410"/>
                </a:lnTo>
                <a:lnTo>
                  <a:pt x="138" y="404"/>
                </a:lnTo>
                <a:lnTo>
                  <a:pt x="138" y="399"/>
                </a:lnTo>
                <a:lnTo>
                  <a:pt x="154" y="394"/>
                </a:lnTo>
                <a:lnTo>
                  <a:pt x="165" y="388"/>
                </a:lnTo>
                <a:lnTo>
                  <a:pt x="165" y="383"/>
                </a:lnTo>
                <a:lnTo>
                  <a:pt x="165" y="378"/>
                </a:lnTo>
                <a:lnTo>
                  <a:pt x="170" y="378"/>
                </a:lnTo>
                <a:lnTo>
                  <a:pt x="181" y="378"/>
                </a:lnTo>
                <a:lnTo>
                  <a:pt x="181" y="372"/>
                </a:lnTo>
                <a:lnTo>
                  <a:pt x="186" y="357"/>
                </a:lnTo>
                <a:lnTo>
                  <a:pt x="181" y="346"/>
                </a:lnTo>
                <a:lnTo>
                  <a:pt x="191" y="335"/>
                </a:lnTo>
                <a:lnTo>
                  <a:pt x="191" y="330"/>
                </a:lnTo>
                <a:lnTo>
                  <a:pt x="197" y="330"/>
                </a:lnTo>
                <a:lnTo>
                  <a:pt x="207" y="330"/>
                </a:lnTo>
                <a:lnTo>
                  <a:pt x="213" y="330"/>
                </a:lnTo>
                <a:lnTo>
                  <a:pt x="218" y="325"/>
                </a:lnTo>
                <a:lnTo>
                  <a:pt x="223" y="314"/>
                </a:lnTo>
                <a:lnTo>
                  <a:pt x="223" y="314"/>
                </a:lnTo>
                <a:lnTo>
                  <a:pt x="234" y="298"/>
                </a:lnTo>
                <a:lnTo>
                  <a:pt x="245" y="303"/>
                </a:lnTo>
                <a:lnTo>
                  <a:pt x="255" y="309"/>
                </a:lnTo>
                <a:lnTo>
                  <a:pt x="266" y="287"/>
                </a:lnTo>
                <a:lnTo>
                  <a:pt x="276" y="282"/>
                </a:lnTo>
                <a:lnTo>
                  <a:pt x="292" y="266"/>
                </a:lnTo>
                <a:lnTo>
                  <a:pt x="298" y="261"/>
                </a:lnTo>
                <a:lnTo>
                  <a:pt x="298" y="261"/>
                </a:lnTo>
                <a:lnTo>
                  <a:pt x="303" y="261"/>
                </a:lnTo>
                <a:lnTo>
                  <a:pt x="308" y="256"/>
                </a:lnTo>
                <a:lnTo>
                  <a:pt x="314" y="245"/>
                </a:lnTo>
                <a:lnTo>
                  <a:pt x="314" y="240"/>
                </a:lnTo>
                <a:lnTo>
                  <a:pt x="303" y="234"/>
                </a:lnTo>
                <a:lnTo>
                  <a:pt x="303" y="234"/>
                </a:lnTo>
                <a:lnTo>
                  <a:pt x="303" y="234"/>
                </a:lnTo>
                <a:lnTo>
                  <a:pt x="303" y="229"/>
                </a:lnTo>
                <a:lnTo>
                  <a:pt x="303" y="224"/>
                </a:lnTo>
                <a:lnTo>
                  <a:pt x="303" y="218"/>
                </a:lnTo>
                <a:lnTo>
                  <a:pt x="298" y="208"/>
                </a:lnTo>
                <a:lnTo>
                  <a:pt x="292" y="202"/>
                </a:lnTo>
                <a:lnTo>
                  <a:pt x="287" y="202"/>
                </a:lnTo>
                <a:lnTo>
                  <a:pt x="282" y="208"/>
                </a:lnTo>
                <a:lnTo>
                  <a:pt x="276" y="208"/>
                </a:lnTo>
                <a:lnTo>
                  <a:pt x="266" y="208"/>
                </a:lnTo>
                <a:lnTo>
                  <a:pt x="261" y="176"/>
                </a:lnTo>
                <a:lnTo>
                  <a:pt x="266" y="176"/>
                </a:lnTo>
                <a:lnTo>
                  <a:pt x="261" y="171"/>
                </a:lnTo>
                <a:lnTo>
                  <a:pt x="261" y="165"/>
                </a:lnTo>
                <a:lnTo>
                  <a:pt x="255" y="165"/>
                </a:lnTo>
                <a:lnTo>
                  <a:pt x="250" y="171"/>
                </a:lnTo>
                <a:lnTo>
                  <a:pt x="239" y="165"/>
                </a:lnTo>
                <a:lnTo>
                  <a:pt x="234" y="165"/>
                </a:lnTo>
                <a:lnTo>
                  <a:pt x="229" y="160"/>
                </a:lnTo>
                <a:lnTo>
                  <a:pt x="223" y="144"/>
                </a:lnTo>
                <a:lnTo>
                  <a:pt x="223" y="144"/>
                </a:lnTo>
                <a:lnTo>
                  <a:pt x="186" y="22"/>
                </a:lnTo>
                <a:lnTo>
                  <a:pt x="154" y="0"/>
                </a:lnTo>
                <a:lnTo>
                  <a:pt x="144" y="0"/>
                </a:lnTo>
                <a:lnTo>
                  <a:pt x="138" y="0"/>
                </a:lnTo>
                <a:lnTo>
                  <a:pt x="133" y="6"/>
                </a:lnTo>
                <a:lnTo>
                  <a:pt x="133" y="11"/>
                </a:lnTo>
                <a:lnTo>
                  <a:pt x="128" y="11"/>
                </a:lnTo>
                <a:lnTo>
                  <a:pt x="117" y="16"/>
                </a:lnTo>
                <a:lnTo>
                  <a:pt x="96" y="32"/>
                </a:lnTo>
                <a:lnTo>
                  <a:pt x="96" y="32"/>
                </a:lnTo>
                <a:lnTo>
                  <a:pt x="85" y="27"/>
                </a:lnTo>
                <a:lnTo>
                  <a:pt x="85" y="11"/>
                </a:lnTo>
                <a:lnTo>
                  <a:pt x="85" y="6"/>
                </a:lnTo>
                <a:lnTo>
                  <a:pt x="80" y="6"/>
                </a:lnTo>
                <a:lnTo>
                  <a:pt x="69" y="11"/>
                </a:lnTo>
                <a:lnTo>
                  <a:pt x="37" y="107"/>
                </a:lnTo>
                <a:lnTo>
                  <a:pt x="37" y="117"/>
                </a:lnTo>
                <a:lnTo>
                  <a:pt x="43" y="128"/>
                </a:lnTo>
                <a:lnTo>
                  <a:pt x="43" y="139"/>
                </a:lnTo>
                <a:lnTo>
                  <a:pt x="43" y="144"/>
                </a:lnTo>
                <a:lnTo>
                  <a:pt x="37" y="149"/>
                </a:lnTo>
                <a:lnTo>
                  <a:pt x="32" y="155"/>
                </a:lnTo>
                <a:lnTo>
                  <a:pt x="43" y="192"/>
                </a:lnTo>
                <a:lnTo>
                  <a:pt x="37" y="208"/>
                </a:lnTo>
                <a:lnTo>
                  <a:pt x="37" y="213"/>
                </a:lnTo>
                <a:lnTo>
                  <a:pt x="21" y="234"/>
                </a:lnTo>
                <a:lnTo>
                  <a:pt x="21" y="240"/>
                </a:lnTo>
                <a:lnTo>
                  <a:pt x="27" y="250"/>
                </a:lnTo>
                <a:lnTo>
                  <a:pt x="27" y="256"/>
                </a:lnTo>
                <a:lnTo>
                  <a:pt x="16" y="256"/>
                </a:lnTo>
                <a:lnTo>
                  <a:pt x="21" y="266"/>
                </a:lnTo>
                <a:lnTo>
                  <a:pt x="16" y="272"/>
                </a:lnTo>
                <a:lnTo>
                  <a:pt x="11" y="266"/>
                </a:lnTo>
                <a:lnTo>
                  <a:pt x="5" y="266"/>
                </a:lnTo>
                <a:lnTo>
                  <a:pt x="0" y="272"/>
                </a:lnTo>
                <a:lnTo>
                  <a:pt x="0" y="272"/>
                </a:lnTo>
                <a:lnTo>
                  <a:pt x="0" y="272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" name=""/>
          <p:cNvSpPr/>
          <p:nvPr/>
        </p:nvSpPr>
        <p:spPr>
          <a:xfrm>
            <a:off x="4316400" y="2500200"/>
            <a:ext cx="765360" cy="432000"/>
          </a:xfrm>
          <a:custGeom>
            <a:avLst/>
            <a:gdLst/>
            <a:ahLst/>
            <a:rect l="l" t="t" r="r" b="b"/>
            <a:pathLst>
              <a:path w="659" h="372">
                <a:moveTo>
                  <a:pt x="648" y="271"/>
                </a:moveTo>
                <a:lnTo>
                  <a:pt x="435" y="314"/>
                </a:lnTo>
                <a:lnTo>
                  <a:pt x="207" y="351"/>
                </a:lnTo>
                <a:lnTo>
                  <a:pt x="202" y="351"/>
                </a:lnTo>
                <a:lnTo>
                  <a:pt x="191" y="351"/>
                </a:lnTo>
                <a:lnTo>
                  <a:pt x="170" y="356"/>
                </a:lnTo>
                <a:lnTo>
                  <a:pt x="170" y="351"/>
                </a:lnTo>
                <a:lnTo>
                  <a:pt x="148" y="356"/>
                </a:lnTo>
                <a:lnTo>
                  <a:pt x="148" y="356"/>
                </a:lnTo>
                <a:lnTo>
                  <a:pt x="0" y="372"/>
                </a:lnTo>
                <a:lnTo>
                  <a:pt x="10" y="367"/>
                </a:lnTo>
                <a:lnTo>
                  <a:pt x="37" y="356"/>
                </a:lnTo>
                <a:lnTo>
                  <a:pt x="42" y="346"/>
                </a:lnTo>
                <a:lnTo>
                  <a:pt x="58" y="335"/>
                </a:lnTo>
                <a:lnTo>
                  <a:pt x="58" y="330"/>
                </a:lnTo>
                <a:lnTo>
                  <a:pt x="63" y="324"/>
                </a:lnTo>
                <a:lnTo>
                  <a:pt x="69" y="319"/>
                </a:lnTo>
                <a:lnTo>
                  <a:pt x="74" y="308"/>
                </a:lnTo>
                <a:lnTo>
                  <a:pt x="79" y="303"/>
                </a:lnTo>
                <a:lnTo>
                  <a:pt x="122" y="261"/>
                </a:lnTo>
                <a:lnTo>
                  <a:pt x="127" y="255"/>
                </a:lnTo>
                <a:lnTo>
                  <a:pt x="132" y="255"/>
                </a:lnTo>
                <a:lnTo>
                  <a:pt x="127" y="266"/>
                </a:lnTo>
                <a:lnTo>
                  <a:pt x="138" y="276"/>
                </a:lnTo>
                <a:lnTo>
                  <a:pt x="159" y="287"/>
                </a:lnTo>
                <a:lnTo>
                  <a:pt x="170" y="287"/>
                </a:lnTo>
                <a:lnTo>
                  <a:pt x="175" y="276"/>
                </a:lnTo>
                <a:lnTo>
                  <a:pt x="180" y="271"/>
                </a:lnTo>
                <a:lnTo>
                  <a:pt x="186" y="266"/>
                </a:lnTo>
                <a:lnTo>
                  <a:pt x="191" y="271"/>
                </a:lnTo>
                <a:lnTo>
                  <a:pt x="196" y="276"/>
                </a:lnTo>
                <a:lnTo>
                  <a:pt x="202" y="276"/>
                </a:lnTo>
                <a:lnTo>
                  <a:pt x="223" y="266"/>
                </a:lnTo>
                <a:lnTo>
                  <a:pt x="228" y="255"/>
                </a:lnTo>
                <a:lnTo>
                  <a:pt x="233" y="255"/>
                </a:lnTo>
                <a:lnTo>
                  <a:pt x="233" y="255"/>
                </a:lnTo>
                <a:lnTo>
                  <a:pt x="255" y="239"/>
                </a:lnTo>
                <a:lnTo>
                  <a:pt x="260" y="245"/>
                </a:lnTo>
                <a:lnTo>
                  <a:pt x="271" y="229"/>
                </a:lnTo>
                <a:lnTo>
                  <a:pt x="271" y="218"/>
                </a:lnTo>
                <a:lnTo>
                  <a:pt x="271" y="207"/>
                </a:lnTo>
                <a:lnTo>
                  <a:pt x="287" y="181"/>
                </a:lnTo>
                <a:lnTo>
                  <a:pt x="303" y="106"/>
                </a:lnTo>
                <a:lnTo>
                  <a:pt x="308" y="106"/>
                </a:lnTo>
                <a:lnTo>
                  <a:pt x="319" y="117"/>
                </a:lnTo>
                <a:lnTo>
                  <a:pt x="319" y="117"/>
                </a:lnTo>
                <a:lnTo>
                  <a:pt x="324" y="122"/>
                </a:lnTo>
                <a:lnTo>
                  <a:pt x="334" y="122"/>
                </a:lnTo>
                <a:lnTo>
                  <a:pt x="345" y="112"/>
                </a:lnTo>
                <a:lnTo>
                  <a:pt x="350" y="85"/>
                </a:lnTo>
                <a:lnTo>
                  <a:pt x="356" y="75"/>
                </a:lnTo>
                <a:lnTo>
                  <a:pt x="366" y="80"/>
                </a:lnTo>
                <a:lnTo>
                  <a:pt x="372" y="64"/>
                </a:lnTo>
                <a:lnTo>
                  <a:pt x="382" y="59"/>
                </a:lnTo>
                <a:lnTo>
                  <a:pt x="388" y="53"/>
                </a:lnTo>
                <a:lnTo>
                  <a:pt x="393" y="37"/>
                </a:lnTo>
                <a:lnTo>
                  <a:pt x="393" y="32"/>
                </a:lnTo>
                <a:lnTo>
                  <a:pt x="398" y="32"/>
                </a:lnTo>
                <a:lnTo>
                  <a:pt x="393" y="27"/>
                </a:lnTo>
                <a:lnTo>
                  <a:pt x="393" y="5"/>
                </a:lnTo>
                <a:lnTo>
                  <a:pt x="398" y="0"/>
                </a:lnTo>
                <a:lnTo>
                  <a:pt x="398" y="0"/>
                </a:lnTo>
                <a:lnTo>
                  <a:pt x="441" y="21"/>
                </a:lnTo>
                <a:lnTo>
                  <a:pt x="446" y="27"/>
                </a:lnTo>
                <a:lnTo>
                  <a:pt x="446" y="21"/>
                </a:lnTo>
                <a:lnTo>
                  <a:pt x="451" y="0"/>
                </a:lnTo>
                <a:lnTo>
                  <a:pt x="457" y="0"/>
                </a:lnTo>
                <a:lnTo>
                  <a:pt x="462" y="5"/>
                </a:lnTo>
                <a:lnTo>
                  <a:pt x="473" y="5"/>
                </a:lnTo>
                <a:lnTo>
                  <a:pt x="467" y="16"/>
                </a:lnTo>
                <a:lnTo>
                  <a:pt x="478" y="27"/>
                </a:lnTo>
                <a:lnTo>
                  <a:pt x="494" y="27"/>
                </a:lnTo>
                <a:lnTo>
                  <a:pt x="499" y="32"/>
                </a:lnTo>
                <a:lnTo>
                  <a:pt x="510" y="37"/>
                </a:lnTo>
                <a:lnTo>
                  <a:pt x="520" y="48"/>
                </a:lnTo>
                <a:lnTo>
                  <a:pt x="515" y="53"/>
                </a:lnTo>
                <a:lnTo>
                  <a:pt x="505" y="69"/>
                </a:lnTo>
                <a:lnTo>
                  <a:pt x="499" y="90"/>
                </a:lnTo>
                <a:lnTo>
                  <a:pt x="499" y="101"/>
                </a:lnTo>
                <a:lnTo>
                  <a:pt x="515" y="101"/>
                </a:lnTo>
                <a:lnTo>
                  <a:pt x="526" y="96"/>
                </a:lnTo>
                <a:lnTo>
                  <a:pt x="531" y="106"/>
                </a:lnTo>
                <a:lnTo>
                  <a:pt x="536" y="106"/>
                </a:lnTo>
                <a:lnTo>
                  <a:pt x="542" y="106"/>
                </a:lnTo>
                <a:lnTo>
                  <a:pt x="547" y="112"/>
                </a:lnTo>
                <a:lnTo>
                  <a:pt x="552" y="117"/>
                </a:lnTo>
                <a:lnTo>
                  <a:pt x="558" y="112"/>
                </a:lnTo>
                <a:lnTo>
                  <a:pt x="563" y="112"/>
                </a:lnTo>
                <a:lnTo>
                  <a:pt x="584" y="122"/>
                </a:lnTo>
                <a:lnTo>
                  <a:pt x="595" y="128"/>
                </a:lnTo>
                <a:lnTo>
                  <a:pt x="606" y="133"/>
                </a:lnTo>
                <a:lnTo>
                  <a:pt x="600" y="138"/>
                </a:lnTo>
                <a:lnTo>
                  <a:pt x="595" y="144"/>
                </a:lnTo>
                <a:lnTo>
                  <a:pt x="600" y="154"/>
                </a:lnTo>
                <a:lnTo>
                  <a:pt x="595" y="160"/>
                </a:lnTo>
                <a:lnTo>
                  <a:pt x="595" y="165"/>
                </a:lnTo>
                <a:lnTo>
                  <a:pt x="595" y="165"/>
                </a:lnTo>
                <a:lnTo>
                  <a:pt x="606" y="170"/>
                </a:lnTo>
                <a:lnTo>
                  <a:pt x="616" y="181"/>
                </a:lnTo>
                <a:lnTo>
                  <a:pt x="611" y="186"/>
                </a:lnTo>
                <a:lnTo>
                  <a:pt x="611" y="191"/>
                </a:lnTo>
                <a:lnTo>
                  <a:pt x="600" y="186"/>
                </a:lnTo>
                <a:lnTo>
                  <a:pt x="595" y="191"/>
                </a:lnTo>
                <a:lnTo>
                  <a:pt x="600" y="197"/>
                </a:lnTo>
                <a:lnTo>
                  <a:pt x="606" y="197"/>
                </a:lnTo>
                <a:lnTo>
                  <a:pt x="606" y="202"/>
                </a:lnTo>
                <a:lnTo>
                  <a:pt x="595" y="202"/>
                </a:lnTo>
                <a:lnTo>
                  <a:pt x="595" y="202"/>
                </a:lnTo>
                <a:lnTo>
                  <a:pt x="590" y="207"/>
                </a:lnTo>
                <a:lnTo>
                  <a:pt x="595" y="207"/>
                </a:lnTo>
                <a:lnTo>
                  <a:pt x="606" y="213"/>
                </a:lnTo>
                <a:lnTo>
                  <a:pt x="616" y="213"/>
                </a:lnTo>
                <a:lnTo>
                  <a:pt x="616" y="218"/>
                </a:lnTo>
                <a:lnTo>
                  <a:pt x="606" y="229"/>
                </a:lnTo>
                <a:lnTo>
                  <a:pt x="606" y="229"/>
                </a:lnTo>
                <a:lnTo>
                  <a:pt x="590" y="223"/>
                </a:lnTo>
                <a:lnTo>
                  <a:pt x="590" y="229"/>
                </a:lnTo>
                <a:lnTo>
                  <a:pt x="600" y="234"/>
                </a:lnTo>
                <a:lnTo>
                  <a:pt x="606" y="239"/>
                </a:lnTo>
                <a:lnTo>
                  <a:pt x="616" y="239"/>
                </a:lnTo>
                <a:lnTo>
                  <a:pt x="627" y="229"/>
                </a:lnTo>
                <a:lnTo>
                  <a:pt x="632" y="229"/>
                </a:lnTo>
                <a:lnTo>
                  <a:pt x="648" y="229"/>
                </a:lnTo>
                <a:lnTo>
                  <a:pt x="648" y="234"/>
                </a:lnTo>
                <a:lnTo>
                  <a:pt x="659" y="261"/>
                </a:lnTo>
                <a:lnTo>
                  <a:pt x="653" y="266"/>
                </a:lnTo>
                <a:lnTo>
                  <a:pt x="648" y="266"/>
                </a:lnTo>
                <a:lnTo>
                  <a:pt x="648" y="271"/>
                </a:lnTo>
                <a:lnTo>
                  <a:pt x="648" y="271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" name=""/>
          <p:cNvSpPr/>
          <p:nvPr/>
        </p:nvSpPr>
        <p:spPr>
          <a:xfrm>
            <a:off x="4316400" y="2500200"/>
            <a:ext cx="765360" cy="432000"/>
          </a:xfrm>
          <a:custGeom>
            <a:avLst/>
            <a:gdLst/>
            <a:ahLst/>
            <a:rect l="l" t="t" r="r" b="b"/>
            <a:pathLst>
              <a:path w="659" h="372">
                <a:moveTo>
                  <a:pt x="648" y="271"/>
                </a:moveTo>
                <a:lnTo>
                  <a:pt x="435" y="314"/>
                </a:lnTo>
                <a:lnTo>
                  <a:pt x="207" y="351"/>
                </a:lnTo>
                <a:lnTo>
                  <a:pt x="202" y="351"/>
                </a:lnTo>
                <a:lnTo>
                  <a:pt x="191" y="351"/>
                </a:lnTo>
                <a:lnTo>
                  <a:pt x="170" y="356"/>
                </a:lnTo>
                <a:lnTo>
                  <a:pt x="170" y="351"/>
                </a:lnTo>
                <a:lnTo>
                  <a:pt x="148" y="356"/>
                </a:lnTo>
                <a:lnTo>
                  <a:pt x="148" y="356"/>
                </a:lnTo>
                <a:lnTo>
                  <a:pt x="0" y="372"/>
                </a:lnTo>
                <a:lnTo>
                  <a:pt x="10" y="367"/>
                </a:lnTo>
                <a:lnTo>
                  <a:pt x="37" y="356"/>
                </a:lnTo>
                <a:lnTo>
                  <a:pt x="42" y="346"/>
                </a:lnTo>
                <a:lnTo>
                  <a:pt x="58" y="335"/>
                </a:lnTo>
                <a:lnTo>
                  <a:pt x="58" y="330"/>
                </a:lnTo>
                <a:lnTo>
                  <a:pt x="63" y="324"/>
                </a:lnTo>
                <a:lnTo>
                  <a:pt x="69" y="319"/>
                </a:lnTo>
                <a:lnTo>
                  <a:pt x="74" y="308"/>
                </a:lnTo>
                <a:lnTo>
                  <a:pt x="79" y="303"/>
                </a:lnTo>
                <a:lnTo>
                  <a:pt x="122" y="261"/>
                </a:lnTo>
                <a:lnTo>
                  <a:pt x="127" y="255"/>
                </a:lnTo>
                <a:lnTo>
                  <a:pt x="132" y="255"/>
                </a:lnTo>
                <a:lnTo>
                  <a:pt x="127" y="266"/>
                </a:lnTo>
                <a:lnTo>
                  <a:pt x="138" y="276"/>
                </a:lnTo>
                <a:lnTo>
                  <a:pt x="159" y="287"/>
                </a:lnTo>
                <a:lnTo>
                  <a:pt x="170" y="287"/>
                </a:lnTo>
                <a:lnTo>
                  <a:pt x="175" y="276"/>
                </a:lnTo>
                <a:lnTo>
                  <a:pt x="180" y="271"/>
                </a:lnTo>
                <a:lnTo>
                  <a:pt x="186" y="266"/>
                </a:lnTo>
                <a:lnTo>
                  <a:pt x="191" y="271"/>
                </a:lnTo>
                <a:lnTo>
                  <a:pt x="196" y="276"/>
                </a:lnTo>
                <a:lnTo>
                  <a:pt x="202" y="276"/>
                </a:lnTo>
                <a:lnTo>
                  <a:pt x="223" y="266"/>
                </a:lnTo>
                <a:lnTo>
                  <a:pt x="228" y="255"/>
                </a:lnTo>
                <a:lnTo>
                  <a:pt x="233" y="255"/>
                </a:lnTo>
                <a:lnTo>
                  <a:pt x="233" y="255"/>
                </a:lnTo>
                <a:lnTo>
                  <a:pt x="255" y="239"/>
                </a:lnTo>
                <a:lnTo>
                  <a:pt x="260" y="245"/>
                </a:lnTo>
                <a:lnTo>
                  <a:pt x="271" y="229"/>
                </a:lnTo>
                <a:lnTo>
                  <a:pt x="271" y="218"/>
                </a:lnTo>
                <a:lnTo>
                  <a:pt x="271" y="207"/>
                </a:lnTo>
                <a:lnTo>
                  <a:pt x="287" y="181"/>
                </a:lnTo>
                <a:lnTo>
                  <a:pt x="303" y="106"/>
                </a:lnTo>
                <a:lnTo>
                  <a:pt x="308" y="106"/>
                </a:lnTo>
                <a:lnTo>
                  <a:pt x="319" y="117"/>
                </a:lnTo>
                <a:lnTo>
                  <a:pt x="319" y="117"/>
                </a:lnTo>
                <a:lnTo>
                  <a:pt x="324" y="122"/>
                </a:lnTo>
                <a:lnTo>
                  <a:pt x="334" y="122"/>
                </a:lnTo>
                <a:lnTo>
                  <a:pt x="345" y="112"/>
                </a:lnTo>
                <a:lnTo>
                  <a:pt x="350" y="85"/>
                </a:lnTo>
                <a:lnTo>
                  <a:pt x="356" y="75"/>
                </a:lnTo>
                <a:lnTo>
                  <a:pt x="366" y="80"/>
                </a:lnTo>
                <a:lnTo>
                  <a:pt x="372" y="64"/>
                </a:lnTo>
                <a:lnTo>
                  <a:pt x="382" y="59"/>
                </a:lnTo>
                <a:lnTo>
                  <a:pt x="388" y="53"/>
                </a:lnTo>
                <a:lnTo>
                  <a:pt x="393" y="37"/>
                </a:lnTo>
                <a:lnTo>
                  <a:pt x="393" y="32"/>
                </a:lnTo>
                <a:lnTo>
                  <a:pt x="398" y="32"/>
                </a:lnTo>
                <a:lnTo>
                  <a:pt x="393" y="27"/>
                </a:lnTo>
                <a:lnTo>
                  <a:pt x="393" y="5"/>
                </a:lnTo>
                <a:lnTo>
                  <a:pt x="398" y="0"/>
                </a:lnTo>
                <a:lnTo>
                  <a:pt x="398" y="0"/>
                </a:lnTo>
                <a:lnTo>
                  <a:pt x="441" y="21"/>
                </a:lnTo>
                <a:lnTo>
                  <a:pt x="446" y="27"/>
                </a:lnTo>
                <a:lnTo>
                  <a:pt x="446" y="21"/>
                </a:lnTo>
                <a:lnTo>
                  <a:pt x="451" y="0"/>
                </a:lnTo>
                <a:lnTo>
                  <a:pt x="457" y="0"/>
                </a:lnTo>
                <a:lnTo>
                  <a:pt x="462" y="5"/>
                </a:lnTo>
                <a:lnTo>
                  <a:pt x="473" y="5"/>
                </a:lnTo>
                <a:lnTo>
                  <a:pt x="467" y="16"/>
                </a:lnTo>
                <a:lnTo>
                  <a:pt x="478" y="27"/>
                </a:lnTo>
                <a:lnTo>
                  <a:pt x="494" y="27"/>
                </a:lnTo>
                <a:lnTo>
                  <a:pt x="499" y="32"/>
                </a:lnTo>
                <a:lnTo>
                  <a:pt x="510" y="37"/>
                </a:lnTo>
                <a:lnTo>
                  <a:pt x="520" y="48"/>
                </a:lnTo>
                <a:lnTo>
                  <a:pt x="515" y="53"/>
                </a:lnTo>
                <a:lnTo>
                  <a:pt x="505" y="69"/>
                </a:lnTo>
                <a:lnTo>
                  <a:pt x="499" y="90"/>
                </a:lnTo>
                <a:lnTo>
                  <a:pt x="499" y="101"/>
                </a:lnTo>
                <a:lnTo>
                  <a:pt x="515" y="101"/>
                </a:lnTo>
                <a:lnTo>
                  <a:pt x="526" y="96"/>
                </a:lnTo>
                <a:lnTo>
                  <a:pt x="531" y="106"/>
                </a:lnTo>
                <a:lnTo>
                  <a:pt x="536" y="106"/>
                </a:lnTo>
                <a:lnTo>
                  <a:pt x="542" y="106"/>
                </a:lnTo>
                <a:lnTo>
                  <a:pt x="547" y="112"/>
                </a:lnTo>
                <a:lnTo>
                  <a:pt x="552" y="117"/>
                </a:lnTo>
                <a:lnTo>
                  <a:pt x="558" y="112"/>
                </a:lnTo>
                <a:lnTo>
                  <a:pt x="563" y="112"/>
                </a:lnTo>
                <a:lnTo>
                  <a:pt x="584" y="122"/>
                </a:lnTo>
                <a:lnTo>
                  <a:pt x="595" y="128"/>
                </a:lnTo>
                <a:lnTo>
                  <a:pt x="606" y="133"/>
                </a:lnTo>
                <a:lnTo>
                  <a:pt x="600" y="138"/>
                </a:lnTo>
                <a:lnTo>
                  <a:pt x="595" y="144"/>
                </a:lnTo>
                <a:lnTo>
                  <a:pt x="600" y="154"/>
                </a:lnTo>
                <a:lnTo>
                  <a:pt x="595" y="160"/>
                </a:lnTo>
                <a:lnTo>
                  <a:pt x="595" y="165"/>
                </a:lnTo>
                <a:lnTo>
                  <a:pt x="595" y="165"/>
                </a:lnTo>
                <a:lnTo>
                  <a:pt x="606" y="170"/>
                </a:lnTo>
                <a:lnTo>
                  <a:pt x="616" y="181"/>
                </a:lnTo>
                <a:lnTo>
                  <a:pt x="611" y="186"/>
                </a:lnTo>
                <a:lnTo>
                  <a:pt x="611" y="191"/>
                </a:lnTo>
                <a:lnTo>
                  <a:pt x="600" y="186"/>
                </a:lnTo>
                <a:lnTo>
                  <a:pt x="595" y="191"/>
                </a:lnTo>
                <a:lnTo>
                  <a:pt x="600" y="197"/>
                </a:lnTo>
                <a:lnTo>
                  <a:pt x="606" y="197"/>
                </a:lnTo>
                <a:lnTo>
                  <a:pt x="606" y="202"/>
                </a:lnTo>
                <a:lnTo>
                  <a:pt x="595" y="202"/>
                </a:lnTo>
                <a:lnTo>
                  <a:pt x="595" y="202"/>
                </a:lnTo>
                <a:lnTo>
                  <a:pt x="590" y="207"/>
                </a:lnTo>
                <a:lnTo>
                  <a:pt x="595" y="207"/>
                </a:lnTo>
                <a:lnTo>
                  <a:pt x="606" y="213"/>
                </a:lnTo>
                <a:lnTo>
                  <a:pt x="616" y="213"/>
                </a:lnTo>
                <a:lnTo>
                  <a:pt x="616" y="218"/>
                </a:lnTo>
                <a:lnTo>
                  <a:pt x="606" y="229"/>
                </a:lnTo>
                <a:lnTo>
                  <a:pt x="606" y="229"/>
                </a:lnTo>
                <a:lnTo>
                  <a:pt x="590" y="223"/>
                </a:lnTo>
                <a:lnTo>
                  <a:pt x="590" y="229"/>
                </a:lnTo>
                <a:lnTo>
                  <a:pt x="600" y="234"/>
                </a:lnTo>
                <a:lnTo>
                  <a:pt x="606" y="239"/>
                </a:lnTo>
                <a:lnTo>
                  <a:pt x="616" y="239"/>
                </a:lnTo>
                <a:lnTo>
                  <a:pt x="627" y="229"/>
                </a:lnTo>
                <a:lnTo>
                  <a:pt x="632" y="229"/>
                </a:lnTo>
                <a:lnTo>
                  <a:pt x="648" y="229"/>
                </a:lnTo>
                <a:lnTo>
                  <a:pt x="648" y="234"/>
                </a:lnTo>
                <a:lnTo>
                  <a:pt x="659" y="261"/>
                </a:lnTo>
                <a:lnTo>
                  <a:pt x="653" y="266"/>
                </a:lnTo>
                <a:lnTo>
                  <a:pt x="648" y="266"/>
                </a:lnTo>
                <a:lnTo>
                  <a:pt x="648" y="271"/>
                </a:lnTo>
                <a:lnTo>
                  <a:pt x="648" y="271"/>
                </a:lnTo>
                <a:lnTo>
                  <a:pt x="648" y="271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" name=""/>
          <p:cNvSpPr/>
          <p:nvPr/>
        </p:nvSpPr>
        <p:spPr>
          <a:xfrm>
            <a:off x="5056200" y="2617920"/>
            <a:ext cx="49320" cy="122040"/>
          </a:xfrm>
          <a:custGeom>
            <a:avLst/>
            <a:gdLst/>
            <a:ahLst/>
            <a:rect l="l" t="t" r="r" b="b"/>
            <a:pathLst>
              <a:path w="43" h="106">
                <a:moveTo>
                  <a:pt x="11" y="16"/>
                </a:moveTo>
                <a:lnTo>
                  <a:pt x="11" y="16"/>
                </a:lnTo>
                <a:lnTo>
                  <a:pt x="11" y="27"/>
                </a:lnTo>
                <a:lnTo>
                  <a:pt x="11" y="32"/>
                </a:lnTo>
                <a:lnTo>
                  <a:pt x="6" y="37"/>
                </a:lnTo>
                <a:lnTo>
                  <a:pt x="0" y="43"/>
                </a:lnTo>
                <a:lnTo>
                  <a:pt x="0" y="64"/>
                </a:lnTo>
                <a:lnTo>
                  <a:pt x="0" y="80"/>
                </a:lnTo>
                <a:lnTo>
                  <a:pt x="0" y="96"/>
                </a:lnTo>
                <a:lnTo>
                  <a:pt x="6" y="106"/>
                </a:lnTo>
                <a:lnTo>
                  <a:pt x="6" y="90"/>
                </a:lnTo>
                <a:lnTo>
                  <a:pt x="11" y="75"/>
                </a:lnTo>
                <a:lnTo>
                  <a:pt x="22" y="48"/>
                </a:lnTo>
                <a:lnTo>
                  <a:pt x="27" y="37"/>
                </a:lnTo>
                <a:lnTo>
                  <a:pt x="32" y="32"/>
                </a:lnTo>
                <a:lnTo>
                  <a:pt x="27" y="16"/>
                </a:lnTo>
                <a:lnTo>
                  <a:pt x="32" y="11"/>
                </a:lnTo>
                <a:lnTo>
                  <a:pt x="43" y="0"/>
                </a:lnTo>
                <a:lnTo>
                  <a:pt x="43" y="0"/>
                </a:lnTo>
                <a:lnTo>
                  <a:pt x="16" y="5"/>
                </a:lnTo>
                <a:lnTo>
                  <a:pt x="11" y="16"/>
                </a:lnTo>
                <a:lnTo>
                  <a:pt x="11" y="16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" name=""/>
          <p:cNvSpPr/>
          <p:nvPr/>
        </p:nvSpPr>
        <p:spPr>
          <a:xfrm>
            <a:off x="5056200" y="2617920"/>
            <a:ext cx="49320" cy="122040"/>
          </a:xfrm>
          <a:custGeom>
            <a:avLst/>
            <a:gdLst/>
            <a:ahLst/>
            <a:rect l="l" t="t" r="r" b="b"/>
            <a:pathLst>
              <a:path w="43" h="106">
                <a:moveTo>
                  <a:pt x="11" y="16"/>
                </a:moveTo>
                <a:lnTo>
                  <a:pt x="11" y="16"/>
                </a:lnTo>
                <a:lnTo>
                  <a:pt x="11" y="27"/>
                </a:lnTo>
                <a:lnTo>
                  <a:pt x="11" y="32"/>
                </a:lnTo>
                <a:lnTo>
                  <a:pt x="6" y="37"/>
                </a:lnTo>
                <a:lnTo>
                  <a:pt x="0" y="43"/>
                </a:lnTo>
                <a:lnTo>
                  <a:pt x="0" y="64"/>
                </a:lnTo>
                <a:lnTo>
                  <a:pt x="0" y="80"/>
                </a:lnTo>
                <a:lnTo>
                  <a:pt x="0" y="96"/>
                </a:lnTo>
                <a:lnTo>
                  <a:pt x="6" y="106"/>
                </a:lnTo>
                <a:lnTo>
                  <a:pt x="6" y="90"/>
                </a:lnTo>
                <a:lnTo>
                  <a:pt x="11" y="75"/>
                </a:lnTo>
                <a:lnTo>
                  <a:pt x="22" y="48"/>
                </a:lnTo>
                <a:lnTo>
                  <a:pt x="27" y="37"/>
                </a:lnTo>
                <a:lnTo>
                  <a:pt x="32" y="32"/>
                </a:lnTo>
                <a:lnTo>
                  <a:pt x="27" y="16"/>
                </a:lnTo>
                <a:lnTo>
                  <a:pt x="32" y="11"/>
                </a:lnTo>
                <a:lnTo>
                  <a:pt x="43" y="0"/>
                </a:lnTo>
                <a:lnTo>
                  <a:pt x="43" y="0"/>
                </a:lnTo>
                <a:lnTo>
                  <a:pt x="16" y="5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" name=""/>
          <p:cNvSpPr/>
          <p:nvPr/>
        </p:nvSpPr>
        <p:spPr>
          <a:xfrm>
            <a:off x="2373480" y="2944800"/>
            <a:ext cx="857160" cy="442800"/>
          </a:xfrm>
          <a:custGeom>
            <a:avLst/>
            <a:gdLst/>
            <a:ahLst/>
            <a:rect l="l" t="t" r="r" b="b"/>
            <a:pathLst>
              <a:path w="739" h="382">
                <a:moveTo>
                  <a:pt x="723" y="21"/>
                </a:moveTo>
                <a:lnTo>
                  <a:pt x="85" y="5"/>
                </a:lnTo>
                <a:lnTo>
                  <a:pt x="0" y="0"/>
                </a:lnTo>
                <a:lnTo>
                  <a:pt x="0" y="53"/>
                </a:lnTo>
                <a:lnTo>
                  <a:pt x="256" y="69"/>
                </a:lnTo>
                <a:lnTo>
                  <a:pt x="250" y="281"/>
                </a:lnTo>
                <a:lnTo>
                  <a:pt x="261" y="281"/>
                </a:lnTo>
                <a:lnTo>
                  <a:pt x="266" y="287"/>
                </a:lnTo>
                <a:lnTo>
                  <a:pt x="277" y="303"/>
                </a:lnTo>
                <a:lnTo>
                  <a:pt x="282" y="303"/>
                </a:lnTo>
                <a:lnTo>
                  <a:pt x="303" y="303"/>
                </a:lnTo>
                <a:lnTo>
                  <a:pt x="309" y="297"/>
                </a:lnTo>
                <a:lnTo>
                  <a:pt x="319" y="303"/>
                </a:lnTo>
                <a:lnTo>
                  <a:pt x="319" y="308"/>
                </a:lnTo>
                <a:lnTo>
                  <a:pt x="319" y="313"/>
                </a:lnTo>
                <a:lnTo>
                  <a:pt x="325" y="319"/>
                </a:lnTo>
                <a:lnTo>
                  <a:pt x="330" y="324"/>
                </a:lnTo>
                <a:lnTo>
                  <a:pt x="351" y="324"/>
                </a:lnTo>
                <a:lnTo>
                  <a:pt x="362" y="329"/>
                </a:lnTo>
                <a:lnTo>
                  <a:pt x="367" y="329"/>
                </a:lnTo>
                <a:lnTo>
                  <a:pt x="367" y="329"/>
                </a:lnTo>
                <a:lnTo>
                  <a:pt x="372" y="329"/>
                </a:lnTo>
                <a:lnTo>
                  <a:pt x="378" y="335"/>
                </a:lnTo>
                <a:lnTo>
                  <a:pt x="388" y="340"/>
                </a:lnTo>
                <a:lnTo>
                  <a:pt x="394" y="335"/>
                </a:lnTo>
                <a:lnTo>
                  <a:pt x="415" y="335"/>
                </a:lnTo>
                <a:lnTo>
                  <a:pt x="415" y="340"/>
                </a:lnTo>
                <a:lnTo>
                  <a:pt x="426" y="351"/>
                </a:lnTo>
                <a:lnTo>
                  <a:pt x="431" y="351"/>
                </a:lnTo>
                <a:lnTo>
                  <a:pt x="431" y="361"/>
                </a:lnTo>
                <a:lnTo>
                  <a:pt x="447" y="366"/>
                </a:lnTo>
                <a:lnTo>
                  <a:pt x="452" y="356"/>
                </a:lnTo>
                <a:lnTo>
                  <a:pt x="458" y="351"/>
                </a:lnTo>
                <a:lnTo>
                  <a:pt x="479" y="366"/>
                </a:lnTo>
                <a:lnTo>
                  <a:pt x="484" y="366"/>
                </a:lnTo>
                <a:lnTo>
                  <a:pt x="495" y="361"/>
                </a:lnTo>
                <a:lnTo>
                  <a:pt x="500" y="361"/>
                </a:lnTo>
                <a:lnTo>
                  <a:pt x="500" y="366"/>
                </a:lnTo>
                <a:lnTo>
                  <a:pt x="500" y="372"/>
                </a:lnTo>
                <a:lnTo>
                  <a:pt x="500" y="382"/>
                </a:lnTo>
                <a:lnTo>
                  <a:pt x="511" y="377"/>
                </a:lnTo>
                <a:lnTo>
                  <a:pt x="505" y="372"/>
                </a:lnTo>
                <a:lnTo>
                  <a:pt x="516" y="361"/>
                </a:lnTo>
                <a:lnTo>
                  <a:pt x="521" y="356"/>
                </a:lnTo>
                <a:lnTo>
                  <a:pt x="527" y="356"/>
                </a:lnTo>
                <a:lnTo>
                  <a:pt x="527" y="361"/>
                </a:lnTo>
                <a:lnTo>
                  <a:pt x="537" y="366"/>
                </a:lnTo>
                <a:lnTo>
                  <a:pt x="543" y="366"/>
                </a:lnTo>
                <a:lnTo>
                  <a:pt x="543" y="361"/>
                </a:lnTo>
                <a:lnTo>
                  <a:pt x="553" y="361"/>
                </a:lnTo>
                <a:lnTo>
                  <a:pt x="553" y="366"/>
                </a:lnTo>
                <a:lnTo>
                  <a:pt x="553" y="366"/>
                </a:lnTo>
                <a:lnTo>
                  <a:pt x="564" y="372"/>
                </a:lnTo>
                <a:lnTo>
                  <a:pt x="574" y="382"/>
                </a:lnTo>
                <a:lnTo>
                  <a:pt x="590" y="372"/>
                </a:lnTo>
                <a:lnTo>
                  <a:pt x="596" y="366"/>
                </a:lnTo>
                <a:lnTo>
                  <a:pt x="617" y="366"/>
                </a:lnTo>
                <a:lnTo>
                  <a:pt x="633" y="361"/>
                </a:lnTo>
                <a:lnTo>
                  <a:pt x="638" y="356"/>
                </a:lnTo>
                <a:lnTo>
                  <a:pt x="644" y="356"/>
                </a:lnTo>
                <a:lnTo>
                  <a:pt x="665" y="361"/>
                </a:lnTo>
                <a:lnTo>
                  <a:pt x="675" y="356"/>
                </a:lnTo>
                <a:lnTo>
                  <a:pt x="681" y="356"/>
                </a:lnTo>
                <a:lnTo>
                  <a:pt x="723" y="377"/>
                </a:lnTo>
                <a:lnTo>
                  <a:pt x="729" y="382"/>
                </a:lnTo>
                <a:lnTo>
                  <a:pt x="734" y="382"/>
                </a:lnTo>
                <a:lnTo>
                  <a:pt x="739" y="382"/>
                </a:lnTo>
                <a:lnTo>
                  <a:pt x="739" y="191"/>
                </a:lnTo>
                <a:lnTo>
                  <a:pt x="723" y="74"/>
                </a:lnTo>
                <a:lnTo>
                  <a:pt x="723" y="21"/>
                </a:lnTo>
                <a:lnTo>
                  <a:pt x="723" y="21"/>
                </a:lnTo>
                <a:close/>
              </a:path>
            </a:pathLst>
          </a:cu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" name=""/>
          <p:cNvSpPr/>
          <p:nvPr/>
        </p:nvSpPr>
        <p:spPr>
          <a:xfrm>
            <a:off x="2373480" y="2944800"/>
            <a:ext cx="857160" cy="442800"/>
          </a:xfrm>
          <a:custGeom>
            <a:avLst/>
            <a:gdLst/>
            <a:ahLst/>
            <a:rect l="l" t="t" r="r" b="b"/>
            <a:pathLst>
              <a:path w="739" h="382">
                <a:moveTo>
                  <a:pt x="723" y="21"/>
                </a:moveTo>
                <a:lnTo>
                  <a:pt x="85" y="5"/>
                </a:lnTo>
                <a:lnTo>
                  <a:pt x="0" y="0"/>
                </a:lnTo>
                <a:lnTo>
                  <a:pt x="0" y="53"/>
                </a:lnTo>
                <a:lnTo>
                  <a:pt x="256" y="69"/>
                </a:lnTo>
                <a:lnTo>
                  <a:pt x="250" y="281"/>
                </a:lnTo>
                <a:lnTo>
                  <a:pt x="261" y="281"/>
                </a:lnTo>
                <a:lnTo>
                  <a:pt x="266" y="287"/>
                </a:lnTo>
                <a:lnTo>
                  <a:pt x="277" y="303"/>
                </a:lnTo>
                <a:lnTo>
                  <a:pt x="282" y="303"/>
                </a:lnTo>
                <a:lnTo>
                  <a:pt x="303" y="303"/>
                </a:lnTo>
                <a:lnTo>
                  <a:pt x="309" y="297"/>
                </a:lnTo>
                <a:lnTo>
                  <a:pt x="319" y="303"/>
                </a:lnTo>
                <a:lnTo>
                  <a:pt x="319" y="308"/>
                </a:lnTo>
                <a:lnTo>
                  <a:pt x="319" y="313"/>
                </a:lnTo>
                <a:lnTo>
                  <a:pt x="325" y="319"/>
                </a:lnTo>
                <a:lnTo>
                  <a:pt x="330" y="324"/>
                </a:lnTo>
                <a:lnTo>
                  <a:pt x="351" y="324"/>
                </a:lnTo>
                <a:lnTo>
                  <a:pt x="362" y="329"/>
                </a:lnTo>
                <a:lnTo>
                  <a:pt x="367" y="329"/>
                </a:lnTo>
                <a:lnTo>
                  <a:pt x="367" y="329"/>
                </a:lnTo>
                <a:lnTo>
                  <a:pt x="372" y="329"/>
                </a:lnTo>
                <a:lnTo>
                  <a:pt x="378" y="335"/>
                </a:lnTo>
                <a:lnTo>
                  <a:pt x="388" y="340"/>
                </a:lnTo>
                <a:lnTo>
                  <a:pt x="394" y="335"/>
                </a:lnTo>
                <a:lnTo>
                  <a:pt x="415" y="335"/>
                </a:lnTo>
                <a:lnTo>
                  <a:pt x="415" y="340"/>
                </a:lnTo>
                <a:lnTo>
                  <a:pt x="426" y="351"/>
                </a:lnTo>
                <a:lnTo>
                  <a:pt x="431" y="351"/>
                </a:lnTo>
                <a:lnTo>
                  <a:pt x="431" y="361"/>
                </a:lnTo>
                <a:lnTo>
                  <a:pt x="447" y="366"/>
                </a:lnTo>
                <a:lnTo>
                  <a:pt x="452" y="356"/>
                </a:lnTo>
                <a:lnTo>
                  <a:pt x="458" y="351"/>
                </a:lnTo>
                <a:lnTo>
                  <a:pt x="479" y="366"/>
                </a:lnTo>
                <a:lnTo>
                  <a:pt x="484" y="366"/>
                </a:lnTo>
                <a:lnTo>
                  <a:pt x="495" y="361"/>
                </a:lnTo>
                <a:lnTo>
                  <a:pt x="500" y="361"/>
                </a:lnTo>
                <a:lnTo>
                  <a:pt x="500" y="366"/>
                </a:lnTo>
                <a:lnTo>
                  <a:pt x="500" y="372"/>
                </a:lnTo>
                <a:lnTo>
                  <a:pt x="500" y="382"/>
                </a:lnTo>
                <a:lnTo>
                  <a:pt x="511" y="377"/>
                </a:lnTo>
                <a:lnTo>
                  <a:pt x="505" y="372"/>
                </a:lnTo>
                <a:lnTo>
                  <a:pt x="516" y="361"/>
                </a:lnTo>
                <a:lnTo>
                  <a:pt x="521" y="356"/>
                </a:lnTo>
                <a:lnTo>
                  <a:pt x="527" y="356"/>
                </a:lnTo>
                <a:lnTo>
                  <a:pt x="527" y="361"/>
                </a:lnTo>
                <a:lnTo>
                  <a:pt x="537" y="366"/>
                </a:lnTo>
                <a:lnTo>
                  <a:pt x="543" y="366"/>
                </a:lnTo>
                <a:lnTo>
                  <a:pt x="543" y="361"/>
                </a:lnTo>
                <a:lnTo>
                  <a:pt x="553" y="361"/>
                </a:lnTo>
                <a:lnTo>
                  <a:pt x="553" y="366"/>
                </a:lnTo>
                <a:lnTo>
                  <a:pt x="553" y="366"/>
                </a:lnTo>
                <a:lnTo>
                  <a:pt x="564" y="372"/>
                </a:lnTo>
                <a:lnTo>
                  <a:pt x="574" y="382"/>
                </a:lnTo>
                <a:lnTo>
                  <a:pt x="590" y="372"/>
                </a:lnTo>
                <a:lnTo>
                  <a:pt x="596" y="366"/>
                </a:lnTo>
                <a:lnTo>
                  <a:pt x="617" y="366"/>
                </a:lnTo>
                <a:lnTo>
                  <a:pt x="633" y="361"/>
                </a:lnTo>
                <a:lnTo>
                  <a:pt x="638" y="356"/>
                </a:lnTo>
                <a:lnTo>
                  <a:pt x="644" y="356"/>
                </a:lnTo>
                <a:lnTo>
                  <a:pt x="665" y="361"/>
                </a:lnTo>
                <a:lnTo>
                  <a:pt x="675" y="356"/>
                </a:lnTo>
                <a:lnTo>
                  <a:pt x="681" y="356"/>
                </a:lnTo>
                <a:lnTo>
                  <a:pt x="723" y="377"/>
                </a:lnTo>
                <a:lnTo>
                  <a:pt x="729" y="382"/>
                </a:lnTo>
                <a:lnTo>
                  <a:pt x="734" y="382"/>
                </a:lnTo>
                <a:lnTo>
                  <a:pt x="739" y="382"/>
                </a:lnTo>
                <a:lnTo>
                  <a:pt x="739" y="191"/>
                </a:lnTo>
                <a:lnTo>
                  <a:pt x="723" y="74"/>
                </a:lnTo>
                <a:lnTo>
                  <a:pt x="723" y="21"/>
                </a:lnTo>
                <a:lnTo>
                  <a:pt x="723" y="21"/>
                </a:lnTo>
                <a:lnTo>
                  <a:pt x="723" y="21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" name=""/>
          <p:cNvSpPr/>
          <p:nvPr/>
        </p:nvSpPr>
        <p:spPr>
          <a:xfrm>
            <a:off x="2367000" y="1420920"/>
            <a:ext cx="655560" cy="412560"/>
          </a:xfrm>
          <a:custGeom>
            <a:avLst/>
            <a:gdLst/>
            <a:ahLst/>
            <a:rect l="l" t="t" r="r" b="b"/>
            <a:pathLst>
              <a:path w="564" h="356">
                <a:moveTo>
                  <a:pt x="0" y="330"/>
                </a:moveTo>
                <a:lnTo>
                  <a:pt x="27" y="0"/>
                </a:lnTo>
                <a:lnTo>
                  <a:pt x="170" y="11"/>
                </a:lnTo>
                <a:lnTo>
                  <a:pt x="276" y="21"/>
                </a:lnTo>
                <a:lnTo>
                  <a:pt x="521" y="27"/>
                </a:lnTo>
                <a:lnTo>
                  <a:pt x="521" y="32"/>
                </a:lnTo>
                <a:lnTo>
                  <a:pt x="532" y="59"/>
                </a:lnTo>
                <a:lnTo>
                  <a:pt x="526" y="69"/>
                </a:lnTo>
                <a:lnTo>
                  <a:pt x="521" y="85"/>
                </a:lnTo>
                <a:lnTo>
                  <a:pt x="526" y="117"/>
                </a:lnTo>
                <a:lnTo>
                  <a:pt x="532" y="149"/>
                </a:lnTo>
                <a:lnTo>
                  <a:pt x="542" y="160"/>
                </a:lnTo>
                <a:lnTo>
                  <a:pt x="548" y="191"/>
                </a:lnTo>
                <a:lnTo>
                  <a:pt x="548" y="245"/>
                </a:lnTo>
                <a:lnTo>
                  <a:pt x="553" y="261"/>
                </a:lnTo>
                <a:lnTo>
                  <a:pt x="553" y="276"/>
                </a:lnTo>
                <a:lnTo>
                  <a:pt x="553" y="287"/>
                </a:lnTo>
                <a:lnTo>
                  <a:pt x="564" y="324"/>
                </a:lnTo>
                <a:lnTo>
                  <a:pt x="564" y="340"/>
                </a:lnTo>
                <a:lnTo>
                  <a:pt x="564" y="356"/>
                </a:lnTo>
                <a:lnTo>
                  <a:pt x="0" y="330"/>
                </a:lnTo>
                <a:lnTo>
                  <a:pt x="0" y="330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" name=""/>
          <p:cNvSpPr/>
          <p:nvPr/>
        </p:nvSpPr>
        <p:spPr>
          <a:xfrm>
            <a:off x="2367000" y="1420920"/>
            <a:ext cx="655560" cy="412560"/>
          </a:xfrm>
          <a:custGeom>
            <a:avLst/>
            <a:gdLst/>
            <a:ahLst/>
            <a:rect l="l" t="t" r="r" b="b"/>
            <a:pathLst>
              <a:path w="564" h="356">
                <a:moveTo>
                  <a:pt x="0" y="330"/>
                </a:moveTo>
                <a:lnTo>
                  <a:pt x="27" y="0"/>
                </a:lnTo>
                <a:lnTo>
                  <a:pt x="170" y="11"/>
                </a:lnTo>
                <a:lnTo>
                  <a:pt x="276" y="21"/>
                </a:lnTo>
                <a:lnTo>
                  <a:pt x="521" y="27"/>
                </a:lnTo>
                <a:lnTo>
                  <a:pt x="521" y="32"/>
                </a:lnTo>
                <a:lnTo>
                  <a:pt x="532" y="59"/>
                </a:lnTo>
                <a:lnTo>
                  <a:pt x="526" y="69"/>
                </a:lnTo>
                <a:lnTo>
                  <a:pt x="521" y="85"/>
                </a:lnTo>
                <a:lnTo>
                  <a:pt x="526" y="117"/>
                </a:lnTo>
                <a:lnTo>
                  <a:pt x="532" y="149"/>
                </a:lnTo>
                <a:lnTo>
                  <a:pt x="542" y="160"/>
                </a:lnTo>
                <a:lnTo>
                  <a:pt x="548" y="191"/>
                </a:lnTo>
                <a:lnTo>
                  <a:pt x="548" y="245"/>
                </a:lnTo>
                <a:lnTo>
                  <a:pt x="553" y="261"/>
                </a:lnTo>
                <a:lnTo>
                  <a:pt x="553" y="276"/>
                </a:lnTo>
                <a:lnTo>
                  <a:pt x="553" y="287"/>
                </a:lnTo>
                <a:lnTo>
                  <a:pt x="564" y="324"/>
                </a:lnTo>
                <a:lnTo>
                  <a:pt x="564" y="340"/>
                </a:lnTo>
                <a:lnTo>
                  <a:pt x="564" y="356"/>
                </a:lnTo>
                <a:lnTo>
                  <a:pt x="0" y="330"/>
                </a:lnTo>
                <a:lnTo>
                  <a:pt x="0" y="330"/>
                </a:lnTo>
                <a:lnTo>
                  <a:pt x="0" y="33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" name=""/>
          <p:cNvSpPr/>
          <p:nvPr/>
        </p:nvSpPr>
        <p:spPr>
          <a:xfrm>
            <a:off x="654120" y="1143000"/>
            <a:ext cx="664920" cy="487440"/>
          </a:xfrm>
          <a:custGeom>
            <a:avLst/>
            <a:gdLst/>
            <a:ahLst/>
            <a:rect l="l" t="t" r="r" b="b"/>
            <a:pathLst>
              <a:path w="574" h="420">
                <a:moveTo>
                  <a:pt x="515" y="393"/>
                </a:moveTo>
                <a:lnTo>
                  <a:pt x="510" y="399"/>
                </a:lnTo>
                <a:lnTo>
                  <a:pt x="510" y="404"/>
                </a:lnTo>
                <a:lnTo>
                  <a:pt x="510" y="420"/>
                </a:lnTo>
                <a:lnTo>
                  <a:pt x="356" y="383"/>
                </a:lnTo>
                <a:lnTo>
                  <a:pt x="345" y="388"/>
                </a:lnTo>
                <a:lnTo>
                  <a:pt x="340" y="388"/>
                </a:lnTo>
                <a:lnTo>
                  <a:pt x="329" y="388"/>
                </a:lnTo>
                <a:lnTo>
                  <a:pt x="318" y="383"/>
                </a:lnTo>
                <a:lnTo>
                  <a:pt x="313" y="383"/>
                </a:lnTo>
                <a:lnTo>
                  <a:pt x="308" y="383"/>
                </a:lnTo>
                <a:lnTo>
                  <a:pt x="297" y="383"/>
                </a:lnTo>
                <a:lnTo>
                  <a:pt x="287" y="383"/>
                </a:lnTo>
                <a:lnTo>
                  <a:pt x="281" y="383"/>
                </a:lnTo>
                <a:lnTo>
                  <a:pt x="265" y="388"/>
                </a:lnTo>
                <a:lnTo>
                  <a:pt x="260" y="388"/>
                </a:lnTo>
                <a:lnTo>
                  <a:pt x="239" y="388"/>
                </a:lnTo>
                <a:lnTo>
                  <a:pt x="233" y="383"/>
                </a:lnTo>
                <a:lnTo>
                  <a:pt x="223" y="377"/>
                </a:lnTo>
                <a:lnTo>
                  <a:pt x="191" y="383"/>
                </a:lnTo>
                <a:lnTo>
                  <a:pt x="180" y="372"/>
                </a:lnTo>
                <a:lnTo>
                  <a:pt x="154" y="367"/>
                </a:lnTo>
                <a:lnTo>
                  <a:pt x="138" y="361"/>
                </a:lnTo>
                <a:lnTo>
                  <a:pt x="122" y="367"/>
                </a:lnTo>
                <a:lnTo>
                  <a:pt x="95" y="361"/>
                </a:lnTo>
                <a:lnTo>
                  <a:pt x="74" y="351"/>
                </a:lnTo>
                <a:lnTo>
                  <a:pt x="69" y="345"/>
                </a:lnTo>
                <a:lnTo>
                  <a:pt x="69" y="314"/>
                </a:lnTo>
                <a:lnTo>
                  <a:pt x="74" y="308"/>
                </a:lnTo>
                <a:lnTo>
                  <a:pt x="69" y="292"/>
                </a:lnTo>
                <a:lnTo>
                  <a:pt x="53" y="282"/>
                </a:lnTo>
                <a:lnTo>
                  <a:pt x="42" y="282"/>
                </a:lnTo>
                <a:lnTo>
                  <a:pt x="42" y="276"/>
                </a:lnTo>
                <a:lnTo>
                  <a:pt x="31" y="271"/>
                </a:lnTo>
                <a:lnTo>
                  <a:pt x="21" y="266"/>
                </a:lnTo>
                <a:lnTo>
                  <a:pt x="21" y="260"/>
                </a:lnTo>
                <a:lnTo>
                  <a:pt x="5" y="255"/>
                </a:lnTo>
                <a:lnTo>
                  <a:pt x="0" y="255"/>
                </a:lnTo>
                <a:lnTo>
                  <a:pt x="0" y="250"/>
                </a:lnTo>
                <a:lnTo>
                  <a:pt x="0" y="250"/>
                </a:lnTo>
                <a:lnTo>
                  <a:pt x="0" y="234"/>
                </a:lnTo>
                <a:lnTo>
                  <a:pt x="5" y="229"/>
                </a:lnTo>
                <a:lnTo>
                  <a:pt x="5" y="223"/>
                </a:lnTo>
                <a:lnTo>
                  <a:pt x="5" y="223"/>
                </a:lnTo>
                <a:lnTo>
                  <a:pt x="5" y="218"/>
                </a:lnTo>
                <a:lnTo>
                  <a:pt x="10" y="223"/>
                </a:lnTo>
                <a:lnTo>
                  <a:pt x="10" y="229"/>
                </a:lnTo>
                <a:lnTo>
                  <a:pt x="10" y="234"/>
                </a:lnTo>
                <a:lnTo>
                  <a:pt x="5" y="234"/>
                </a:lnTo>
                <a:lnTo>
                  <a:pt x="10" y="239"/>
                </a:lnTo>
                <a:lnTo>
                  <a:pt x="21" y="229"/>
                </a:lnTo>
                <a:lnTo>
                  <a:pt x="16" y="223"/>
                </a:lnTo>
                <a:lnTo>
                  <a:pt x="16" y="223"/>
                </a:lnTo>
                <a:lnTo>
                  <a:pt x="21" y="218"/>
                </a:lnTo>
                <a:lnTo>
                  <a:pt x="21" y="207"/>
                </a:lnTo>
                <a:lnTo>
                  <a:pt x="10" y="207"/>
                </a:lnTo>
                <a:lnTo>
                  <a:pt x="10" y="191"/>
                </a:lnTo>
                <a:lnTo>
                  <a:pt x="16" y="191"/>
                </a:lnTo>
                <a:lnTo>
                  <a:pt x="21" y="191"/>
                </a:lnTo>
                <a:lnTo>
                  <a:pt x="21" y="186"/>
                </a:lnTo>
                <a:lnTo>
                  <a:pt x="31" y="186"/>
                </a:lnTo>
                <a:lnTo>
                  <a:pt x="26" y="181"/>
                </a:lnTo>
                <a:lnTo>
                  <a:pt x="26" y="175"/>
                </a:lnTo>
                <a:lnTo>
                  <a:pt x="21" y="175"/>
                </a:lnTo>
                <a:lnTo>
                  <a:pt x="16" y="181"/>
                </a:lnTo>
                <a:lnTo>
                  <a:pt x="16" y="170"/>
                </a:lnTo>
                <a:lnTo>
                  <a:pt x="16" y="159"/>
                </a:lnTo>
                <a:lnTo>
                  <a:pt x="16" y="149"/>
                </a:lnTo>
                <a:lnTo>
                  <a:pt x="16" y="138"/>
                </a:lnTo>
                <a:lnTo>
                  <a:pt x="16" y="128"/>
                </a:lnTo>
                <a:lnTo>
                  <a:pt x="16" y="106"/>
                </a:lnTo>
                <a:lnTo>
                  <a:pt x="21" y="96"/>
                </a:lnTo>
                <a:lnTo>
                  <a:pt x="10" y="69"/>
                </a:lnTo>
                <a:lnTo>
                  <a:pt x="10" y="48"/>
                </a:lnTo>
                <a:lnTo>
                  <a:pt x="16" y="37"/>
                </a:lnTo>
                <a:lnTo>
                  <a:pt x="16" y="21"/>
                </a:lnTo>
                <a:lnTo>
                  <a:pt x="69" y="58"/>
                </a:lnTo>
                <a:lnTo>
                  <a:pt x="101" y="74"/>
                </a:lnTo>
                <a:lnTo>
                  <a:pt x="122" y="80"/>
                </a:lnTo>
                <a:lnTo>
                  <a:pt x="132" y="85"/>
                </a:lnTo>
                <a:lnTo>
                  <a:pt x="143" y="85"/>
                </a:lnTo>
                <a:lnTo>
                  <a:pt x="148" y="90"/>
                </a:lnTo>
                <a:lnTo>
                  <a:pt x="154" y="96"/>
                </a:lnTo>
                <a:lnTo>
                  <a:pt x="154" y="122"/>
                </a:lnTo>
                <a:lnTo>
                  <a:pt x="154" y="128"/>
                </a:lnTo>
                <a:lnTo>
                  <a:pt x="143" y="133"/>
                </a:lnTo>
                <a:lnTo>
                  <a:pt x="143" y="149"/>
                </a:lnTo>
                <a:lnTo>
                  <a:pt x="143" y="154"/>
                </a:lnTo>
                <a:lnTo>
                  <a:pt x="143" y="159"/>
                </a:lnTo>
                <a:lnTo>
                  <a:pt x="143" y="165"/>
                </a:lnTo>
                <a:lnTo>
                  <a:pt x="138" y="170"/>
                </a:lnTo>
                <a:lnTo>
                  <a:pt x="138" y="175"/>
                </a:lnTo>
                <a:lnTo>
                  <a:pt x="143" y="181"/>
                </a:lnTo>
                <a:lnTo>
                  <a:pt x="154" y="175"/>
                </a:lnTo>
                <a:lnTo>
                  <a:pt x="159" y="149"/>
                </a:lnTo>
                <a:lnTo>
                  <a:pt x="164" y="143"/>
                </a:lnTo>
                <a:lnTo>
                  <a:pt x="170" y="133"/>
                </a:lnTo>
                <a:lnTo>
                  <a:pt x="186" y="122"/>
                </a:lnTo>
                <a:lnTo>
                  <a:pt x="186" y="112"/>
                </a:lnTo>
                <a:lnTo>
                  <a:pt x="180" y="90"/>
                </a:lnTo>
                <a:lnTo>
                  <a:pt x="170" y="64"/>
                </a:lnTo>
                <a:lnTo>
                  <a:pt x="164" y="58"/>
                </a:lnTo>
                <a:lnTo>
                  <a:pt x="170" y="53"/>
                </a:lnTo>
                <a:lnTo>
                  <a:pt x="175" y="58"/>
                </a:lnTo>
                <a:lnTo>
                  <a:pt x="180" y="43"/>
                </a:lnTo>
                <a:lnTo>
                  <a:pt x="180" y="27"/>
                </a:lnTo>
                <a:lnTo>
                  <a:pt x="170" y="27"/>
                </a:lnTo>
                <a:lnTo>
                  <a:pt x="170" y="16"/>
                </a:lnTo>
                <a:lnTo>
                  <a:pt x="170" y="0"/>
                </a:lnTo>
                <a:lnTo>
                  <a:pt x="287" y="32"/>
                </a:lnTo>
                <a:lnTo>
                  <a:pt x="393" y="58"/>
                </a:lnTo>
                <a:lnTo>
                  <a:pt x="574" y="101"/>
                </a:lnTo>
                <a:lnTo>
                  <a:pt x="510" y="372"/>
                </a:lnTo>
                <a:lnTo>
                  <a:pt x="510" y="377"/>
                </a:lnTo>
                <a:lnTo>
                  <a:pt x="510" y="388"/>
                </a:lnTo>
                <a:lnTo>
                  <a:pt x="515" y="393"/>
                </a:lnTo>
                <a:lnTo>
                  <a:pt x="515" y="393"/>
                </a:lnTo>
                <a:close/>
              </a:path>
            </a:pathLst>
          </a:custGeom>
          <a:solidFill>
            <a:srgbClr val="fff2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" name=""/>
          <p:cNvSpPr/>
          <p:nvPr/>
        </p:nvSpPr>
        <p:spPr>
          <a:xfrm>
            <a:off x="654120" y="1143000"/>
            <a:ext cx="664920" cy="487440"/>
          </a:xfrm>
          <a:custGeom>
            <a:avLst/>
            <a:gdLst/>
            <a:ahLst/>
            <a:rect l="l" t="t" r="r" b="b"/>
            <a:pathLst>
              <a:path w="574" h="420">
                <a:moveTo>
                  <a:pt x="515" y="393"/>
                </a:moveTo>
                <a:lnTo>
                  <a:pt x="510" y="399"/>
                </a:lnTo>
                <a:lnTo>
                  <a:pt x="510" y="404"/>
                </a:lnTo>
                <a:lnTo>
                  <a:pt x="510" y="420"/>
                </a:lnTo>
                <a:lnTo>
                  <a:pt x="356" y="383"/>
                </a:lnTo>
                <a:lnTo>
                  <a:pt x="345" y="388"/>
                </a:lnTo>
                <a:lnTo>
                  <a:pt x="340" y="388"/>
                </a:lnTo>
                <a:lnTo>
                  <a:pt x="329" y="388"/>
                </a:lnTo>
                <a:lnTo>
                  <a:pt x="318" y="383"/>
                </a:lnTo>
                <a:lnTo>
                  <a:pt x="313" y="383"/>
                </a:lnTo>
                <a:lnTo>
                  <a:pt x="308" y="383"/>
                </a:lnTo>
                <a:lnTo>
                  <a:pt x="297" y="383"/>
                </a:lnTo>
                <a:lnTo>
                  <a:pt x="287" y="383"/>
                </a:lnTo>
                <a:lnTo>
                  <a:pt x="281" y="383"/>
                </a:lnTo>
                <a:lnTo>
                  <a:pt x="265" y="388"/>
                </a:lnTo>
                <a:lnTo>
                  <a:pt x="260" y="388"/>
                </a:lnTo>
                <a:lnTo>
                  <a:pt x="239" y="388"/>
                </a:lnTo>
                <a:lnTo>
                  <a:pt x="233" y="383"/>
                </a:lnTo>
                <a:lnTo>
                  <a:pt x="223" y="377"/>
                </a:lnTo>
                <a:lnTo>
                  <a:pt x="191" y="383"/>
                </a:lnTo>
                <a:lnTo>
                  <a:pt x="180" y="372"/>
                </a:lnTo>
                <a:lnTo>
                  <a:pt x="154" y="367"/>
                </a:lnTo>
                <a:lnTo>
                  <a:pt x="138" y="361"/>
                </a:lnTo>
                <a:lnTo>
                  <a:pt x="122" y="367"/>
                </a:lnTo>
                <a:lnTo>
                  <a:pt x="95" y="361"/>
                </a:lnTo>
                <a:lnTo>
                  <a:pt x="74" y="351"/>
                </a:lnTo>
                <a:lnTo>
                  <a:pt x="69" y="345"/>
                </a:lnTo>
                <a:lnTo>
                  <a:pt x="69" y="314"/>
                </a:lnTo>
                <a:lnTo>
                  <a:pt x="74" y="308"/>
                </a:lnTo>
                <a:lnTo>
                  <a:pt x="69" y="292"/>
                </a:lnTo>
                <a:lnTo>
                  <a:pt x="53" y="282"/>
                </a:lnTo>
                <a:lnTo>
                  <a:pt x="42" y="282"/>
                </a:lnTo>
                <a:lnTo>
                  <a:pt x="42" y="276"/>
                </a:lnTo>
                <a:lnTo>
                  <a:pt x="31" y="271"/>
                </a:lnTo>
                <a:lnTo>
                  <a:pt x="21" y="266"/>
                </a:lnTo>
                <a:lnTo>
                  <a:pt x="21" y="260"/>
                </a:lnTo>
                <a:lnTo>
                  <a:pt x="5" y="255"/>
                </a:lnTo>
                <a:lnTo>
                  <a:pt x="0" y="255"/>
                </a:lnTo>
                <a:lnTo>
                  <a:pt x="0" y="250"/>
                </a:lnTo>
                <a:lnTo>
                  <a:pt x="0" y="250"/>
                </a:lnTo>
                <a:lnTo>
                  <a:pt x="0" y="234"/>
                </a:lnTo>
                <a:lnTo>
                  <a:pt x="5" y="229"/>
                </a:lnTo>
                <a:lnTo>
                  <a:pt x="5" y="223"/>
                </a:lnTo>
                <a:lnTo>
                  <a:pt x="5" y="223"/>
                </a:lnTo>
                <a:lnTo>
                  <a:pt x="5" y="218"/>
                </a:lnTo>
                <a:lnTo>
                  <a:pt x="10" y="223"/>
                </a:lnTo>
                <a:lnTo>
                  <a:pt x="10" y="229"/>
                </a:lnTo>
                <a:lnTo>
                  <a:pt x="10" y="234"/>
                </a:lnTo>
                <a:lnTo>
                  <a:pt x="5" y="234"/>
                </a:lnTo>
                <a:lnTo>
                  <a:pt x="10" y="239"/>
                </a:lnTo>
                <a:lnTo>
                  <a:pt x="21" y="229"/>
                </a:lnTo>
                <a:lnTo>
                  <a:pt x="16" y="223"/>
                </a:lnTo>
                <a:lnTo>
                  <a:pt x="16" y="223"/>
                </a:lnTo>
                <a:lnTo>
                  <a:pt x="21" y="218"/>
                </a:lnTo>
                <a:lnTo>
                  <a:pt x="21" y="207"/>
                </a:lnTo>
                <a:lnTo>
                  <a:pt x="10" y="207"/>
                </a:lnTo>
                <a:lnTo>
                  <a:pt x="10" y="191"/>
                </a:lnTo>
                <a:lnTo>
                  <a:pt x="16" y="191"/>
                </a:lnTo>
                <a:lnTo>
                  <a:pt x="21" y="191"/>
                </a:lnTo>
                <a:lnTo>
                  <a:pt x="21" y="186"/>
                </a:lnTo>
                <a:lnTo>
                  <a:pt x="31" y="186"/>
                </a:lnTo>
                <a:lnTo>
                  <a:pt x="26" y="181"/>
                </a:lnTo>
                <a:lnTo>
                  <a:pt x="26" y="175"/>
                </a:lnTo>
                <a:lnTo>
                  <a:pt x="21" y="175"/>
                </a:lnTo>
                <a:lnTo>
                  <a:pt x="16" y="181"/>
                </a:lnTo>
                <a:lnTo>
                  <a:pt x="16" y="170"/>
                </a:lnTo>
                <a:lnTo>
                  <a:pt x="16" y="159"/>
                </a:lnTo>
                <a:lnTo>
                  <a:pt x="16" y="149"/>
                </a:lnTo>
                <a:lnTo>
                  <a:pt x="16" y="138"/>
                </a:lnTo>
                <a:lnTo>
                  <a:pt x="16" y="128"/>
                </a:lnTo>
                <a:lnTo>
                  <a:pt x="16" y="106"/>
                </a:lnTo>
                <a:lnTo>
                  <a:pt x="21" y="96"/>
                </a:lnTo>
                <a:lnTo>
                  <a:pt x="10" y="69"/>
                </a:lnTo>
                <a:lnTo>
                  <a:pt x="10" y="48"/>
                </a:lnTo>
                <a:lnTo>
                  <a:pt x="16" y="37"/>
                </a:lnTo>
                <a:lnTo>
                  <a:pt x="16" y="21"/>
                </a:lnTo>
                <a:lnTo>
                  <a:pt x="69" y="58"/>
                </a:lnTo>
                <a:lnTo>
                  <a:pt x="101" y="74"/>
                </a:lnTo>
                <a:lnTo>
                  <a:pt x="122" y="80"/>
                </a:lnTo>
                <a:lnTo>
                  <a:pt x="132" y="85"/>
                </a:lnTo>
                <a:lnTo>
                  <a:pt x="143" y="85"/>
                </a:lnTo>
                <a:lnTo>
                  <a:pt x="148" y="90"/>
                </a:lnTo>
                <a:lnTo>
                  <a:pt x="154" y="96"/>
                </a:lnTo>
                <a:lnTo>
                  <a:pt x="154" y="122"/>
                </a:lnTo>
                <a:lnTo>
                  <a:pt x="154" y="128"/>
                </a:lnTo>
                <a:lnTo>
                  <a:pt x="143" y="133"/>
                </a:lnTo>
                <a:lnTo>
                  <a:pt x="143" y="149"/>
                </a:lnTo>
                <a:lnTo>
                  <a:pt x="143" y="154"/>
                </a:lnTo>
                <a:lnTo>
                  <a:pt x="143" y="159"/>
                </a:lnTo>
                <a:lnTo>
                  <a:pt x="143" y="165"/>
                </a:lnTo>
                <a:lnTo>
                  <a:pt x="138" y="170"/>
                </a:lnTo>
                <a:lnTo>
                  <a:pt x="138" y="175"/>
                </a:lnTo>
                <a:lnTo>
                  <a:pt x="143" y="181"/>
                </a:lnTo>
                <a:lnTo>
                  <a:pt x="154" y="175"/>
                </a:lnTo>
                <a:lnTo>
                  <a:pt x="159" y="149"/>
                </a:lnTo>
                <a:lnTo>
                  <a:pt x="164" y="143"/>
                </a:lnTo>
                <a:lnTo>
                  <a:pt x="170" y="133"/>
                </a:lnTo>
                <a:lnTo>
                  <a:pt x="186" y="122"/>
                </a:lnTo>
                <a:lnTo>
                  <a:pt x="186" y="112"/>
                </a:lnTo>
                <a:lnTo>
                  <a:pt x="180" y="90"/>
                </a:lnTo>
                <a:lnTo>
                  <a:pt x="170" y="64"/>
                </a:lnTo>
                <a:lnTo>
                  <a:pt x="164" y="58"/>
                </a:lnTo>
                <a:lnTo>
                  <a:pt x="170" y="53"/>
                </a:lnTo>
                <a:lnTo>
                  <a:pt x="175" y="58"/>
                </a:lnTo>
                <a:lnTo>
                  <a:pt x="180" y="43"/>
                </a:lnTo>
                <a:lnTo>
                  <a:pt x="180" y="27"/>
                </a:lnTo>
                <a:lnTo>
                  <a:pt x="170" y="27"/>
                </a:lnTo>
                <a:lnTo>
                  <a:pt x="170" y="16"/>
                </a:lnTo>
                <a:lnTo>
                  <a:pt x="170" y="0"/>
                </a:lnTo>
                <a:lnTo>
                  <a:pt x="287" y="32"/>
                </a:lnTo>
                <a:lnTo>
                  <a:pt x="393" y="58"/>
                </a:lnTo>
                <a:lnTo>
                  <a:pt x="574" y="101"/>
                </a:lnTo>
                <a:lnTo>
                  <a:pt x="510" y="372"/>
                </a:lnTo>
                <a:lnTo>
                  <a:pt x="510" y="377"/>
                </a:lnTo>
                <a:lnTo>
                  <a:pt x="510" y="388"/>
                </a:lnTo>
                <a:lnTo>
                  <a:pt x="515" y="393"/>
                </a:lnTo>
                <a:lnTo>
                  <a:pt x="515" y="393"/>
                </a:lnTo>
                <a:lnTo>
                  <a:pt x="515" y="393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" name=""/>
          <p:cNvSpPr/>
          <p:nvPr/>
        </p:nvSpPr>
        <p:spPr>
          <a:xfrm>
            <a:off x="4575240" y="1711440"/>
            <a:ext cx="752400" cy="577800"/>
          </a:xfrm>
          <a:custGeom>
            <a:avLst/>
            <a:gdLst/>
            <a:ahLst/>
            <a:rect l="l" t="t" r="r" b="b"/>
            <a:pathLst>
              <a:path w="648" h="499">
                <a:moveTo>
                  <a:pt x="420" y="414"/>
                </a:moveTo>
                <a:lnTo>
                  <a:pt x="494" y="436"/>
                </a:lnTo>
                <a:lnTo>
                  <a:pt x="499" y="452"/>
                </a:lnTo>
                <a:lnTo>
                  <a:pt x="494" y="452"/>
                </a:lnTo>
                <a:lnTo>
                  <a:pt x="489" y="457"/>
                </a:lnTo>
                <a:lnTo>
                  <a:pt x="489" y="468"/>
                </a:lnTo>
                <a:lnTo>
                  <a:pt x="489" y="478"/>
                </a:lnTo>
                <a:lnTo>
                  <a:pt x="483" y="478"/>
                </a:lnTo>
                <a:lnTo>
                  <a:pt x="478" y="478"/>
                </a:lnTo>
                <a:lnTo>
                  <a:pt x="473" y="494"/>
                </a:lnTo>
                <a:lnTo>
                  <a:pt x="473" y="499"/>
                </a:lnTo>
                <a:lnTo>
                  <a:pt x="473" y="499"/>
                </a:lnTo>
                <a:lnTo>
                  <a:pt x="478" y="499"/>
                </a:lnTo>
                <a:lnTo>
                  <a:pt x="478" y="494"/>
                </a:lnTo>
                <a:lnTo>
                  <a:pt x="494" y="484"/>
                </a:lnTo>
                <a:lnTo>
                  <a:pt x="499" y="484"/>
                </a:lnTo>
                <a:lnTo>
                  <a:pt x="515" y="484"/>
                </a:lnTo>
                <a:lnTo>
                  <a:pt x="521" y="478"/>
                </a:lnTo>
                <a:lnTo>
                  <a:pt x="531" y="478"/>
                </a:lnTo>
                <a:lnTo>
                  <a:pt x="547" y="473"/>
                </a:lnTo>
                <a:lnTo>
                  <a:pt x="553" y="468"/>
                </a:lnTo>
                <a:lnTo>
                  <a:pt x="563" y="457"/>
                </a:lnTo>
                <a:lnTo>
                  <a:pt x="600" y="430"/>
                </a:lnTo>
                <a:lnTo>
                  <a:pt x="611" y="425"/>
                </a:lnTo>
                <a:lnTo>
                  <a:pt x="622" y="420"/>
                </a:lnTo>
                <a:lnTo>
                  <a:pt x="627" y="414"/>
                </a:lnTo>
                <a:lnTo>
                  <a:pt x="632" y="409"/>
                </a:lnTo>
                <a:lnTo>
                  <a:pt x="643" y="404"/>
                </a:lnTo>
                <a:lnTo>
                  <a:pt x="643" y="404"/>
                </a:lnTo>
                <a:lnTo>
                  <a:pt x="648" y="393"/>
                </a:lnTo>
                <a:lnTo>
                  <a:pt x="648" y="388"/>
                </a:lnTo>
                <a:lnTo>
                  <a:pt x="648" y="388"/>
                </a:lnTo>
                <a:lnTo>
                  <a:pt x="643" y="398"/>
                </a:lnTo>
                <a:lnTo>
                  <a:pt x="632" y="398"/>
                </a:lnTo>
                <a:lnTo>
                  <a:pt x="622" y="404"/>
                </a:lnTo>
                <a:lnTo>
                  <a:pt x="616" y="409"/>
                </a:lnTo>
                <a:lnTo>
                  <a:pt x="611" y="414"/>
                </a:lnTo>
                <a:lnTo>
                  <a:pt x="600" y="420"/>
                </a:lnTo>
                <a:lnTo>
                  <a:pt x="600" y="414"/>
                </a:lnTo>
                <a:lnTo>
                  <a:pt x="606" y="409"/>
                </a:lnTo>
                <a:lnTo>
                  <a:pt x="611" y="404"/>
                </a:lnTo>
                <a:lnTo>
                  <a:pt x="616" y="388"/>
                </a:lnTo>
                <a:lnTo>
                  <a:pt x="616" y="388"/>
                </a:lnTo>
                <a:lnTo>
                  <a:pt x="611" y="393"/>
                </a:lnTo>
                <a:lnTo>
                  <a:pt x="606" y="398"/>
                </a:lnTo>
                <a:lnTo>
                  <a:pt x="600" y="404"/>
                </a:lnTo>
                <a:lnTo>
                  <a:pt x="579" y="420"/>
                </a:lnTo>
                <a:lnTo>
                  <a:pt x="547" y="430"/>
                </a:lnTo>
                <a:lnTo>
                  <a:pt x="526" y="441"/>
                </a:lnTo>
                <a:lnTo>
                  <a:pt x="515" y="446"/>
                </a:lnTo>
                <a:lnTo>
                  <a:pt x="510" y="462"/>
                </a:lnTo>
                <a:lnTo>
                  <a:pt x="505" y="457"/>
                </a:lnTo>
                <a:lnTo>
                  <a:pt x="505" y="446"/>
                </a:lnTo>
                <a:lnTo>
                  <a:pt x="505" y="436"/>
                </a:lnTo>
                <a:lnTo>
                  <a:pt x="515" y="430"/>
                </a:lnTo>
                <a:lnTo>
                  <a:pt x="505" y="425"/>
                </a:lnTo>
                <a:lnTo>
                  <a:pt x="515" y="409"/>
                </a:lnTo>
                <a:lnTo>
                  <a:pt x="521" y="404"/>
                </a:lnTo>
                <a:lnTo>
                  <a:pt x="515" y="398"/>
                </a:lnTo>
                <a:lnTo>
                  <a:pt x="505" y="319"/>
                </a:lnTo>
                <a:lnTo>
                  <a:pt x="499" y="313"/>
                </a:lnTo>
                <a:lnTo>
                  <a:pt x="499" y="239"/>
                </a:lnTo>
                <a:lnTo>
                  <a:pt x="494" y="223"/>
                </a:lnTo>
                <a:lnTo>
                  <a:pt x="483" y="202"/>
                </a:lnTo>
                <a:lnTo>
                  <a:pt x="483" y="186"/>
                </a:lnTo>
                <a:lnTo>
                  <a:pt x="478" y="165"/>
                </a:lnTo>
                <a:lnTo>
                  <a:pt x="473" y="149"/>
                </a:lnTo>
                <a:lnTo>
                  <a:pt x="468" y="149"/>
                </a:lnTo>
                <a:lnTo>
                  <a:pt x="468" y="154"/>
                </a:lnTo>
                <a:lnTo>
                  <a:pt x="468" y="154"/>
                </a:lnTo>
                <a:lnTo>
                  <a:pt x="462" y="149"/>
                </a:lnTo>
                <a:lnTo>
                  <a:pt x="468" y="133"/>
                </a:lnTo>
                <a:lnTo>
                  <a:pt x="452" y="101"/>
                </a:lnTo>
                <a:lnTo>
                  <a:pt x="452" y="90"/>
                </a:lnTo>
                <a:lnTo>
                  <a:pt x="457" y="80"/>
                </a:lnTo>
                <a:lnTo>
                  <a:pt x="452" y="58"/>
                </a:lnTo>
                <a:lnTo>
                  <a:pt x="441" y="26"/>
                </a:lnTo>
                <a:lnTo>
                  <a:pt x="441" y="21"/>
                </a:lnTo>
                <a:lnTo>
                  <a:pt x="436" y="16"/>
                </a:lnTo>
                <a:lnTo>
                  <a:pt x="436" y="11"/>
                </a:lnTo>
                <a:lnTo>
                  <a:pt x="430" y="0"/>
                </a:lnTo>
                <a:lnTo>
                  <a:pt x="329" y="26"/>
                </a:lnTo>
                <a:lnTo>
                  <a:pt x="329" y="26"/>
                </a:lnTo>
                <a:lnTo>
                  <a:pt x="324" y="26"/>
                </a:lnTo>
                <a:lnTo>
                  <a:pt x="313" y="32"/>
                </a:lnTo>
                <a:lnTo>
                  <a:pt x="292" y="53"/>
                </a:lnTo>
                <a:lnTo>
                  <a:pt x="266" y="90"/>
                </a:lnTo>
                <a:lnTo>
                  <a:pt x="260" y="96"/>
                </a:lnTo>
                <a:lnTo>
                  <a:pt x="266" y="101"/>
                </a:lnTo>
                <a:lnTo>
                  <a:pt x="260" y="117"/>
                </a:lnTo>
                <a:lnTo>
                  <a:pt x="255" y="117"/>
                </a:lnTo>
                <a:lnTo>
                  <a:pt x="228" y="143"/>
                </a:lnTo>
                <a:lnTo>
                  <a:pt x="228" y="149"/>
                </a:lnTo>
                <a:lnTo>
                  <a:pt x="228" y="159"/>
                </a:lnTo>
                <a:lnTo>
                  <a:pt x="234" y="165"/>
                </a:lnTo>
                <a:lnTo>
                  <a:pt x="239" y="159"/>
                </a:lnTo>
                <a:lnTo>
                  <a:pt x="244" y="165"/>
                </a:lnTo>
                <a:lnTo>
                  <a:pt x="244" y="170"/>
                </a:lnTo>
                <a:lnTo>
                  <a:pt x="239" y="175"/>
                </a:lnTo>
                <a:lnTo>
                  <a:pt x="244" y="186"/>
                </a:lnTo>
                <a:lnTo>
                  <a:pt x="250" y="191"/>
                </a:lnTo>
                <a:lnTo>
                  <a:pt x="250" y="207"/>
                </a:lnTo>
                <a:lnTo>
                  <a:pt x="234" y="218"/>
                </a:lnTo>
                <a:lnTo>
                  <a:pt x="207" y="239"/>
                </a:lnTo>
                <a:lnTo>
                  <a:pt x="191" y="244"/>
                </a:lnTo>
                <a:lnTo>
                  <a:pt x="149" y="260"/>
                </a:lnTo>
                <a:lnTo>
                  <a:pt x="133" y="255"/>
                </a:lnTo>
                <a:lnTo>
                  <a:pt x="122" y="250"/>
                </a:lnTo>
                <a:lnTo>
                  <a:pt x="101" y="255"/>
                </a:lnTo>
                <a:lnTo>
                  <a:pt x="80" y="260"/>
                </a:lnTo>
                <a:lnTo>
                  <a:pt x="53" y="266"/>
                </a:lnTo>
                <a:lnTo>
                  <a:pt x="42" y="276"/>
                </a:lnTo>
                <a:lnTo>
                  <a:pt x="42" y="287"/>
                </a:lnTo>
                <a:lnTo>
                  <a:pt x="42" y="298"/>
                </a:lnTo>
                <a:lnTo>
                  <a:pt x="58" y="313"/>
                </a:lnTo>
                <a:lnTo>
                  <a:pt x="58" y="319"/>
                </a:lnTo>
                <a:lnTo>
                  <a:pt x="58" y="324"/>
                </a:lnTo>
                <a:lnTo>
                  <a:pt x="58" y="335"/>
                </a:lnTo>
                <a:lnTo>
                  <a:pt x="53" y="335"/>
                </a:lnTo>
                <a:lnTo>
                  <a:pt x="48" y="351"/>
                </a:lnTo>
                <a:lnTo>
                  <a:pt x="10" y="388"/>
                </a:lnTo>
                <a:lnTo>
                  <a:pt x="0" y="398"/>
                </a:lnTo>
                <a:lnTo>
                  <a:pt x="5" y="425"/>
                </a:lnTo>
                <a:lnTo>
                  <a:pt x="356" y="356"/>
                </a:lnTo>
                <a:lnTo>
                  <a:pt x="361" y="356"/>
                </a:lnTo>
                <a:lnTo>
                  <a:pt x="361" y="367"/>
                </a:lnTo>
                <a:lnTo>
                  <a:pt x="367" y="367"/>
                </a:lnTo>
                <a:lnTo>
                  <a:pt x="367" y="367"/>
                </a:lnTo>
                <a:lnTo>
                  <a:pt x="372" y="367"/>
                </a:lnTo>
                <a:lnTo>
                  <a:pt x="377" y="372"/>
                </a:lnTo>
                <a:lnTo>
                  <a:pt x="388" y="393"/>
                </a:lnTo>
                <a:lnTo>
                  <a:pt x="393" y="398"/>
                </a:lnTo>
                <a:lnTo>
                  <a:pt x="393" y="404"/>
                </a:lnTo>
                <a:lnTo>
                  <a:pt x="393" y="404"/>
                </a:lnTo>
                <a:lnTo>
                  <a:pt x="414" y="409"/>
                </a:lnTo>
                <a:lnTo>
                  <a:pt x="420" y="414"/>
                </a:lnTo>
                <a:lnTo>
                  <a:pt x="420" y="414"/>
                </a:lnTo>
                <a:close/>
              </a:path>
            </a:pathLst>
          </a:cu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" name=""/>
          <p:cNvSpPr/>
          <p:nvPr/>
        </p:nvSpPr>
        <p:spPr>
          <a:xfrm>
            <a:off x="4575240" y="1711440"/>
            <a:ext cx="752400" cy="577800"/>
          </a:xfrm>
          <a:custGeom>
            <a:avLst/>
            <a:gdLst/>
            <a:ahLst/>
            <a:rect l="l" t="t" r="r" b="b"/>
            <a:pathLst>
              <a:path w="648" h="499">
                <a:moveTo>
                  <a:pt x="420" y="414"/>
                </a:moveTo>
                <a:lnTo>
                  <a:pt x="494" y="436"/>
                </a:lnTo>
                <a:lnTo>
                  <a:pt x="499" y="452"/>
                </a:lnTo>
                <a:lnTo>
                  <a:pt x="494" y="452"/>
                </a:lnTo>
                <a:lnTo>
                  <a:pt x="489" y="457"/>
                </a:lnTo>
                <a:lnTo>
                  <a:pt x="489" y="468"/>
                </a:lnTo>
                <a:lnTo>
                  <a:pt x="489" y="478"/>
                </a:lnTo>
                <a:lnTo>
                  <a:pt x="483" y="478"/>
                </a:lnTo>
                <a:lnTo>
                  <a:pt x="478" y="478"/>
                </a:lnTo>
                <a:lnTo>
                  <a:pt x="473" y="494"/>
                </a:lnTo>
                <a:lnTo>
                  <a:pt x="473" y="499"/>
                </a:lnTo>
                <a:lnTo>
                  <a:pt x="473" y="499"/>
                </a:lnTo>
                <a:lnTo>
                  <a:pt x="478" y="499"/>
                </a:lnTo>
                <a:lnTo>
                  <a:pt x="478" y="494"/>
                </a:lnTo>
                <a:lnTo>
                  <a:pt x="494" y="484"/>
                </a:lnTo>
                <a:lnTo>
                  <a:pt x="499" y="484"/>
                </a:lnTo>
                <a:lnTo>
                  <a:pt x="515" y="484"/>
                </a:lnTo>
                <a:lnTo>
                  <a:pt x="521" y="478"/>
                </a:lnTo>
                <a:lnTo>
                  <a:pt x="531" y="478"/>
                </a:lnTo>
                <a:lnTo>
                  <a:pt x="547" y="473"/>
                </a:lnTo>
                <a:lnTo>
                  <a:pt x="553" y="468"/>
                </a:lnTo>
                <a:lnTo>
                  <a:pt x="563" y="457"/>
                </a:lnTo>
                <a:lnTo>
                  <a:pt x="600" y="430"/>
                </a:lnTo>
                <a:lnTo>
                  <a:pt x="611" y="425"/>
                </a:lnTo>
                <a:lnTo>
                  <a:pt x="622" y="420"/>
                </a:lnTo>
                <a:lnTo>
                  <a:pt x="627" y="414"/>
                </a:lnTo>
                <a:lnTo>
                  <a:pt x="632" y="409"/>
                </a:lnTo>
                <a:lnTo>
                  <a:pt x="643" y="404"/>
                </a:lnTo>
                <a:lnTo>
                  <a:pt x="643" y="404"/>
                </a:lnTo>
                <a:lnTo>
                  <a:pt x="648" y="393"/>
                </a:lnTo>
                <a:lnTo>
                  <a:pt x="648" y="388"/>
                </a:lnTo>
                <a:lnTo>
                  <a:pt x="648" y="388"/>
                </a:lnTo>
                <a:lnTo>
                  <a:pt x="643" y="398"/>
                </a:lnTo>
                <a:lnTo>
                  <a:pt x="632" y="398"/>
                </a:lnTo>
                <a:lnTo>
                  <a:pt x="622" y="404"/>
                </a:lnTo>
                <a:lnTo>
                  <a:pt x="616" y="409"/>
                </a:lnTo>
                <a:lnTo>
                  <a:pt x="611" y="414"/>
                </a:lnTo>
                <a:lnTo>
                  <a:pt x="600" y="420"/>
                </a:lnTo>
                <a:lnTo>
                  <a:pt x="600" y="414"/>
                </a:lnTo>
                <a:lnTo>
                  <a:pt x="606" y="409"/>
                </a:lnTo>
                <a:lnTo>
                  <a:pt x="611" y="404"/>
                </a:lnTo>
                <a:lnTo>
                  <a:pt x="616" y="388"/>
                </a:lnTo>
                <a:lnTo>
                  <a:pt x="616" y="388"/>
                </a:lnTo>
                <a:lnTo>
                  <a:pt x="611" y="393"/>
                </a:lnTo>
                <a:lnTo>
                  <a:pt x="606" y="398"/>
                </a:lnTo>
                <a:lnTo>
                  <a:pt x="600" y="404"/>
                </a:lnTo>
                <a:lnTo>
                  <a:pt x="579" y="420"/>
                </a:lnTo>
                <a:lnTo>
                  <a:pt x="547" y="430"/>
                </a:lnTo>
                <a:lnTo>
                  <a:pt x="526" y="441"/>
                </a:lnTo>
                <a:lnTo>
                  <a:pt x="515" y="446"/>
                </a:lnTo>
                <a:lnTo>
                  <a:pt x="510" y="462"/>
                </a:lnTo>
                <a:lnTo>
                  <a:pt x="505" y="457"/>
                </a:lnTo>
                <a:lnTo>
                  <a:pt x="505" y="446"/>
                </a:lnTo>
                <a:lnTo>
                  <a:pt x="505" y="436"/>
                </a:lnTo>
                <a:lnTo>
                  <a:pt x="515" y="430"/>
                </a:lnTo>
                <a:lnTo>
                  <a:pt x="505" y="425"/>
                </a:lnTo>
                <a:lnTo>
                  <a:pt x="515" y="409"/>
                </a:lnTo>
                <a:lnTo>
                  <a:pt x="521" y="404"/>
                </a:lnTo>
                <a:lnTo>
                  <a:pt x="515" y="398"/>
                </a:lnTo>
                <a:lnTo>
                  <a:pt x="505" y="319"/>
                </a:lnTo>
                <a:lnTo>
                  <a:pt x="499" y="313"/>
                </a:lnTo>
                <a:lnTo>
                  <a:pt x="499" y="239"/>
                </a:lnTo>
                <a:lnTo>
                  <a:pt x="494" y="223"/>
                </a:lnTo>
                <a:lnTo>
                  <a:pt x="483" y="202"/>
                </a:lnTo>
                <a:lnTo>
                  <a:pt x="483" y="186"/>
                </a:lnTo>
                <a:lnTo>
                  <a:pt x="478" y="165"/>
                </a:lnTo>
                <a:lnTo>
                  <a:pt x="473" y="149"/>
                </a:lnTo>
                <a:lnTo>
                  <a:pt x="468" y="149"/>
                </a:lnTo>
                <a:lnTo>
                  <a:pt x="468" y="154"/>
                </a:lnTo>
                <a:lnTo>
                  <a:pt x="468" y="154"/>
                </a:lnTo>
                <a:lnTo>
                  <a:pt x="462" y="149"/>
                </a:lnTo>
                <a:lnTo>
                  <a:pt x="468" y="133"/>
                </a:lnTo>
                <a:lnTo>
                  <a:pt x="452" y="101"/>
                </a:lnTo>
                <a:lnTo>
                  <a:pt x="452" y="90"/>
                </a:lnTo>
                <a:lnTo>
                  <a:pt x="457" y="80"/>
                </a:lnTo>
                <a:lnTo>
                  <a:pt x="452" y="58"/>
                </a:lnTo>
                <a:lnTo>
                  <a:pt x="441" y="26"/>
                </a:lnTo>
                <a:lnTo>
                  <a:pt x="441" y="21"/>
                </a:lnTo>
                <a:lnTo>
                  <a:pt x="436" y="16"/>
                </a:lnTo>
                <a:lnTo>
                  <a:pt x="436" y="11"/>
                </a:lnTo>
                <a:lnTo>
                  <a:pt x="430" y="0"/>
                </a:lnTo>
                <a:lnTo>
                  <a:pt x="329" y="26"/>
                </a:lnTo>
                <a:lnTo>
                  <a:pt x="329" y="26"/>
                </a:lnTo>
                <a:lnTo>
                  <a:pt x="324" y="26"/>
                </a:lnTo>
                <a:lnTo>
                  <a:pt x="313" y="32"/>
                </a:lnTo>
                <a:lnTo>
                  <a:pt x="292" y="53"/>
                </a:lnTo>
                <a:lnTo>
                  <a:pt x="266" y="90"/>
                </a:lnTo>
                <a:lnTo>
                  <a:pt x="260" y="96"/>
                </a:lnTo>
                <a:lnTo>
                  <a:pt x="266" y="101"/>
                </a:lnTo>
                <a:lnTo>
                  <a:pt x="260" y="117"/>
                </a:lnTo>
                <a:lnTo>
                  <a:pt x="255" y="117"/>
                </a:lnTo>
                <a:lnTo>
                  <a:pt x="228" y="143"/>
                </a:lnTo>
                <a:lnTo>
                  <a:pt x="228" y="149"/>
                </a:lnTo>
                <a:lnTo>
                  <a:pt x="228" y="159"/>
                </a:lnTo>
                <a:lnTo>
                  <a:pt x="234" y="165"/>
                </a:lnTo>
                <a:lnTo>
                  <a:pt x="239" y="159"/>
                </a:lnTo>
                <a:lnTo>
                  <a:pt x="244" y="165"/>
                </a:lnTo>
                <a:lnTo>
                  <a:pt x="244" y="170"/>
                </a:lnTo>
                <a:lnTo>
                  <a:pt x="239" y="175"/>
                </a:lnTo>
                <a:lnTo>
                  <a:pt x="244" y="186"/>
                </a:lnTo>
                <a:lnTo>
                  <a:pt x="250" y="191"/>
                </a:lnTo>
                <a:lnTo>
                  <a:pt x="250" y="207"/>
                </a:lnTo>
                <a:lnTo>
                  <a:pt x="234" y="218"/>
                </a:lnTo>
                <a:lnTo>
                  <a:pt x="207" y="239"/>
                </a:lnTo>
                <a:lnTo>
                  <a:pt x="191" y="244"/>
                </a:lnTo>
                <a:lnTo>
                  <a:pt x="149" y="260"/>
                </a:lnTo>
                <a:lnTo>
                  <a:pt x="133" y="255"/>
                </a:lnTo>
                <a:lnTo>
                  <a:pt x="122" y="250"/>
                </a:lnTo>
                <a:lnTo>
                  <a:pt x="101" y="255"/>
                </a:lnTo>
                <a:lnTo>
                  <a:pt x="80" y="260"/>
                </a:lnTo>
                <a:lnTo>
                  <a:pt x="53" y="266"/>
                </a:lnTo>
                <a:lnTo>
                  <a:pt x="42" y="276"/>
                </a:lnTo>
                <a:lnTo>
                  <a:pt x="42" y="287"/>
                </a:lnTo>
                <a:lnTo>
                  <a:pt x="42" y="298"/>
                </a:lnTo>
                <a:lnTo>
                  <a:pt x="58" y="313"/>
                </a:lnTo>
                <a:lnTo>
                  <a:pt x="58" y="319"/>
                </a:lnTo>
                <a:lnTo>
                  <a:pt x="58" y="324"/>
                </a:lnTo>
                <a:lnTo>
                  <a:pt x="58" y="335"/>
                </a:lnTo>
                <a:lnTo>
                  <a:pt x="53" y="335"/>
                </a:lnTo>
                <a:lnTo>
                  <a:pt x="48" y="351"/>
                </a:lnTo>
                <a:lnTo>
                  <a:pt x="10" y="388"/>
                </a:lnTo>
                <a:lnTo>
                  <a:pt x="0" y="398"/>
                </a:lnTo>
                <a:lnTo>
                  <a:pt x="5" y="425"/>
                </a:lnTo>
                <a:lnTo>
                  <a:pt x="356" y="356"/>
                </a:lnTo>
                <a:lnTo>
                  <a:pt x="361" y="356"/>
                </a:lnTo>
                <a:lnTo>
                  <a:pt x="361" y="367"/>
                </a:lnTo>
                <a:lnTo>
                  <a:pt x="367" y="367"/>
                </a:lnTo>
                <a:lnTo>
                  <a:pt x="367" y="367"/>
                </a:lnTo>
                <a:lnTo>
                  <a:pt x="372" y="367"/>
                </a:lnTo>
                <a:lnTo>
                  <a:pt x="377" y="372"/>
                </a:lnTo>
                <a:lnTo>
                  <a:pt x="388" y="393"/>
                </a:lnTo>
                <a:lnTo>
                  <a:pt x="393" y="398"/>
                </a:lnTo>
                <a:lnTo>
                  <a:pt x="393" y="404"/>
                </a:lnTo>
                <a:lnTo>
                  <a:pt x="393" y="404"/>
                </a:lnTo>
                <a:lnTo>
                  <a:pt x="414" y="409"/>
                </a:lnTo>
                <a:lnTo>
                  <a:pt x="420" y="414"/>
                </a:lnTo>
                <a:lnTo>
                  <a:pt x="420" y="414"/>
                </a:lnTo>
                <a:lnTo>
                  <a:pt x="420" y="414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" name=""/>
          <p:cNvSpPr/>
          <p:nvPr/>
        </p:nvSpPr>
        <p:spPr>
          <a:xfrm>
            <a:off x="2948040" y="4067280"/>
            <a:ext cx="61920" cy="66600"/>
          </a:xfrm>
          <a:custGeom>
            <a:avLst/>
            <a:gdLst/>
            <a:ahLst/>
            <a:rect l="l" t="t" r="r" b="b"/>
            <a:pathLst>
              <a:path w="53" h="58">
                <a:moveTo>
                  <a:pt x="10" y="32"/>
                </a:moveTo>
                <a:lnTo>
                  <a:pt x="53" y="0"/>
                </a:lnTo>
                <a:lnTo>
                  <a:pt x="5" y="58"/>
                </a:lnTo>
                <a:lnTo>
                  <a:pt x="0" y="53"/>
                </a:lnTo>
                <a:lnTo>
                  <a:pt x="10" y="32"/>
                </a:lnTo>
                <a:lnTo>
                  <a:pt x="10" y="3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" name=""/>
          <p:cNvSpPr/>
          <p:nvPr/>
        </p:nvSpPr>
        <p:spPr>
          <a:xfrm>
            <a:off x="2948040" y="4067280"/>
            <a:ext cx="61920" cy="66600"/>
          </a:xfrm>
          <a:custGeom>
            <a:avLst/>
            <a:gdLst/>
            <a:ahLst/>
            <a:rect l="l" t="t" r="r" b="b"/>
            <a:pathLst>
              <a:path w="53" h="58">
                <a:moveTo>
                  <a:pt x="10" y="32"/>
                </a:moveTo>
                <a:lnTo>
                  <a:pt x="53" y="0"/>
                </a:lnTo>
                <a:lnTo>
                  <a:pt x="5" y="58"/>
                </a:lnTo>
                <a:lnTo>
                  <a:pt x="0" y="53"/>
                </a:lnTo>
                <a:lnTo>
                  <a:pt x="10" y="32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" name=""/>
          <p:cNvSpPr/>
          <p:nvPr/>
        </p:nvSpPr>
        <p:spPr>
          <a:xfrm>
            <a:off x="720720" y="3184560"/>
            <a:ext cx="25560" cy="38160"/>
          </a:xfrm>
          <a:custGeom>
            <a:avLst/>
            <a:gdLst/>
            <a:ahLst/>
            <a:rect l="l" t="t" r="r" b="b"/>
            <a:pathLst>
              <a:path w="21" h="32">
                <a:moveTo>
                  <a:pt x="0" y="0"/>
                </a:moveTo>
                <a:lnTo>
                  <a:pt x="21" y="32"/>
                </a:lnTo>
                <a:lnTo>
                  <a:pt x="11" y="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" name=""/>
          <p:cNvSpPr/>
          <p:nvPr/>
        </p:nvSpPr>
        <p:spPr>
          <a:xfrm>
            <a:off x="720720" y="3184560"/>
            <a:ext cx="25560" cy="38160"/>
          </a:xfrm>
          <a:custGeom>
            <a:avLst/>
            <a:gdLst/>
            <a:ahLst/>
            <a:rect l="l" t="t" r="r" b="b"/>
            <a:pathLst>
              <a:path w="21" h="32">
                <a:moveTo>
                  <a:pt x="0" y="0"/>
                </a:moveTo>
                <a:lnTo>
                  <a:pt x="21" y="32"/>
                </a:lnTo>
                <a:lnTo>
                  <a:pt x="11" y="3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" name=""/>
          <p:cNvSpPr/>
          <p:nvPr/>
        </p:nvSpPr>
        <p:spPr>
          <a:xfrm>
            <a:off x="628560" y="3019320"/>
            <a:ext cx="25560" cy="17640"/>
          </a:xfrm>
          <a:custGeom>
            <a:avLst/>
            <a:gdLst/>
            <a:ahLst/>
            <a:rect l="l" t="t" r="r" b="b"/>
            <a:pathLst>
              <a:path w="22" h="15">
                <a:moveTo>
                  <a:pt x="0" y="0"/>
                </a:moveTo>
                <a:lnTo>
                  <a:pt x="22" y="15"/>
                </a:lnTo>
                <a:lnTo>
                  <a:pt x="6" y="1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" name=""/>
          <p:cNvSpPr/>
          <p:nvPr/>
        </p:nvSpPr>
        <p:spPr>
          <a:xfrm>
            <a:off x="628560" y="3019320"/>
            <a:ext cx="25560" cy="17640"/>
          </a:xfrm>
          <a:custGeom>
            <a:avLst/>
            <a:gdLst/>
            <a:ahLst/>
            <a:rect l="l" t="t" r="r" b="b"/>
            <a:pathLst>
              <a:path w="22" h="15">
                <a:moveTo>
                  <a:pt x="0" y="0"/>
                </a:moveTo>
                <a:lnTo>
                  <a:pt x="22" y="15"/>
                </a:lnTo>
                <a:lnTo>
                  <a:pt x="6" y="1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" name=""/>
          <p:cNvSpPr/>
          <p:nvPr/>
        </p:nvSpPr>
        <p:spPr>
          <a:xfrm>
            <a:off x="590400" y="3011400"/>
            <a:ext cx="19080" cy="19080"/>
          </a:xfrm>
          <a:custGeom>
            <a:avLst/>
            <a:gdLst/>
            <a:ahLst/>
            <a:rect l="l" t="t" r="r" b="b"/>
            <a:pathLst>
              <a:path w="16" h="16">
                <a:moveTo>
                  <a:pt x="0" y="6"/>
                </a:moveTo>
                <a:lnTo>
                  <a:pt x="11" y="0"/>
                </a:lnTo>
                <a:lnTo>
                  <a:pt x="16" y="1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" name=""/>
          <p:cNvSpPr/>
          <p:nvPr/>
        </p:nvSpPr>
        <p:spPr>
          <a:xfrm>
            <a:off x="590400" y="3011400"/>
            <a:ext cx="19080" cy="19080"/>
          </a:xfrm>
          <a:custGeom>
            <a:avLst/>
            <a:gdLst/>
            <a:ahLst/>
            <a:rect l="l" t="t" r="r" b="b"/>
            <a:pathLst>
              <a:path w="16" h="16">
                <a:moveTo>
                  <a:pt x="0" y="6"/>
                </a:moveTo>
                <a:lnTo>
                  <a:pt x="11" y="0"/>
                </a:lnTo>
                <a:lnTo>
                  <a:pt x="16" y="1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" name=""/>
          <p:cNvSpPr/>
          <p:nvPr/>
        </p:nvSpPr>
        <p:spPr>
          <a:xfrm>
            <a:off x="4286160" y="2160720"/>
            <a:ext cx="36720" cy="42840"/>
          </a:xfrm>
          <a:custGeom>
            <a:avLst/>
            <a:gdLst/>
            <a:ahLst/>
            <a:rect l="l" t="t" r="r" b="b"/>
            <a:pathLst>
              <a:path w="32" h="37">
                <a:moveTo>
                  <a:pt x="0" y="32"/>
                </a:moveTo>
                <a:lnTo>
                  <a:pt x="0" y="16"/>
                </a:lnTo>
                <a:lnTo>
                  <a:pt x="5" y="16"/>
                </a:lnTo>
                <a:lnTo>
                  <a:pt x="5" y="5"/>
                </a:lnTo>
                <a:lnTo>
                  <a:pt x="11" y="0"/>
                </a:lnTo>
                <a:lnTo>
                  <a:pt x="16" y="10"/>
                </a:lnTo>
                <a:lnTo>
                  <a:pt x="32" y="21"/>
                </a:lnTo>
                <a:lnTo>
                  <a:pt x="27" y="32"/>
                </a:lnTo>
                <a:lnTo>
                  <a:pt x="5" y="37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" name=""/>
          <p:cNvSpPr/>
          <p:nvPr/>
        </p:nvSpPr>
        <p:spPr>
          <a:xfrm>
            <a:off x="4286160" y="2160720"/>
            <a:ext cx="36720" cy="42840"/>
          </a:xfrm>
          <a:custGeom>
            <a:avLst/>
            <a:gdLst/>
            <a:ahLst/>
            <a:rect l="l" t="t" r="r" b="b"/>
            <a:pathLst>
              <a:path w="32" h="37">
                <a:moveTo>
                  <a:pt x="0" y="32"/>
                </a:moveTo>
                <a:lnTo>
                  <a:pt x="0" y="16"/>
                </a:lnTo>
                <a:lnTo>
                  <a:pt x="5" y="16"/>
                </a:lnTo>
                <a:lnTo>
                  <a:pt x="5" y="5"/>
                </a:lnTo>
                <a:lnTo>
                  <a:pt x="11" y="0"/>
                </a:lnTo>
                <a:lnTo>
                  <a:pt x="16" y="10"/>
                </a:lnTo>
                <a:lnTo>
                  <a:pt x="32" y="21"/>
                </a:lnTo>
                <a:lnTo>
                  <a:pt x="27" y="32"/>
                </a:lnTo>
                <a:lnTo>
                  <a:pt x="5" y="37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" name=""/>
          <p:cNvSpPr/>
          <p:nvPr/>
        </p:nvSpPr>
        <p:spPr>
          <a:xfrm>
            <a:off x="4594320" y="3776760"/>
            <a:ext cx="38160" cy="55440"/>
          </a:xfrm>
          <a:custGeom>
            <a:avLst/>
            <a:gdLst/>
            <a:ahLst/>
            <a:rect l="l" t="t" r="r" b="b"/>
            <a:pathLst>
              <a:path w="32" h="48">
                <a:moveTo>
                  <a:pt x="10" y="27"/>
                </a:moveTo>
                <a:lnTo>
                  <a:pt x="26" y="27"/>
                </a:lnTo>
                <a:lnTo>
                  <a:pt x="26" y="21"/>
                </a:lnTo>
                <a:lnTo>
                  <a:pt x="10" y="21"/>
                </a:lnTo>
                <a:lnTo>
                  <a:pt x="10" y="11"/>
                </a:lnTo>
                <a:lnTo>
                  <a:pt x="32" y="11"/>
                </a:lnTo>
                <a:lnTo>
                  <a:pt x="32" y="0"/>
                </a:lnTo>
                <a:lnTo>
                  <a:pt x="0" y="0"/>
                </a:lnTo>
                <a:lnTo>
                  <a:pt x="0" y="48"/>
                </a:lnTo>
                <a:lnTo>
                  <a:pt x="10" y="48"/>
                </a:lnTo>
                <a:lnTo>
                  <a:pt x="10" y="2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" name=""/>
          <p:cNvSpPr/>
          <p:nvPr/>
        </p:nvSpPr>
        <p:spPr>
          <a:xfrm>
            <a:off x="4637160" y="3776760"/>
            <a:ext cx="38160" cy="55440"/>
          </a:xfrm>
          <a:custGeom>
            <a:avLst/>
            <a:gdLst/>
            <a:ahLst/>
            <a:rect l="l" t="t" r="r" b="b"/>
            <a:pathLst>
              <a:path w="32" h="48">
                <a:moveTo>
                  <a:pt x="11" y="0"/>
                </a:moveTo>
                <a:lnTo>
                  <a:pt x="0" y="0"/>
                </a:lnTo>
                <a:lnTo>
                  <a:pt x="0" y="48"/>
                </a:lnTo>
                <a:lnTo>
                  <a:pt x="32" y="48"/>
                </a:lnTo>
                <a:lnTo>
                  <a:pt x="32" y="37"/>
                </a:lnTo>
                <a:lnTo>
                  <a:pt x="11" y="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" name=""/>
          <p:cNvSpPr/>
          <p:nvPr/>
        </p:nvSpPr>
        <p:spPr>
          <a:xfrm>
            <a:off x="1967040" y="3252960"/>
            <a:ext cx="42840" cy="48960"/>
          </a:xfrm>
          <a:custGeom>
            <a:avLst/>
            <a:gdLst/>
            <a:ahLst/>
            <a:rect l="l" t="t" r="r" b="b"/>
            <a:pathLst>
              <a:path w="37" h="43">
                <a:moveTo>
                  <a:pt x="26" y="32"/>
                </a:moveTo>
                <a:lnTo>
                  <a:pt x="26" y="32"/>
                </a:lnTo>
                <a:lnTo>
                  <a:pt x="10" y="0"/>
                </a:lnTo>
                <a:lnTo>
                  <a:pt x="0" y="0"/>
                </a:lnTo>
                <a:lnTo>
                  <a:pt x="0" y="43"/>
                </a:lnTo>
                <a:lnTo>
                  <a:pt x="10" y="43"/>
                </a:lnTo>
                <a:lnTo>
                  <a:pt x="10" y="11"/>
                </a:lnTo>
                <a:lnTo>
                  <a:pt x="10" y="11"/>
                </a:lnTo>
                <a:lnTo>
                  <a:pt x="26" y="43"/>
                </a:lnTo>
                <a:lnTo>
                  <a:pt x="37" y="43"/>
                </a:lnTo>
                <a:lnTo>
                  <a:pt x="37" y="0"/>
                </a:lnTo>
                <a:lnTo>
                  <a:pt x="26" y="0"/>
                </a:lnTo>
                <a:lnTo>
                  <a:pt x="26" y="3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" name=""/>
          <p:cNvSpPr/>
          <p:nvPr/>
        </p:nvSpPr>
        <p:spPr>
          <a:xfrm>
            <a:off x="2022480" y="3252960"/>
            <a:ext cx="49320" cy="48960"/>
          </a:xfrm>
          <a:custGeom>
            <a:avLst/>
            <a:gdLst/>
            <a:ahLst/>
            <a:rect l="l" t="t" r="r" b="b"/>
            <a:pathLst>
              <a:path w="43" h="43">
                <a:moveTo>
                  <a:pt x="43" y="0"/>
                </a:moveTo>
                <a:lnTo>
                  <a:pt x="32" y="0"/>
                </a:lnTo>
                <a:lnTo>
                  <a:pt x="22" y="38"/>
                </a:lnTo>
                <a:lnTo>
                  <a:pt x="22" y="38"/>
                </a:lnTo>
                <a:lnTo>
                  <a:pt x="11" y="0"/>
                </a:lnTo>
                <a:lnTo>
                  <a:pt x="0" y="0"/>
                </a:lnTo>
                <a:lnTo>
                  <a:pt x="0" y="43"/>
                </a:lnTo>
                <a:lnTo>
                  <a:pt x="6" y="43"/>
                </a:lnTo>
                <a:lnTo>
                  <a:pt x="6" y="6"/>
                </a:lnTo>
                <a:lnTo>
                  <a:pt x="11" y="6"/>
                </a:lnTo>
                <a:lnTo>
                  <a:pt x="16" y="43"/>
                </a:lnTo>
                <a:lnTo>
                  <a:pt x="27" y="43"/>
                </a:lnTo>
                <a:lnTo>
                  <a:pt x="32" y="6"/>
                </a:lnTo>
                <a:lnTo>
                  <a:pt x="32" y="6"/>
                </a:lnTo>
                <a:lnTo>
                  <a:pt x="32" y="43"/>
                </a:lnTo>
                <a:lnTo>
                  <a:pt x="43" y="43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" name=""/>
          <p:cNvSpPr/>
          <p:nvPr/>
        </p:nvSpPr>
        <p:spPr>
          <a:xfrm>
            <a:off x="5149800" y="2611440"/>
            <a:ext cx="50760" cy="49320"/>
          </a:xfrm>
          <a:custGeom>
            <a:avLst/>
            <a:gdLst/>
            <a:ahLst/>
            <a:rect l="l" t="t" r="r" b="b"/>
            <a:pathLst>
              <a:path w="43" h="42">
                <a:moveTo>
                  <a:pt x="43" y="0"/>
                </a:moveTo>
                <a:lnTo>
                  <a:pt x="32" y="0"/>
                </a:lnTo>
                <a:lnTo>
                  <a:pt x="22" y="37"/>
                </a:lnTo>
                <a:lnTo>
                  <a:pt x="22" y="37"/>
                </a:lnTo>
                <a:lnTo>
                  <a:pt x="11" y="0"/>
                </a:lnTo>
                <a:lnTo>
                  <a:pt x="0" y="0"/>
                </a:lnTo>
                <a:lnTo>
                  <a:pt x="0" y="42"/>
                </a:lnTo>
                <a:lnTo>
                  <a:pt x="6" y="42"/>
                </a:lnTo>
                <a:lnTo>
                  <a:pt x="6" y="5"/>
                </a:lnTo>
                <a:lnTo>
                  <a:pt x="6" y="5"/>
                </a:lnTo>
                <a:lnTo>
                  <a:pt x="16" y="42"/>
                </a:lnTo>
                <a:lnTo>
                  <a:pt x="27" y="42"/>
                </a:lnTo>
                <a:lnTo>
                  <a:pt x="32" y="5"/>
                </a:lnTo>
                <a:lnTo>
                  <a:pt x="32" y="5"/>
                </a:lnTo>
                <a:lnTo>
                  <a:pt x="32" y="42"/>
                </a:lnTo>
                <a:lnTo>
                  <a:pt x="43" y="42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" name=""/>
          <p:cNvSpPr/>
          <p:nvPr/>
        </p:nvSpPr>
        <p:spPr>
          <a:xfrm>
            <a:off x="5213520" y="2611440"/>
            <a:ext cx="42840" cy="49320"/>
          </a:xfrm>
          <a:custGeom>
            <a:avLst/>
            <a:gdLst/>
            <a:ahLst/>
            <a:rect l="l" t="t" r="r" b="b"/>
            <a:pathLst>
              <a:path w="37" h="42">
                <a:moveTo>
                  <a:pt x="0" y="42"/>
                </a:moveTo>
                <a:lnTo>
                  <a:pt x="21" y="42"/>
                </a:lnTo>
                <a:lnTo>
                  <a:pt x="31" y="37"/>
                </a:lnTo>
                <a:lnTo>
                  <a:pt x="37" y="21"/>
                </a:lnTo>
                <a:lnTo>
                  <a:pt x="37" y="5"/>
                </a:lnTo>
                <a:lnTo>
                  <a:pt x="31" y="0"/>
                </a:lnTo>
                <a:lnTo>
                  <a:pt x="21" y="0"/>
                </a:lnTo>
                <a:lnTo>
                  <a:pt x="0" y="0"/>
                </a:lnTo>
                <a:lnTo>
                  <a:pt x="0" y="42"/>
                </a:lnTo>
                <a:close/>
                <a:moveTo>
                  <a:pt x="10" y="5"/>
                </a:moveTo>
                <a:lnTo>
                  <a:pt x="15" y="5"/>
                </a:lnTo>
                <a:lnTo>
                  <a:pt x="21" y="10"/>
                </a:lnTo>
                <a:lnTo>
                  <a:pt x="26" y="21"/>
                </a:lnTo>
                <a:lnTo>
                  <a:pt x="26" y="32"/>
                </a:lnTo>
                <a:lnTo>
                  <a:pt x="15" y="37"/>
                </a:lnTo>
                <a:lnTo>
                  <a:pt x="10" y="37"/>
                </a:lnTo>
                <a:lnTo>
                  <a:pt x="10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" name=""/>
          <p:cNvSpPr/>
          <p:nvPr/>
        </p:nvSpPr>
        <p:spPr>
          <a:xfrm>
            <a:off x="2732040" y="3635280"/>
            <a:ext cx="42840" cy="55800"/>
          </a:xfrm>
          <a:custGeom>
            <a:avLst/>
            <a:gdLst/>
            <a:ahLst/>
            <a:rect l="l" t="t" r="r" b="b"/>
            <a:pathLst>
              <a:path w="37" h="48">
                <a:moveTo>
                  <a:pt x="21" y="11"/>
                </a:moveTo>
                <a:lnTo>
                  <a:pt x="37" y="11"/>
                </a:lnTo>
                <a:lnTo>
                  <a:pt x="37" y="0"/>
                </a:lnTo>
                <a:lnTo>
                  <a:pt x="0" y="0"/>
                </a:lnTo>
                <a:lnTo>
                  <a:pt x="0" y="11"/>
                </a:lnTo>
                <a:lnTo>
                  <a:pt x="16" y="11"/>
                </a:lnTo>
                <a:lnTo>
                  <a:pt x="16" y="48"/>
                </a:lnTo>
                <a:lnTo>
                  <a:pt x="21" y="48"/>
                </a:lnTo>
                <a:lnTo>
                  <a:pt x="21" y="1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" name=""/>
          <p:cNvSpPr/>
          <p:nvPr/>
        </p:nvSpPr>
        <p:spPr>
          <a:xfrm>
            <a:off x="2774880" y="3635280"/>
            <a:ext cx="49320" cy="55800"/>
          </a:xfrm>
          <a:custGeom>
            <a:avLst/>
            <a:gdLst/>
            <a:ahLst/>
            <a:rect l="l" t="t" r="r" b="b"/>
            <a:pathLst>
              <a:path w="42" h="48">
                <a:moveTo>
                  <a:pt x="26" y="21"/>
                </a:moveTo>
                <a:lnTo>
                  <a:pt x="42" y="0"/>
                </a:lnTo>
                <a:lnTo>
                  <a:pt x="32" y="0"/>
                </a:lnTo>
                <a:lnTo>
                  <a:pt x="21" y="16"/>
                </a:lnTo>
                <a:lnTo>
                  <a:pt x="16" y="0"/>
                </a:lnTo>
                <a:lnTo>
                  <a:pt x="0" y="0"/>
                </a:lnTo>
                <a:lnTo>
                  <a:pt x="16" y="21"/>
                </a:lnTo>
                <a:lnTo>
                  <a:pt x="0" y="48"/>
                </a:lnTo>
                <a:lnTo>
                  <a:pt x="11" y="48"/>
                </a:lnTo>
                <a:lnTo>
                  <a:pt x="21" y="32"/>
                </a:lnTo>
                <a:lnTo>
                  <a:pt x="32" y="48"/>
                </a:lnTo>
                <a:lnTo>
                  <a:pt x="42" y="48"/>
                </a:lnTo>
                <a:lnTo>
                  <a:pt x="26" y="2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" name=""/>
          <p:cNvSpPr/>
          <p:nvPr/>
        </p:nvSpPr>
        <p:spPr>
          <a:xfrm>
            <a:off x="2928960" y="3105000"/>
            <a:ext cx="49320" cy="55800"/>
          </a:xfrm>
          <a:custGeom>
            <a:avLst/>
            <a:gdLst/>
            <a:ahLst/>
            <a:rect l="l" t="t" r="r" b="b"/>
            <a:pathLst>
              <a:path w="42" h="48">
                <a:moveTo>
                  <a:pt x="0" y="27"/>
                </a:moveTo>
                <a:lnTo>
                  <a:pt x="5" y="37"/>
                </a:lnTo>
                <a:lnTo>
                  <a:pt x="10" y="48"/>
                </a:lnTo>
                <a:lnTo>
                  <a:pt x="21" y="48"/>
                </a:lnTo>
                <a:lnTo>
                  <a:pt x="32" y="48"/>
                </a:lnTo>
                <a:lnTo>
                  <a:pt x="42" y="37"/>
                </a:lnTo>
                <a:lnTo>
                  <a:pt x="42" y="27"/>
                </a:lnTo>
                <a:lnTo>
                  <a:pt x="42" y="16"/>
                </a:lnTo>
                <a:lnTo>
                  <a:pt x="32" y="5"/>
                </a:lnTo>
                <a:lnTo>
                  <a:pt x="21" y="0"/>
                </a:lnTo>
                <a:lnTo>
                  <a:pt x="10" y="5"/>
                </a:lnTo>
                <a:lnTo>
                  <a:pt x="5" y="16"/>
                </a:lnTo>
                <a:lnTo>
                  <a:pt x="0" y="27"/>
                </a:lnTo>
                <a:lnTo>
                  <a:pt x="0" y="27"/>
                </a:lnTo>
                <a:close/>
                <a:moveTo>
                  <a:pt x="10" y="27"/>
                </a:moveTo>
                <a:lnTo>
                  <a:pt x="10" y="16"/>
                </a:lnTo>
                <a:lnTo>
                  <a:pt x="16" y="11"/>
                </a:lnTo>
                <a:lnTo>
                  <a:pt x="21" y="11"/>
                </a:lnTo>
                <a:lnTo>
                  <a:pt x="32" y="11"/>
                </a:lnTo>
                <a:lnTo>
                  <a:pt x="37" y="16"/>
                </a:lnTo>
                <a:lnTo>
                  <a:pt x="37" y="27"/>
                </a:lnTo>
                <a:lnTo>
                  <a:pt x="32" y="37"/>
                </a:lnTo>
                <a:lnTo>
                  <a:pt x="21" y="42"/>
                </a:lnTo>
                <a:lnTo>
                  <a:pt x="16" y="37"/>
                </a:lnTo>
                <a:lnTo>
                  <a:pt x="10" y="27"/>
                </a:lnTo>
                <a:lnTo>
                  <a:pt x="10" y="2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" name=""/>
          <p:cNvSpPr/>
          <p:nvPr/>
        </p:nvSpPr>
        <p:spPr>
          <a:xfrm>
            <a:off x="2990880" y="3105000"/>
            <a:ext cx="49320" cy="55800"/>
          </a:xfrm>
          <a:custGeom>
            <a:avLst/>
            <a:gdLst/>
            <a:ahLst/>
            <a:rect l="l" t="t" r="r" b="b"/>
            <a:pathLst>
              <a:path w="42" h="48">
                <a:moveTo>
                  <a:pt x="11" y="32"/>
                </a:moveTo>
                <a:lnTo>
                  <a:pt x="16" y="27"/>
                </a:lnTo>
                <a:lnTo>
                  <a:pt x="27" y="48"/>
                </a:lnTo>
                <a:lnTo>
                  <a:pt x="42" y="48"/>
                </a:lnTo>
                <a:lnTo>
                  <a:pt x="21" y="21"/>
                </a:lnTo>
                <a:lnTo>
                  <a:pt x="37" y="0"/>
                </a:lnTo>
                <a:lnTo>
                  <a:pt x="27" y="0"/>
                </a:lnTo>
                <a:lnTo>
                  <a:pt x="11" y="21"/>
                </a:lnTo>
                <a:lnTo>
                  <a:pt x="11" y="0"/>
                </a:lnTo>
                <a:lnTo>
                  <a:pt x="0" y="0"/>
                </a:lnTo>
                <a:lnTo>
                  <a:pt x="0" y="48"/>
                </a:lnTo>
                <a:lnTo>
                  <a:pt x="11" y="48"/>
                </a:lnTo>
                <a:lnTo>
                  <a:pt x="11" y="3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" name=""/>
          <p:cNvSpPr/>
          <p:nvPr/>
        </p:nvSpPr>
        <p:spPr>
          <a:xfrm>
            <a:off x="2805120" y="2739960"/>
            <a:ext cx="44280" cy="50760"/>
          </a:xfrm>
          <a:custGeom>
            <a:avLst/>
            <a:gdLst/>
            <a:ahLst/>
            <a:rect l="l" t="t" r="r" b="b"/>
            <a:pathLst>
              <a:path w="38" h="43">
                <a:moveTo>
                  <a:pt x="11" y="27"/>
                </a:moveTo>
                <a:lnTo>
                  <a:pt x="11" y="27"/>
                </a:lnTo>
                <a:lnTo>
                  <a:pt x="27" y="43"/>
                </a:lnTo>
                <a:lnTo>
                  <a:pt x="38" y="43"/>
                </a:lnTo>
                <a:lnTo>
                  <a:pt x="22" y="16"/>
                </a:lnTo>
                <a:lnTo>
                  <a:pt x="38" y="0"/>
                </a:lnTo>
                <a:lnTo>
                  <a:pt x="27" y="0"/>
                </a:lnTo>
                <a:lnTo>
                  <a:pt x="11" y="16"/>
                </a:lnTo>
                <a:lnTo>
                  <a:pt x="11" y="0"/>
                </a:lnTo>
                <a:lnTo>
                  <a:pt x="0" y="0"/>
                </a:lnTo>
                <a:lnTo>
                  <a:pt x="0" y="43"/>
                </a:lnTo>
                <a:lnTo>
                  <a:pt x="11" y="43"/>
                </a:lnTo>
                <a:lnTo>
                  <a:pt x="11" y="2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" name=""/>
          <p:cNvSpPr/>
          <p:nvPr/>
        </p:nvSpPr>
        <p:spPr>
          <a:xfrm>
            <a:off x="2854440" y="2733840"/>
            <a:ext cx="42840" cy="61920"/>
          </a:xfrm>
          <a:custGeom>
            <a:avLst/>
            <a:gdLst/>
            <a:ahLst/>
            <a:rect l="l" t="t" r="r" b="b"/>
            <a:pathLst>
              <a:path w="37" h="53">
                <a:moveTo>
                  <a:pt x="0" y="37"/>
                </a:moveTo>
                <a:lnTo>
                  <a:pt x="5" y="48"/>
                </a:lnTo>
                <a:lnTo>
                  <a:pt x="11" y="53"/>
                </a:lnTo>
                <a:lnTo>
                  <a:pt x="21" y="53"/>
                </a:lnTo>
                <a:lnTo>
                  <a:pt x="27" y="53"/>
                </a:lnTo>
                <a:lnTo>
                  <a:pt x="32" y="48"/>
                </a:lnTo>
                <a:lnTo>
                  <a:pt x="37" y="43"/>
                </a:lnTo>
                <a:lnTo>
                  <a:pt x="37" y="37"/>
                </a:lnTo>
                <a:lnTo>
                  <a:pt x="32" y="27"/>
                </a:lnTo>
                <a:lnTo>
                  <a:pt x="27" y="21"/>
                </a:lnTo>
                <a:lnTo>
                  <a:pt x="16" y="21"/>
                </a:lnTo>
                <a:lnTo>
                  <a:pt x="11" y="21"/>
                </a:lnTo>
                <a:lnTo>
                  <a:pt x="11" y="16"/>
                </a:lnTo>
                <a:lnTo>
                  <a:pt x="16" y="11"/>
                </a:lnTo>
                <a:lnTo>
                  <a:pt x="16" y="11"/>
                </a:lnTo>
                <a:lnTo>
                  <a:pt x="27" y="16"/>
                </a:lnTo>
                <a:lnTo>
                  <a:pt x="27" y="16"/>
                </a:lnTo>
                <a:lnTo>
                  <a:pt x="37" y="16"/>
                </a:lnTo>
                <a:lnTo>
                  <a:pt x="32" y="5"/>
                </a:lnTo>
                <a:lnTo>
                  <a:pt x="16" y="0"/>
                </a:lnTo>
                <a:lnTo>
                  <a:pt x="5" y="5"/>
                </a:lnTo>
                <a:lnTo>
                  <a:pt x="0" y="16"/>
                </a:lnTo>
                <a:lnTo>
                  <a:pt x="5" y="27"/>
                </a:lnTo>
                <a:lnTo>
                  <a:pt x="16" y="32"/>
                </a:lnTo>
                <a:lnTo>
                  <a:pt x="21" y="32"/>
                </a:lnTo>
                <a:lnTo>
                  <a:pt x="27" y="32"/>
                </a:lnTo>
                <a:lnTo>
                  <a:pt x="27" y="37"/>
                </a:lnTo>
                <a:lnTo>
                  <a:pt x="21" y="43"/>
                </a:lnTo>
                <a:lnTo>
                  <a:pt x="16" y="43"/>
                </a:lnTo>
                <a:lnTo>
                  <a:pt x="11" y="43"/>
                </a:lnTo>
                <a:lnTo>
                  <a:pt x="11" y="37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" name=""/>
          <p:cNvSpPr/>
          <p:nvPr/>
        </p:nvSpPr>
        <p:spPr>
          <a:xfrm>
            <a:off x="2657520" y="2340000"/>
            <a:ext cx="42840" cy="49320"/>
          </a:xfrm>
          <a:custGeom>
            <a:avLst/>
            <a:gdLst/>
            <a:ahLst/>
            <a:rect l="l" t="t" r="r" b="b"/>
            <a:pathLst>
              <a:path w="37" h="42">
                <a:moveTo>
                  <a:pt x="32" y="32"/>
                </a:moveTo>
                <a:lnTo>
                  <a:pt x="32" y="32"/>
                </a:lnTo>
                <a:lnTo>
                  <a:pt x="11" y="0"/>
                </a:lnTo>
                <a:lnTo>
                  <a:pt x="0" y="0"/>
                </a:lnTo>
                <a:lnTo>
                  <a:pt x="0" y="42"/>
                </a:lnTo>
                <a:lnTo>
                  <a:pt x="11" y="42"/>
                </a:lnTo>
                <a:lnTo>
                  <a:pt x="11" y="11"/>
                </a:lnTo>
                <a:lnTo>
                  <a:pt x="11" y="11"/>
                </a:lnTo>
                <a:lnTo>
                  <a:pt x="32" y="42"/>
                </a:lnTo>
                <a:lnTo>
                  <a:pt x="37" y="42"/>
                </a:lnTo>
                <a:lnTo>
                  <a:pt x="37" y="0"/>
                </a:lnTo>
                <a:lnTo>
                  <a:pt x="32" y="0"/>
                </a:lnTo>
                <a:lnTo>
                  <a:pt x="32" y="3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" name=""/>
          <p:cNvSpPr/>
          <p:nvPr/>
        </p:nvSpPr>
        <p:spPr>
          <a:xfrm>
            <a:off x="2712960" y="2340000"/>
            <a:ext cx="42840" cy="49320"/>
          </a:xfrm>
          <a:custGeom>
            <a:avLst/>
            <a:gdLst/>
            <a:ahLst/>
            <a:rect l="l" t="t" r="r" b="b"/>
            <a:pathLst>
              <a:path w="37" h="42">
                <a:moveTo>
                  <a:pt x="32" y="0"/>
                </a:moveTo>
                <a:lnTo>
                  <a:pt x="0" y="0"/>
                </a:lnTo>
                <a:lnTo>
                  <a:pt x="0" y="42"/>
                </a:lnTo>
                <a:lnTo>
                  <a:pt x="37" y="42"/>
                </a:lnTo>
                <a:lnTo>
                  <a:pt x="37" y="37"/>
                </a:lnTo>
                <a:lnTo>
                  <a:pt x="10" y="37"/>
                </a:lnTo>
                <a:lnTo>
                  <a:pt x="10" y="27"/>
                </a:lnTo>
                <a:lnTo>
                  <a:pt x="32" y="27"/>
                </a:lnTo>
                <a:lnTo>
                  <a:pt x="32" y="16"/>
                </a:lnTo>
                <a:lnTo>
                  <a:pt x="10" y="16"/>
                </a:lnTo>
                <a:lnTo>
                  <a:pt x="10" y="5"/>
                </a:lnTo>
                <a:lnTo>
                  <a:pt x="32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" name=""/>
          <p:cNvSpPr/>
          <p:nvPr/>
        </p:nvSpPr>
        <p:spPr>
          <a:xfrm>
            <a:off x="2657520" y="1981080"/>
            <a:ext cx="42840" cy="57240"/>
          </a:xfrm>
          <a:custGeom>
            <a:avLst/>
            <a:gdLst/>
            <a:ahLst/>
            <a:rect l="l" t="t" r="r" b="b"/>
            <a:pathLst>
              <a:path w="37" h="48">
                <a:moveTo>
                  <a:pt x="0" y="37"/>
                </a:moveTo>
                <a:lnTo>
                  <a:pt x="0" y="43"/>
                </a:lnTo>
                <a:lnTo>
                  <a:pt x="5" y="48"/>
                </a:lnTo>
                <a:lnTo>
                  <a:pt x="16" y="48"/>
                </a:lnTo>
                <a:lnTo>
                  <a:pt x="26" y="48"/>
                </a:lnTo>
                <a:lnTo>
                  <a:pt x="37" y="43"/>
                </a:lnTo>
                <a:lnTo>
                  <a:pt x="37" y="37"/>
                </a:lnTo>
                <a:lnTo>
                  <a:pt x="32" y="27"/>
                </a:lnTo>
                <a:lnTo>
                  <a:pt x="21" y="21"/>
                </a:lnTo>
                <a:lnTo>
                  <a:pt x="11" y="21"/>
                </a:lnTo>
                <a:lnTo>
                  <a:pt x="11" y="21"/>
                </a:lnTo>
                <a:lnTo>
                  <a:pt x="5" y="16"/>
                </a:lnTo>
                <a:lnTo>
                  <a:pt x="11" y="11"/>
                </a:lnTo>
                <a:lnTo>
                  <a:pt x="16" y="11"/>
                </a:lnTo>
                <a:lnTo>
                  <a:pt x="21" y="16"/>
                </a:lnTo>
                <a:lnTo>
                  <a:pt x="26" y="16"/>
                </a:lnTo>
                <a:lnTo>
                  <a:pt x="32" y="16"/>
                </a:lnTo>
                <a:lnTo>
                  <a:pt x="32" y="5"/>
                </a:lnTo>
                <a:lnTo>
                  <a:pt x="26" y="0"/>
                </a:lnTo>
                <a:lnTo>
                  <a:pt x="16" y="0"/>
                </a:lnTo>
                <a:lnTo>
                  <a:pt x="5" y="0"/>
                </a:lnTo>
                <a:lnTo>
                  <a:pt x="0" y="5"/>
                </a:lnTo>
                <a:lnTo>
                  <a:pt x="0" y="16"/>
                </a:lnTo>
                <a:lnTo>
                  <a:pt x="5" y="27"/>
                </a:lnTo>
                <a:lnTo>
                  <a:pt x="11" y="32"/>
                </a:lnTo>
                <a:lnTo>
                  <a:pt x="16" y="32"/>
                </a:lnTo>
                <a:lnTo>
                  <a:pt x="21" y="32"/>
                </a:lnTo>
                <a:lnTo>
                  <a:pt x="26" y="37"/>
                </a:lnTo>
                <a:lnTo>
                  <a:pt x="21" y="43"/>
                </a:lnTo>
                <a:lnTo>
                  <a:pt x="16" y="43"/>
                </a:lnTo>
                <a:lnTo>
                  <a:pt x="11" y="43"/>
                </a:lnTo>
                <a:lnTo>
                  <a:pt x="5" y="37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" name=""/>
          <p:cNvSpPr/>
          <p:nvPr/>
        </p:nvSpPr>
        <p:spPr>
          <a:xfrm>
            <a:off x="2706840" y="1981080"/>
            <a:ext cx="44280" cy="50760"/>
          </a:xfrm>
          <a:custGeom>
            <a:avLst/>
            <a:gdLst/>
            <a:ahLst/>
            <a:rect l="l" t="t" r="r" b="b"/>
            <a:pathLst>
              <a:path w="38" h="43">
                <a:moveTo>
                  <a:pt x="0" y="43"/>
                </a:moveTo>
                <a:lnTo>
                  <a:pt x="22" y="43"/>
                </a:lnTo>
                <a:lnTo>
                  <a:pt x="32" y="43"/>
                </a:lnTo>
                <a:lnTo>
                  <a:pt x="38" y="38"/>
                </a:lnTo>
                <a:lnTo>
                  <a:pt x="38" y="22"/>
                </a:lnTo>
                <a:lnTo>
                  <a:pt x="38" y="6"/>
                </a:lnTo>
                <a:lnTo>
                  <a:pt x="32" y="0"/>
                </a:lnTo>
                <a:lnTo>
                  <a:pt x="22" y="0"/>
                </a:lnTo>
                <a:lnTo>
                  <a:pt x="0" y="0"/>
                </a:lnTo>
                <a:lnTo>
                  <a:pt x="0" y="43"/>
                </a:lnTo>
                <a:close/>
                <a:moveTo>
                  <a:pt x="11" y="6"/>
                </a:moveTo>
                <a:lnTo>
                  <a:pt x="16" y="6"/>
                </a:lnTo>
                <a:lnTo>
                  <a:pt x="22" y="6"/>
                </a:lnTo>
                <a:lnTo>
                  <a:pt x="27" y="11"/>
                </a:lnTo>
                <a:lnTo>
                  <a:pt x="27" y="22"/>
                </a:lnTo>
                <a:lnTo>
                  <a:pt x="27" y="32"/>
                </a:lnTo>
                <a:lnTo>
                  <a:pt x="16" y="38"/>
                </a:lnTo>
                <a:lnTo>
                  <a:pt x="11" y="38"/>
                </a:lnTo>
                <a:lnTo>
                  <a:pt x="11" y="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" name=""/>
          <p:cNvSpPr/>
          <p:nvPr/>
        </p:nvSpPr>
        <p:spPr>
          <a:xfrm>
            <a:off x="2676600" y="1593720"/>
            <a:ext cx="42840" cy="55800"/>
          </a:xfrm>
          <a:custGeom>
            <a:avLst/>
            <a:gdLst/>
            <a:ahLst/>
            <a:rect l="l" t="t" r="r" b="b"/>
            <a:pathLst>
              <a:path w="37" h="48">
                <a:moveTo>
                  <a:pt x="26" y="32"/>
                </a:moveTo>
                <a:lnTo>
                  <a:pt x="26" y="32"/>
                </a:lnTo>
                <a:lnTo>
                  <a:pt x="10" y="0"/>
                </a:lnTo>
                <a:lnTo>
                  <a:pt x="0" y="0"/>
                </a:lnTo>
                <a:lnTo>
                  <a:pt x="0" y="48"/>
                </a:lnTo>
                <a:lnTo>
                  <a:pt x="10" y="48"/>
                </a:lnTo>
                <a:lnTo>
                  <a:pt x="10" y="11"/>
                </a:lnTo>
                <a:lnTo>
                  <a:pt x="10" y="11"/>
                </a:lnTo>
                <a:lnTo>
                  <a:pt x="26" y="48"/>
                </a:lnTo>
                <a:lnTo>
                  <a:pt x="37" y="48"/>
                </a:lnTo>
                <a:lnTo>
                  <a:pt x="37" y="0"/>
                </a:lnTo>
                <a:lnTo>
                  <a:pt x="26" y="0"/>
                </a:lnTo>
                <a:lnTo>
                  <a:pt x="26" y="3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" name=""/>
          <p:cNvSpPr/>
          <p:nvPr/>
        </p:nvSpPr>
        <p:spPr>
          <a:xfrm>
            <a:off x="2732040" y="1593720"/>
            <a:ext cx="42840" cy="55800"/>
          </a:xfrm>
          <a:custGeom>
            <a:avLst/>
            <a:gdLst/>
            <a:ahLst/>
            <a:rect l="l" t="t" r="r" b="b"/>
            <a:pathLst>
              <a:path w="37" h="48">
                <a:moveTo>
                  <a:pt x="0" y="48"/>
                </a:moveTo>
                <a:lnTo>
                  <a:pt x="16" y="48"/>
                </a:lnTo>
                <a:lnTo>
                  <a:pt x="26" y="48"/>
                </a:lnTo>
                <a:lnTo>
                  <a:pt x="32" y="37"/>
                </a:lnTo>
                <a:lnTo>
                  <a:pt x="37" y="21"/>
                </a:lnTo>
                <a:lnTo>
                  <a:pt x="32" y="5"/>
                </a:lnTo>
                <a:lnTo>
                  <a:pt x="21" y="0"/>
                </a:lnTo>
                <a:lnTo>
                  <a:pt x="0" y="0"/>
                </a:lnTo>
                <a:lnTo>
                  <a:pt x="0" y="48"/>
                </a:lnTo>
                <a:close/>
                <a:moveTo>
                  <a:pt x="10" y="11"/>
                </a:moveTo>
                <a:lnTo>
                  <a:pt x="16" y="11"/>
                </a:lnTo>
                <a:lnTo>
                  <a:pt x="21" y="11"/>
                </a:lnTo>
                <a:lnTo>
                  <a:pt x="26" y="21"/>
                </a:lnTo>
                <a:lnTo>
                  <a:pt x="26" y="32"/>
                </a:lnTo>
                <a:lnTo>
                  <a:pt x="16" y="37"/>
                </a:lnTo>
                <a:lnTo>
                  <a:pt x="10" y="37"/>
                </a:lnTo>
                <a:lnTo>
                  <a:pt x="10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" name=""/>
          <p:cNvSpPr/>
          <p:nvPr/>
        </p:nvSpPr>
        <p:spPr>
          <a:xfrm>
            <a:off x="1986120" y="1555920"/>
            <a:ext cx="53640" cy="55440"/>
          </a:xfrm>
          <a:custGeom>
            <a:avLst/>
            <a:gdLst/>
            <a:ahLst/>
            <a:rect l="l" t="t" r="r" b="b"/>
            <a:pathLst>
              <a:path w="47" h="48">
                <a:moveTo>
                  <a:pt x="47" y="0"/>
                </a:moveTo>
                <a:lnTo>
                  <a:pt x="31" y="0"/>
                </a:lnTo>
                <a:lnTo>
                  <a:pt x="26" y="37"/>
                </a:lnTo>
                <a:lnTo>
                  <a:pt x="26" y="37"/>
                </a:lnTo>
                <a:lnTo>
                  <a:pt x="16" y="0"/>
                </a:lnTo>
                <a:lnTo>
                  <a:pt x="0" y="0"/>
                </a:lnTo>
                <a:lnTo>
                  <a:pt x="0" y="48"/>
                </a:lnTo>
                <a:lnTo>
                  <a:pt x="10" y="48"/>
                </a:lnTo>
                <a:lnTo>
                  <a:pt x="10" y="11"/>
                </a:lnTo>
                <a:lnTo>
                  <a:pt x="10" y="11"/>
                </a:lnTo>
                <a:lnTo>
                  <a:pt x="21" y="48"/>
                </a:lnTo>
                <a:lnTo>
                  <a:pt x="26" y="48"/>
                </a:lnTo>
                <a:lnTo>
                  <a:pt x="37" y="11"/>
                </a:lnTo>
                <a:lnTo>
                  <a:pt x="37" y="11"/>
                </a:lnTo>
                <a:lnTo>
                  <a:pt x="37" y="48"/>
                </a:lnTo>
                <a:lnTo>
                  <a:pt x="47" y="48"/>
                </a:lnTo>
                <a:lnTo>
                  <a:pt x="4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" name=""/>
          <p:cNvSpPr/>
          <p:nvPr/>
        </p:nvSpPr>
        <p:spPr>
          <a:xfrm>
            <a:off x="2048040" y="1555920"/>
            <a:ext cx="42840" cy="55440"/>
          </a:xfrm>
          <a:custGeom>
            <a:avLst/>
            <a:gdLst/>
            <a:ahLst/>
            <a:rect l="l" t="t" r="r" b="b"/>
            <a:pathLst>
              <a:path w="37" h="48">
                <a:moveTo>
                  <a:pt x="21" y="11"/>
                </a:moveTo>
                <a:lnTo>
                  <a:pt x="37" y="11"/>
                </a:lnTo>
                <a:lnTo>
                  <a:pt x="37" y="0"/>
                </a:lnTo>
                <a:lnTo>
                  <a:pt x="0" y="0"/>
                </a:lnTo>
                <a:lnTo>
                  <a:pt x="0" y="11"/>
                </a:lnTo>
                <a:lnTo>
                  <a:pt x="10" y="11"/>
                </a:lnTo>
                <a:lnTo>
                  <a:pt x="10" y="48"/>
                </a:lnTo>
                <a:lnTo>
                  <a:pt x="21" y="48"/>
                </a:lnTo>
                <a:lnTo>
                  <a:pt x="21" y="1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" name=""/>
          <p:cNvSpPr/>
          <p:nvPr/>
        </p:nvSpPr>
        <p:spPr>
          <a:xfrm>
            <a:off x="1967040" y="2104920"/>
            <a:ext cx="68040" cy="50760"/>
          </a:xfrm>
          <a:custGeom>
            <a:avLst/>
            <a:gdLst/>
            <a:ahLst/>
            <a:rect l="l" t="t" r="r" b="b"/>
            <a:pathLst>
              <a:path w="58" h="43">
                <a:moveTo>
                  <a:pt x="16" y="43"/>
                </a:moveTo>
                <a:lnTo>
                  <a:pt x="21" y="43"/>
                </a:lnTo>
                <a:lnTo>
                  <a:pt x="26" y="32"/>
                </a:lnTo>
                <a:lnTo>
                  <a:pt x="26" y="21"/>
                </a:lnTo>
                <a:lnTo>
                  <a:pt x="32" y="5"/>
                </a:lnTo>
                <a:lnTo>
                  <a:pt x="32" y="5"/>
                </a:lnTo>
                <a:lnTo>
                  <a:pt x="32" y="21"/>
                </a:lnTo>
                <a:lnTo>
                  <a:pt x="32" y="32"/>
                </a:lnTo>
                <a:lnTo>
                  <a:pt x="37" y="43"/>
                </a:lnTo>
                <a:lnTo>
                  <a:pt x="47" y="43"/>
                </a:lnTo>
                <a:lnTo>
                  <a:pt x="58" y="0"/>
                </a:lnTo>
                <a:lnTo>
                  <a:pt x="47" y="0"/>
                </a:lnTo>
                <a:lnTo>
                  <a:pt x="42" y="16"/>
                </a:lnTo>
                <a:lnTo>
                  <a:pt x="42" y="21"/>
                </a:lnTo>
                <a:lnTo>
                  <a:pt x="42" y="32"/>
                </a:lnTo>
                <a:lnTo>
                  <a:pt x="42" y="32"/>
                </a:lnTo>
                <a:lnTo>
                  <a:pt x="42" y="21"/>
                </a:lnTo>
                <a:lnTo>
                  <a:pt x="42" y="16"/>
                </a:lnTo>
                <a:lnTo>
                  <a:pt x="37" y="0"/>
                </a:lnTo>
                <a:lnTo>
                  <a:pt x="26" y="0"/>
                </a:lnTo>
                <a:lnTo>
                  <a:pt x="21" y="16"/>
                </a:lnTo>
                <a:lnTo>
                  <a:pt x="21" y="21"/>
                </a:lnTo>
                <a:lnTo>
                  <a:pt x="21" y="32"/>
                </a:lnTo>
                <a:lnTo>
                  <a:pt x="21" y="32"/>
                </a:lnTo>
                <a:lnTo>
                  <a:pt x="16" y="21"/>
                </a:lnTo>
                <a:lnTo>
                  <a:pt x="16" y="16"/>
                </a:lnTo>
                <a:lnTo>
                  <a:pt x="10" y="0"/>
                </a:lnTo>
                <a:lnTo>
                  <a:pt x="0" y="0"/>
                </a:lnTo>
                <a:lnTo>
                  <a:pt x="16" y="4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" name=""/>
          <p:cNvSpPr/>
          <p:nvPr/>
        </p:nvSpPr>
        <p:spPr>
          <a:xfrm>
            <a:off x="2039760" y="2104920"/>
            <a:ext cx="44640" cy="50760"/>
          </a:xfrm>
          <a:custGeom>
            <a:avLst/>
            <a:gdLst/>
            <a:ahLst/>
            <a:rect l="l" t="t" r="r" b="b"/>
            <a:pathLst>
              <a:path w="38" h="43">
                <a:moveTo>
                  <a:pt x="22" y="27"/>
                </a:moveTo>
                <a:lnTo>
                  <a:pt x="38" y="0"/>
                </a:lnTo>
                <a:lnTo>
                  <a:pt x="27" y="0"/>
                </a:lnTo>
                <a:lnTo>
                  <a:pt x="22" y="16"/>
                </a:lnTo>
                <a:lnTo>
                  <a:pt x="11" y="0"/>
                </a:lnTo>
                <a:lnTo>
                  <a:pt x="0" y="0"/>
                </a:lnTo>
                <a:lnTo>
                  <a:pt x="16" y="27"/>
                </a:lnTo>
                <a:lnTo>
                  <a:pt x="16" y="43"/>
                </a:lnTo>
                <a:lnTo>
                  <a:pt x="22" y="43"/>
                </a:lnTo>
                <a:lnTo>
                  <a:pt x="22" y="2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" name=""/>
          <p:cNvSpPr/>
          <p:nvPr/>
        </p:nvSpPr>
        <p:spPr>
          <a:xfrm>
            <a:off x="2079720" y="2638440"/>
            <a:ext cx="50760" cy="55440"/>
          </a:xfrm>
          <a:custGeom>
            <a:avLst/>
            <a:gdLst/>
            <a:ahLst/>
            <a:rect l="l" t="t" r="r" b="b"/>
            <a:pathLst>
              <a:path w="43" h="48">
                <a:moveTo>
                  <a:pt x="43" y="16"/>
                </a:moveTo>
                <a:lnTo>
                  <a:pt x="38" y="5"/>
                </a:lnTo>
                <a:lnTo>
                  <a:pt x="22" y="0"/>
                </a:lnTo>
                <a:lnTo>
                  <a:pt x="6" y="5"/>
                </a:lnTo>
                <a:lnTo>
                  <a:pt x="0" y="27"/>
                </a:lnTo>
                <a:lnTo>
                  <a:pt x="6" y="43"/>
                </a:lnTo>
                <a:lnTo>
                  <a:pt x="22" y="48"/>
                </a:lnTo>
                <a:lnTo>
                  <a:pt x="32" y="43"/>
                </a:lnTo>
                <a:lnTo>
                  <a:pt x="43" y="32"/>
                </a:lnTo>
                <a:lnTo>
                  <a:pt x="32" y="32"/>
                </a:lnTo>
                <a:lnTo>
                  <a:pt x="27" y="37"/>
                </a:lnTo>
                <a:lnTo>
                  <a:pt x="22" y="43"/>
                </a:lnTo>
                <a:lnTo>
                  <a:pt x="11" y="37"/>
                </a:lnTo>
                <a:lnTo>
                  <a:pt x="11" y="27"/>
                </a:lnTo>
                <a:lnTo>
                  <a:pt x="11" y="16"/>
                </a:lnTo>
                <a:lnTo>
                  <a:pt x="16" y="11"/>
                </a:lnTo>
                <a:lnTo>
                  <a:pt x="22" y="11"/>
                </a:lnTo>
                <a:lnTo>
                  <a:pt x="27" y="16"/>
                </a:lnTo>
                <a:lnTo>
                  <a:pt x="32" y="16"/>
                </a:lnTo>
                <a:lnTo>
                  <a:pt x="4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" name=""/>
          <p:cNvSpPr/>
          <p:nvPr/>
        </p:nvSpPr>
        <p:spPr>
          <a:xfrm>
            <a:off x="2135160" y="2638440"/>
            <a:ext cx="50760" cy="5544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27"/>
                </a:moveTo>
                <a:lnTo>
                  <a:pt x="6" y="37"/>
                </a:lnTo>
                <a:lnTo>
                  <a:pt x="11" y="48"/>
                </a:lnTo>
                <a:lnTo>
                  <a:pt x="21" y="48"/>
                </a:lnTo>
                <a:lnTo>
                  <a:pt x="32" y="48"/>
                </a:lnTo>
                <a:lnTo>
                  <a:pt x="43" y="37"/>
                </a:lnTo>
                <a:lnTo>
                  <a:pt x="43" y="27"/>
                </a:lnTo>
                <a:lnTo>
                  <a:pt x="43" y="16"/>
                </a:lnTo>
                <a:lnTo>
                  <a:pt x="32" y="5"/>
                </a:lnTo>
                <a:lnTo>
                  <a:pt x="21" y="0"/>
                </a:lnTo>
                <a:lnTo>
                  <a:pt x="11" y="5"/>
                </a:lnTo>
                <a:lnTo>
                  <a:pt x="6" y="16"/>
                </a:lnTo>
                <a:lnTo>
                  <a:pt x="0" y="27"/>
                </a:lnTo>
                <a:lnTo>
                  <a:pt x="0" y="27"/>
                </a:lnTo>
                <a:close/>
                <a:moveTo>
                  <a:pt x="6" y="27"/>
                </a:moveTo>
                <a:lnTo>
                  <a:pt x="6" y="16"/>
                </a:lnTo>
                <a:lnTo>
                  <a:pt x="11" y="11"/>
                </a:lnTo>
                <a:lnTo>
                  <a:pt x="21" y="11"/>
                </a:lnTo>
                <a:lnTo>
                  <a:pt x="27" y="11"/>
                </a:lnTo>
                <a:lnTo>
                  <a:pt x="32" y="16"/>
                </a:lnTo>
                <a:lnTo>
                  <a:pt x="32" y="27"/>
                </a:lnTo>
                <a:lnTo>
                  <a:pt x="27" y="37"/>
                </a:lnTo>
                <a:lnTo>
                  <a:pt x="21" y="43"/>
                </a:lnTo>
                <a:lnTo>
                  <a:pt x="11" y="37"/>
                </a:lnTo>
                <a:lnTo>
                  <a:pt x="6" y="27"/>
                </a:lnTo>
                <a:lnTo>
                  <a:pt x="6" y="2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" name=""/>
          <p:cNvSpPr/>
          <p:nvPr/>
        </p:nvSpPr>
        <p:spPr>
          <a:xfrm>
            <a:off x="1535040" y="2556000"/>
            <a:ext cx="42840" cy="55440"/>
          </a:xfrm>
          <a:custGeom>
            <a:avLst/>
            <a:gdLst/>
            <a:ahLst/>
            <a:rect l="l" t="t" r="r" b="b"/>
            <a:pathLst>
              <a:path w="37" h="48">
                <a:moveTo>
                  <a:pt x="37" y="0"/>
                </a:moveTo>
                <a:lnTo>
                  <a:pt x="26" y="0"/>
                </a:lnTo>
                <a:lnTo>
                  <a:pt x="26" y="32"/>
                </a:lnTo>
                <a:lnTo>
                  <a:pt x="26" y="37"/>
                </a:lnTo>
                <a:lnTo>
                  <a:pt x="21" y="37"/>
                </a:lnTo>
                <a:lnTo>
                  <a:pt x="16" y="37"/>
                </a:lnTo>
                <a:lnTo>
                  <a:pt x="10" y="32"/>
                </a:lnTo>
                <a:lnTo>
                  <a:pt x="10" y="0"/>
                </a:lnTo>
                <a:lnTo>
                  <a:pt x="0" y="0"/>
                </a:lnTo>
                <a:lnTo>
                  <a:pt x="0" y="32"/>
                </a:lnTo>
                <a:lnTo>
                  <a:pt x="0" y="37"/>
                </a:lnTo>
                <a:lnTo>
                  <a:pt x="5" y="42"/>
                </a:lnTo>
                <a:lnTo>
                  <a:pt x="16" y="48"/>
                </a:lnTo>
                <a:lnTo>
                  <a:pt x="21" y="48"/>
                </a:lnTo>
                <a:lnTo>
                  <a:pt x="32" y="42"/>
                </a:lnTo>
                <a:lnTo>
                  <a:pt x="3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" name=""/>
          <p:cNvSpPr/>
          <p:nvPr/>
        </p:nvSpPr>
        <p:spPr>
          <a:xfrm>
            <a:off x="1584360" y="2556000"/>
            <a:ext cx="42840" cy="55440"/>
          </a:xfrm>
          <a:custGeom>
            <a:avLst/>
            <a:gdLst/>
            <a:ahLst/>
            <a:rect l="l" t="t" r="r" b="b"/>
            <a:pathLst>
              <a:path w="37" h="48">
                <a:moveTo>
                  <a:pt x="27" y="11"/>
                </a:moveTo>
                <a:lnTo>
                  <a:pt x="37" y="11"/>
                </a:lnTo>
                <a:lnTo>
                  <a:pt x="37" y="0"/>
                </a:lnTo>
                <a:lnTo>
                  <a:pt x="0" y="0"/>
                </a:lnTo>
                <a:lnTo>
                  <a:pt x="0" y="11"/>
                </a:lnTo>
                <a:lnTo>
                  <a:pt x="16" y="11"/>
                </a:lnTo>
                <a:lnTo>
                  <a:pt x="16" y="48"/>
                </a:lnTo>
                <a:lnTo>
                  <a:pt x="27" y="48"/>
                </a:lnTo>
                <a:lnTo>
                  <a:pt x="2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" name=""/>
          <p:cNvSpPr/>
          <p:nvPr/>
        </p:nvSpPr>
        <p:spPr>
          <a:xfrm>
            <a:off x="1405080" y="1889280"/>
            <a:ext cx="12600" cy="507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" name=""/>
          <p:cNvSpPr/>
          <p:nvPr/>
        </p:nvSpPr>
        <p:spPr>
          <a:xfrm>
            <a:off x="1430280" y="1889280"/>
            <a:ext cx="42840" cy="50760"/>
          </a:xfrm>
          <a:custGeom>
            <a:avLst/>
            <a:gdLst/>
            <a:ahLst/>
            <a:rect l="l" t="t" r="r" b="b"/>
            <a:pathLst>
              <a:path w="37" h="43">
                <a:moveTo>
                  <a:pt x="0" y="43"/>
                </a:moveTo>
                <a:lnTo>
                  <a:pt x="16" y="43"/>
                </a:lnTo>
                <a:lnTo>
                  <a:pt x="32" y="37"/>
                </a:lnTo>
                <a:lnTo>
                  <a:pt x="37" y="21"/>
                </a:lnTo>
                <a:lnTo>
                  <a:pt x="32" y="5"/>
                </a:lnTo>
                <a:lnTo>
                  <a:pt x="16" y="0"/>
                </a:lnTo>
                <a:lnTo>
                  <a:pt x="0" y="0"/>
                </a:lnTo>
                <a:lnTo>
                  <a:pt x="0" y="43"/>
                </a:lnTo>
                <a:close/>
                <a:moveTo>
                  <a:pt x="6" y="5"/>
                </a:moveTo>
                <a:lnTo>
                  <a:pt x="16" y="5"/>
                </a:lnTo>
                <a:lnTo>
                  <a:pt x="22" y="5"/>
                </a:lnTo>
                <a:lnTo>
                  <a:pt x="27" y="11"/>
                </a:lnTo>
                <a:lnTo>
                  <a:pt x="27" y="21"/>
                </a:lnTo>
                <a:lnTo>
                  <a:pt x="27" y="32"/>
                </a:lnTo>
                <a:lnTo>
                  <a:pt x="16" y="37"/>
                </a:lnTo>
                <a:lnTo>
                  <a:pt x="6" y="37"/>
                </a:lnTo>
                <a:lnTo>
                  <a:pt x="6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" name=""/>
          <p:cNvSpPr/>
          <p:nvPr/>
        </p:nvSpPr>
        <p:spPr>
          <a:xfrm>
            <a:off x="1436760" y="3086280"/>
            <a:ext cx="49320" cy="55440"/>
          </a:xfrm>
          <a:custGeom>
            <a:avLst/>
            <a:gdLst/>
            <a:ahLst/>
            <a:rect l="l" t="t" r="r" b="b"/>
            <a:pathLst>
              <a:path w="42" h="48">
                <a:moveTo>
                  <a:pt x="16" y="37"/>
                </a:moveTo>
                <a:lnTo>
                  <a:pt x="31" y="37"/>
                </a:lnTo>
                <a:lnTo>
                  <a:pt x="31" y="48"/>
                </a:lnTo>
                <a:lnTo>
                  <a:pt x="42" y="48"/>
                </a:lnTo>
                <a:lnTo>
                  <a:pt x="26" y="0"/>
                </a:lnTo>
                <a:lnTo>
                  <a:pt x="16" y="0"/>
                </a:lnTo>
                <a:lnTo>
                  <a:pt x="0" y="48"/>
                </a:lnTo>
                <a:lnTo>
                  <a:pt x="10" y="48"/>
                </a:lnTo>
                <a:lnTo>
                  <a:pt x="16" y="37"/>
                </a:lnTo>
                <a:close/>
                <a:moveTo>
                  <a:pt x="21" y="11"/>
                </a:moveTo>
                <a:lnTo>
                  <a:pt x="21" y="11"/>
                </a:lnTo>
                <a:lnTo>
                  <a:pt x="26" y="32"/>
                </a:lnTo>
                <a:lnTo>
                  <a:pt x="16" y="32"/>
                </a:lnTo>
                <a:lnTo>
                  <a:pt x="21" y="1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" name=""/>
          <p:cNvSpPr/>
          <p:nvPr/>
        </p:nvSpPr>
        <p:spPr>
          <a:xfrm>
            <a:off x="1492200" y="3086280"/>
            <a:ext cx="42840" cy="55440"/>
          </a:xfrm>
          <a:custGeom>
            <a:avLst/>
            <a:gdLst/>
            <a:ahLst/>
            <a:rect l="l" t="t" r="r" b="b"/>
            <a:pathLst>
              <a:path w="38" h="48">
                <a:moveTo>
                  <a:pt x="38" y="37"/>
                </a:moveTo>
                <a:lnTo>
                  <a:pt x="11" y="37"/>
                </a:lnTo>
                <a:lnTo>
                  <a:pt x="38" y="11"/>
                </a:lnTo>
                <a:lnTo>
                  <a:pt x="38" y="0"/>
                </a:lnTo>
                <a:lnTo>
                  <a:pt x="0" y="0"/>
                </a:lnTo>
                <a:lnTo>
                  <a:pt x="0" y="11"/>
                </a:lnTo>
                <a:lnTo>
                  <a:pt x="22" y="11"/>
                </a:lnTo>
                <a:lnTo>
                  <a:pt x="0" y="37"/>
                </a:lnTo>
                <a:lnTo>
                  <a:pt x="0" y="48"/>
                </a:lnTo>
                <a:lnTo>
                  <a:pt x="38" y="48"/>
                </a:lnTo>
                <a:lnTo>
                  <a:pt x="38" y="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" name=""/>
          <p:cNvSpPr/>
          <p:nvPr/>
        </p:nvSpPr>
        <p:spPr>
          <a:xfrm>
            <a:off x="1022400" y="2414520"/>
            <a:ext cx="44280" cy="47520"/>
          </a:xfrm>
          <a:custGeom>
            <a:avLst/>
            <a:gdLst/>
            <a:ahLst/>
            <a:rect l="l" t="t" r="r" b="b"/>
            <a:pathLst>
              <a:path w="38" h="42">
                <a:moveTo>
                  <a:pt x="27" y="32"/>
                </a:moveTo>
                <a:lnTo>
                  <a:pt x="27" y="32"/>
                </a:lnTo>
                <a:lnTo>
                  <a:pt x="11" y="0"/>
                </a:lnTo>
                <a:lnTo>
                  <a:pt x="0" y="0"/>
                </a:lnTo>
                <a:lnTo>
                  <a:pt x="0" y="42"/>
                </a:lnTo>
                <a:lnTo>
                  <a:pt x="11" y="42"/>
                </a:lnTo>
                <a:lnTo>
                  <a:pt x="11" y="10"/>
                </a:lnTo>
                <a:lnTo>
                  <a:pt x="11" y="10"/>
                </a:lnTo>
                <a:lnTo>
                  <a:pt x="27" y="42"/>
                </a:lnTo>
                <a:lnTo>
                  <a:pt x="38" y="42"/>
                </a:lnTo>
                <a:lnTo>
                  <a:pt x="38" y="0"/>
                </a:lnTo>
                <a:lnTo>
                  <a:pt x="27" y="0"/>
                </a:lnTo>
                <a:lnTo>
                  <a:pt x="27" y="3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" name=""/>
          <p:cNvSpPr/>
          <p:nvPr/>
        </p:nvSpPr>
        <p:spPr>
          <a:xfrm>
            <a:off x="1073160" y="2414520"/>
            <a:ext cx="49320" cy="47520"/>
          </a:xfrm>
          <a:custGeom>
            <a:avLst/>
            <a:gdLst/>
            <a:ahLst/>
            <a:rect l="l" t="t" r="r" b="b"/>
            <a:pathLst>
              <a:path w="43" h="42">
                <a:moveTo>
                  <a:pt x="21" y="32"/>
                </a:moveTo>
                <a:lnTo>
                  <a:pt x="21" y="32"/>
                </a:lnTo>
                <a:lnTo>
                  <a:pt x="11" y="0"/>
                </a:lnTo>
                <a:lnTo>
                  <a:pt x="0" y="0"/>
                </a:lnTo>
                <a:lnTo>
                  <a:pt x="16" y="42"/>
                </a:lnTo>
                <a:lnTo>
                  <a:pt x="27" y="42"/>
                </a:lnTo>
                <a:lnTo>
                  <a:pt x="43" y="0"/>
                </a:lnTo>
                <a:lnTo>
                  <a:pt x="32" y="0"/>
                </a:lnTo>
                <a:lnTo>
                  <a:pt x="21" y="3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" name=""/>
          <p:cNvSpPr/>
          <p:nvPr/>
        </p:nvSpPr>
        <p:spPr>
          <a:xfrm>
            <a:off x="900000" y="1433520"/>
            <a:ext cx="68400" cy="49320"/>
          </a:xfrm>
          <a:custGeom>
            <a:avLst/>
            <a:gdLst/>
            <a:ahLst/>
            <a:rect l="l" t="t" r="r" b="b"/>
            <a:pathLst>
              <a:path w="59" h="42">
                <a:moveTo>
                  <a:pt x="11" y="42"/>
                </a:moveTo>
                <a:lnTo>
                  <a:pt x="21" y="42"/>
                </a:lnTo>
                <a:lnTo>
                  <a:pt x="27" y="32"/>
                </a:lnTo>
                <a:lnTo>
                  <a:pt x="27" y="21"/>
                </a:lnTo>
                <a:lnTo>
                  <a:pt x="27" y="10"/>
                </a:lnTo>
                <a:lnTo>
                  <a:pt x="27" y="10"/>
                </a:lnTo>
                <a:lnTo>
                  <a:pt x="32" y="21"/>
                </a:lnTo>
                <a:lnTo>
                  <a:pt x="32" y="32"/>
                </a:lnTo>
                <a:lnTo>
                  <a:pt x="32" y="42"/>
                </a:lnTo>
                <a:lnTo>
                  <a:pt x="43" y="42"/>
                </a:lnTo>
                <a:lnTo>
                  <a:pt x="59" y="0"/>
                </a:lnTo>
                <a:lnTo>
                  <a:pt x="48" y="0"/>
                </a:lnTo>
                <a:lnTo>
                  <a:pt x="43" y="16"/>
                </a:lnTo>
                <a:lnTo>
                  <a:pt x="43" y="21"/>
                </a:lnTo>
                <a:lnTo>
                  <a:pt x="37" y="32"/>
                </a:lnTo>
                <a:lnTo>
                  <a:pt x="37" y="32"/>
                </a:lnTo>
                <a:lnTo>
                  <a:pt x="37" y="21"/>
                </a:lnTo>
                <a:lnTo>
                  <a:pt x="37" y="16"/>
                </a:lnTo>
                <a:lnTo>
                  <a:pt x="32" y="0"/>
                </a:lnTo>
                <a:lnTo>
                  <a:pt x="21" y="0"/>
                </a:lnTo>
                <a:lnTo>
                  <a:pt x="16" y="16"/>
                </a:lnTo>
                <a:lnTo>
                  <a:pt x="16" y="21"/>
                </a:lnTo>
                <a:lnTo>
                  <a:pt x="16" y="32"/>
                </a:lnTo>
                <a:lnTo>
                  <a:pt x="16" y="32"/>
                </a:lnTo>
                <a:lnTo>
                  <a:pt x="16" y="21"/>
                </a:lnTo>
                <a:lnTo>
                  <a:pt x="16" y="16"/>
                </a:lnTo>
                <a:lnTo>
                  <a:pt x="11" y="0"/>
                </a:lnTo>
                <a:lnTo>
                  <a:pt x="0" y="0"/>
                </a:lnTo>
                <a:lnTo>
                  <a:pt x="11" y="4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" name=""/>
          <p:cNvSpPr/>
          <p:nvPr/>
        </p:nvSpPr>
        <p:spPr>
          <a:xfrm>
            <a:off x="968400" y="1433520"/>
            <a:ext cx="49320" cy="49320"/>
          </a:xfrm>
          <a:custGeom>
            <a:avLst/>
            <a:gdLst/>
            <a:ahLst/>
            <a:rect l="l" t="t" r="r" b="b"/>
            <a:pathLst>
              <a:path w="42" h="42">
                <a:moveTo>
                  <a:pt x="10" y="32"/>
                </a:moveTo>
                <a:lnTo>
                  <a:pt x="32" y="32"/>
                </a:lnTo>
                <a:lnTo>
                  <a:pt x="32" y="42"/>
                </a:lnTo>
                <a:lnTo>
                  <a:pt x="42" y="42"/>
                </a:lnTo>
                <a:lnTo>
                  <a:pt x="26" y="0"/>
                </a:lnTo>
                <a:lnTo>
                  <a:pt x="16" y="0"/>
                </a:lnTo>
                <a:lnTo>
                  <a:pt x="0" y="42"/>
                </a:lnTo>
                <a:lnTo>
                  <a:pt x="10" y="42"/>
                </a:lnTo>
                <a:lnTo>
                  <a:pt x="10" y="32"/>
                </a:lnTo>
                <a:close/>
                <a:moveTo>
                  <a:pt x="21" y="10"/>
                </a:moveTo>
                <a:lnTo>
                  <a:pt x="21" y="10"/>
                </a:lnTo>
                <a:lnTo>
                  <a:pt x="26" y="26"/>
                </a:lnTo>
                <a:lnTo>
                  <a:pt x="16" y="26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" name=""/>
          <p:cNvSpPr/>
          <p:nvPr/>
        </p:nvSpPr>
        <p:spPr>
          <a:xfrm>
            <a:off x="689040" y="2739960"/>
            <a:ext cx="50760" cy="55800"/>
          </a:xfrm>
          <a:custGeom>
            <a:avLst/>
            <a:gdLst/>
            <a:ahLst/>
            <a:rect l="l" t="t" r="r" b="b"/>
            <a:pathLst>
              <a:path w="43" h="48">
                <a:moveTo>
                  <a:pt x="43" y="16"/>
                </a:moveTo>
                <a:lnTo>
                  <a:pt x="38" y="6"/>
                </a:lnTo>
                <a:lnTo>
                  <a:pt x="22" y="0"/>
                </a:lnTo>
                <a:lnTo>
                  <a:pt x="6" y="6"/>
                </a:lnTo>
                <a:lnTo>
                  <a:pt x="0" y="27"/>
                </a:lnTo>
                <a:lnTo>
                  <a:pt x="6" y="43"/>
                </a:lnTo>
                <a:lnTo>
                  <a:pt x="22" y="48"/>
                </a:lnTo>
                <a:lnTo>
                  <a:pt x="38" y="43"/>
                </a:lnTo>
                <a:lnTo>
                  <a:pt x="43" y="32"/>
                </a:lnTo>
                <a:lnTo>
                  <a:pt x="32" y="32"/>
                </a:lnTo>
                <a:lnTo>
                  <a:pt x="27" y="38"/>
                </a:lnTo>
                <a:lnTo>
                  <a:pt x="22" y="43"/>
                </a:lnTo>
                <a:lnTo>
                  <a:pt x="16" y="38"/>
                </a:lnTo>
                <a:lnTo>
                  <a:pt x="11" y="27"/>
                </a:lnTo>
                <a:lnTo>
                  <a:pt x="11" y="16"/>
                </a:lnTo>
                <a:lnTo>
                  <a:pt x="16" y="11"/>
                </a:lnTo>
                <a:lnTo>
                  <a:pt x="22" y="11"/>
                </a:lnTo>
                <a:lnTo>
                  <a:pt x="32" y="16"/>
                </a:lnTo>
                <a:lnTo>
                  <a:pt x="32" y="16"/>
                </a:lnTo>
                <a:lnTo>
                  <a:pt x="43" y="1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" name=""/>
          <p:cNvSpPr/>
          <p:nvPr/>
        </p:nvSpPr>
        <p:spPr>
          <a:xfrm>
            <a:off x="746280" y="2739960"/>
            <a:ext cx="48960" cy="55800"/>
          </a:xfrm>
          <a:custGeom>
            <a:avLst/>
            <a:gdLst/>
            <a:ahLst/>
            <a:rect l="l" t="t" r="r" b="b"/>
            <a:pathLst>
              <a:path w="43" h="48">
                <a:moveTo>
                  <a:pt x="11" y="38"/>
                </a:moveTo>
                <a:lnTo>
                  <a:pt x="27" y="38"/>
                </a:lnTo>
                <a:lnTo>
                  <a:pt x="32" y="48"/>
                </a:lnTo>
                <a:lnTo>
                  <a:pt x="43" y="48"/>
                </a:lnTo>
                <a:lnTo>
                  <a:pt x="27" y="0"/>
                </a:lnTo>
                <a:lnTo>
                  <a:pt x="16" y="0"/>
                </a:lnTo>
                <a:lnTo>
                  <a:pt x="0" y="48"/>
                </a:lnTo>
                <a:lnTo>
                  <a:pt x="11" y="48"/>
                </a:lnTo>
                <a:lnTo>
                  <a:pt x="11" y="38"/>
                </a:lnTo>
                <a:close/>
                <a:moveTo>
                  <a:pt x="22" y="11"/>
                </a:moveTo>
                <a:lnTo>
                  <a:pt x="22" y="11"/>
                </a:lnTo>
                <a:lnTo>
                  <a:pt x="27" y="32"/>
                </a:lnTo>
                <a:lnTo>
                  <a:pt x="16" y="32"/>
                </a:lnTo>
                <a:lnTo>
                  <a:pt x="22" y="1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" name=""/>
          <p:cNvSpPr/>
          <p:nvPr/>
        </p:nvSpPr>
        <p:spPr>
          <a:xfrm>
            <a:off x="838080" y="1771560"/>
            <a:ext cx="49320" cy="5580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27"/>
                </a:moveTo>
                <a:lnTo>
                  <a:pt x="5" y="37"/>
                </a:lnTo>
                <a:lnTo>
                  <a:pt x="11" y="48"/>
                </a:lnTo>
                <a:lnTo>
                  <a:pt x="21" y="48"/>
                </a:lnTo>
                <a:lnTo>
                  <a:pt x="32" y="48"/>
                </a:lnTo>
                <a:lnTo>
                  <a:pt x="43" y="37"/>
                </a:lnTo>
                <a:lnTo>
                  <a:pt x="43" y="27"/>
                </a:lnTo>
                <a:lnTo>
                  <a:pt x="43" y="16"/>
                </a:lnTo>
                <a:lnTo>
                  <a:pt x="32" y="5"/>
                </a:lnTo>
                <a:lnTo>
                  <a:pt x="21" y="0"/>
                </a:lnTo>
                <a:lnTo>
                  <a:pt x="11" y="5"/>
                </a:lnTo>
                <a:lnTo>
                  <a:pt x="5" y="16"/>
                </a:lnTo>
                <a:lnTo>
                  <a:pt x="0" y="27"/>
                </a:lnTo>
                <a:lnTo>
                  <a:pt x="0" y="27"/>
                </a:lnTo>
                <a:close/>
                <a:moveTo>
                  <a:pt x="11" y="27"/>
                </a:moveTo>
                <a:lnTo>
                  <a:pt x="16" y="16"/>
                </a:lnTo>
                <a:lnTo>
                  <a:pt x="21" y="11"/>
                </a:lnTo>
                <a:lnTo>
                  <a:pt x="32" y="16"/>
                </a:lnTo>
                <a:lnTo>
                  <a:pt x="37" y="27"/>
                </a:lnTo>
                <a:lnTo>
                  <a:pt x="32" y="37"/>
                </a:lnTo>
                <a:lnTo>
                  <a:pt x="21" y="43"/>
                </a:lnTo>
                <a:lnTo>
                  <a:pt x="16" y="37"/>
                </a:lnTo>
                <a:lnTo>
                  <a:pt x="11" y="27"/>
                </a:lnTo>
                <a:lnTo>
                  <a:pt x="11" y="2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" name=""/>
          <p:cNvSpPr/>
          <p:nvPr/>
        </p:nvSpPr>
        <p:spPr>
          <a:xfrm>
            <a:off x="900000" y="1778040"/>
            <a:ext cx="42840" cy="49320"/>
          </a:xfrm>
          <a:custGeom>
            <a:avLst/>
            <a:gdLst/>
            <a:ahLst/>
            <a:rect l="l" t="t" r="r" b="b"/>
            <a:pathLst>
              <a:path w="37" h="43">
                <a:moveTo>
                  <a:pt x="0" y="43"/>
                </a:moveTo>
                <a:lnTo>
                  <a:pt x="11" y="43"/>
                </a:lnTo>
                <a:lnTo>
                  <a:pt x="11" y="27"/>
                </a:lnTo>
                <a:lnTo>
                  <a:pt x="16" y="27"/>
                </a:lnTo>
                <a:lnTo>
                  <a:pt x="27" y="27"/>
                </a:lnTo>
                <a:lnTo>
                  <a:pt x="27" y="38"/>
                </a:lnTo>
                <a:lnTo>
                  <a:pt x="27" y="43"/>
                </a:lnTo>
                <a:lnTo>
                  <a:pt x="27" y="43"/>
                </a:lnTo>
                <a:lnTo>
                  <a:pt x="37" y="43"/>
                </a:lnTo>
                <a:lnTo>
                  <a:pt x="37" y="43"/>
                </a:lnTo>
                <a:lnTo>
                  <a:pt x="37" y="43"/>
                </a:lnTo>
                <a:lnTo>
                  <a:pt x="37" y="32"/>
                </a:lnTo>
                <a:lnTo>
                  <a:pt x="37" y="27"/>
                </a:lnTo>
                <a:lnTo>
                  <a:pt x="32" y="22"/>
                </a:lnTo>
                <a:lnTo>
                  <a:pt x="37" y="16"/>
                </a:lnTo>
                <a:lnTo>
                  <a:pt x="37" y="11"/>
                </a:lnTo>
                <a:lnTo>
                  <a:pt x="37" y="6"/>
                </a:lnTo>
                <a:lnTo>
                  <a:pt x="32" y="0"/>
                </a:lnTo>
                <a:lnTo>
                  <a:pt x="21" y="0"/>
                </a:lnTo>
                <a:lnTo>
                  <a:pt x="0" y="0"/>
                </a:lnTo>
                <a:lnTo>
                  <a:pt x="0" y="43"/>
                </a:lnTo>
                <a:close/>
                <a:moveTo>
                  <a:pt x="11" y="16"/>
                </a:moveTo>
                <a:lnTo>
                  <a:pt x="11" y="6"/>
                </a:lnTo>
                <a:lnTo>
                  <a:pt x="21" y="6"/>
                </a:lnTo>
                <a:lnTo>
                  <a:pt x="27" y="11"/>
                </a:lnTo>
                <a:lnTo>
                  <a:pt x="27" y="11"/>
                </a:lnTo>
                <a:lnTo>
                  <a:pt x="27" y="16"/>
                </a:lnTo>
                <a:lnTo>
                  <a:pt x="21" y="16"/>
                </a:lnTo>
                <a:lnTo>
                  <a:pt x="11" y="1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" name=""/>
          <p:cNvSpPr/>
          <p:nvPr/>
        </p:nvSpPr>
        <p:spPr>
          <a:xfrm>
            <a:off x="3965400" y="2870280"/>
            <a:ext cx="49320" cy="55440"/>
          </a:xfrm>
          <a:custGeom>
            <a:avLst/>
            <a:gdLst/>
            <a:ahLst/>
            <a:rect l="l" t="t" r="r" b="b"/>
            <a:pathLst>
              <a:path w="42" h="48">
                <a:moveTo>
                  <a:pt x="10" y="32"/>
                </a:moveTo>
                <a:lnTo>
                  <a:pt x="16" y="27"/>
                </a:lnTo>
                <a:lnTo>
                  <a:pt x="32" y="48"/>
                </a:lnTo>
                <a:lnTo>
                  <a:pt x="42" y="48"/>
                </a:lnTo>
                <a:lnTo>
                  <a:pt x="21" y="16"/>
                </a:lnTo>
                <a:lnTo>
                  <a:pt x="42" y="0"/>
                </a:lnTo>
                <a:lnTo>
                  <a:pt x="26" y="0"/>
                </a:lnTo>
                <a:lnTo>
                  <a:pt x="10" y="16"/>
                </a:lnTo>
                <a:lnTo>
                  <a:pt x="10" y="0"/>
                </a:lnTo>
                <a:lnTo>
                  <a:pt x="0" y="0"/>
                </a:lnTo>
                <a:lnTo>
                  <a:pt x="0" y="48"/>
                </a:lnTo>
                <a:lnTo>
                  <a:pt x="10" y="48"/>
                </a:lnTo>
                <a:lnTo>
                  <a:pt x="10" y="3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" name=""/>
          <p:cNvSpPr/>
          <p:nvPr/>
        </p:nvSpPr>
        <p:spPr>
          <a:xfrm>
            <a:off x="4014720" y="2870280"/>
            <a:ext cx="49320" cy="55440"/>
          </a:xfrm>
          <a:custGeom>
            <a:avLst/>
            <a:gdLst/>
            <a:ahLst/>
            <a:rect l="l" t="t" r="r" b="b"/>
            <a:pathLst>
              <a:path w="43" h="48">
                <a:moveTo>
                  <a:pt x="27" y="27"/>
                </a:moveTo>
                <a:lnTo>
                  <a:pt x="43" y="0"/>
                </a:lnTo>
                <a:lnTo>
                  <a:pt x="32" y="0"/>
                </a:lnTo>
                <a:lnTo>
                  <a:pt x="21" y="21"/>
                </a:lnTo>
                <a:lnTo>
                  <a:pt x="11" y="0"/>
                </a:lnTo>
                <a:lnTo>
                  <a:pt x="0" y="0"/>
                </a:lnTo>
                <a:lnTo>
                  <a:pt x="16" y="27"/>
                </a:lnTo>
                <a:lnTo>
                  <a:pt x="16" y="48"/>
                </a:lnTo>
                <a:lnTo>
                  <a:pt x="27" y="48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" name=""/>
          <p:cNvSpPr/>
          <p:nvPr/>
        </p:nvSpPr>
        <p:spPr>
          <a:xfrm>
            <a:off x="4896000" y="2019240"/>
            <a:ext cx="42840" cy="54000"/>
          </a:xfrm>
          <a:custGeom>
            <a:avLst/>
            <a:gdLst/>
            <a:ahLst/>
            <a:rect l="l" t="t" r="r" b="b"/>
            <a:pathLst>
              <a:path w="37" h="47">
                <a:moveTo>
                  <a:pt x="27" y="32"/>
                </a:moveTo>
                <a:lnTo>
                  <a:pt x="27" y="32"/>
                </a:lnTo>
                <a:lnTo>
                  <a:pt x="11" y="0"/>
                </a:lnTo>
                <a:lnTo>
                  <a:pt x="0" y="0"/>
                </a:lnTo>
                <a:lnTo>
                  <a:pt x="0" y="47"/>
                </a:lnTo>
                <a:lnTo>
                  <a:pt x="11" y="47"/>
                </a:lnTo>
                <a:lnTo>
                  <a:pt x="11" y="10"/>
                </a:lnTo>
                <a:lnTo>
                  <a:pt x="11" y="10"/>
                </a:lnTo>
                <a:lnTo>
                  <a:pt x="27" y="47"/>
                </a:lnTo>
                <a:lnTo>
                  <a:pt x="37" y="47"/>
                </a:lnTo>
                <a:lnTo>
                  <a:pt x="37" y="0"/>
                </a:lnTo>
                <a:lnTo>
                  <a:pt x="27" y="0"/>
                </a:lnTo>
                <a:lnTo>
                  <a:pt x="27" y="3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" name=""/>
          <p:cNvSpPr/>
          <p:nvPr/>
        </p:nvSpPr>
        <p:spPr>
          <a:xfrm>
            <a:off x="4946760" y="2019240"/>
            <a:ext cx="47520" cy="54000"/>
          </a:xfrm>
          <a:custGeom>
            <a:avLst/>
            <a:gdLst/>
            <a:ahLst/>
            <a:rect l="l" t="t" r="r" b="b"/>
            <a:pathLst>
              <a:path w="42" h="47">
                <a:moveTo>
                  <a:pt x="26" y="26"/>
                </a:moveTo>
                <a:lnTo>
                  <a:pt x="42" y="0"/>
                </a:lnTo>
                <a:lnTo>
                  <a:pt x="32" y="0"/>
                </a:lnTo>
                <a:lnTo>
                  <a:pt x="21" y="21"/>
                </a:lnTo>
                <a:lnTo>
                  <a:pt x="10" y="0"/>
                </a:lnTo>
                <a:lnTo>
                  <a:pt x="0" y="0"/>
                </a:lnTo>
                <a:lnTo>
                  <a:pt x="16" y="26"/>
                </a:lnTo>
                <a:lnTo>
                  <a:pt x="16" y="47"/>
                </a:lnTo>
                <a:lnTo>
                  <a:pt x="26" y="47"/>
                </a:lnTo>
                <a:lnTo>
                  <a:pt x="26" y="2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" name=""/>
          <p:cNvSpPr/>
          <p:nvPr/>
        </p:nvSpPr>
        <p:spPr>
          <a:xfrm>
            <a:off x="4632480" y="2241720"/>
            <a:ext cx="42840" cy="47520"/>
          </a:xfrm>
          <a:custGeom>
            <a:avLst/>
            <a:gdLst/>
            <a:ahLst/>
            <a:rect l="l" t="t" r="r" b="b"/>
            <a:pathLst>
              <a:path w="37" h="42">
                <a:moveTo>
                  <a:pt x="10" y="27"/>
                </a:moveTo>
                <a:lnTo>
                  <a:pt x="21" y="27"/>
                </a:lnTo>
                <a:lnTo>
                  <a:pt x="32" y="21"/>
                </a:lnTo>
                <a:lnTo>
                  <a:pt x="37" y="16"/>
                </a:lnTo>
                <a:lnTo>
                  <a:pt x="32" y="5"/>
                </a:lnTo>
                <a:lnTo>
                  <a:pt x="21" y="0"/>
                </a:lnTo>
                <a:lnTo>
                  <a:pt x="0" y="0"/>
                </a:lnTo>
                <a:lnTo>
                  <a:pt x="0" y="42"/>
                </a:lnTo>
                <a:lnTo>
                  <a:pt x="10" y="42"/>
                </a:lnTo>
                <a:lnTo>
                  <a:pt x="10" y="27"/>
                </a:lnTo>
                <a:close/>
                <a:moveTo>
                  <a:pt x="10" y="21"/>
                </a:moveTo>
                <a:lnTo>
                  <a:pt x="10" y="5"/>
                </a:lnTo>
                <a:lnTo>
                  <a:pt x="16" y="5"/>
                </a:lnTo>
                <a:lnTo>
                  <a:pt x="21" y="11"/>
                </a:lnTo>
                <a:lnTo>
                  <a:pt x="26" y="16"/>
                </a:lnTo>
                <a:lnTo>
                  <a:pt x="26" y="21"/>
                </a:lnTo>
                <a:lnTo>
                  <a:pt x="16" y="21"/>
                </a:lnTo>
                <a:lnTo>
                  <a:pt x="10" y="2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" name=""/>
          <p:cNvSpPr/>
          <p:nvPr/>
        </p:nvSpPr>
        <p:spPr>
          <a:xfrm>
            <a:off x="4675320" y="2241720"/>
            <a:ext cx="55440" cy="47520"/>
          </a:xfrm>
          <a:custGeom>
            <a:avLst/>
            <a:gdLst/>
            <a:ahLst/>
            <a:rect l="l" t="t" r="r" b="b"/>
            <a:pathLst>
              <a:path w="48" h="42">
                <a:moveTo>
                  <a:pt x="16" y="37"/>
                </a:moveTo>
                <a:lnTo>
                  <a:pt x="32" y="37"/>
                </a:lnTo>
                <a:lnTo>
                  <a:pt x="37" y="42"/>
                </a:lnTo>
                <a:lnTo>
                  <a:pt x="48" y="42"/>
                </a:lnTo>
                <a:lnTo>
                  <a:pt x="26" y="0"/>
                </a:lnTo>
                <a:lnTo>
                  <a:pt x="16" y="0"/>
                </a:lnTo>
                <a:lnTo>
                  <a:pt x="0" y="42"/>
                </a:lnTo>
                <a:lnTo>
                  <a:pt x="11" y="42"/>
                </a:lnTo>
                <a:lnTo>
                  <a:pt x="16" y="37"/>
                </a:lnTo>
                <a:close/>
                <a:moveTo>
                  <a:pt x="21" y="11"/>
                </a:moveTo>
                <a:lnTo>
                  <a:pt x="21" y="11"/>
                </a:lnTo>
                <a:lnTo>
                  <a:pt x="26" y="27"/>
                </a:lnTo>
                <a:lnTo>
                  <a:pt x="16" y="27"/>
                </a:lnTo>
                <a:lnTo>
                  <a:pt x="21" y="1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" name=""/>
          <p:cNvSpPr/>
          <p:nvPr/>
        </p:nvSpPr>
        <p:spPr>
          <a:xfrm>
            <a:off x="4973760" y="1492200"/>
            <a:ext cx="42840" cy="55440"/>
          </a:xfrm>
          <a:custGeom>
            <a:avLst/>
            <a:gdLst/>
            <a:ahLst/>
            <a:rect l="l" t="t" r="r" b="b"/>
            <a:pathLst>
              <a:path w="37" h="48">
                <a:moveTo>
                  <a:pt x="16" y="37"/>
                </a:moveTo>
                <a:lnTo>
                  <a:pt x="16" y="37"/>
                </a:lnTo>
                <a:lnTo>
                  <a:pt x="5" y="0"/>
                </a:lnTo>
                <a:lnTo>
                  <a:pt x="0" y="0"/>
                </a:lnTo>
                <a:lnTo>
                  <a:pt x="11" y="48"/>
                </a:lnTo>
                <a:lnTo>
                  <a:pt x="21" y="48"/>
                </a:lnTo>
                <a:lnTo>
                  <a:pt x="37" y="0"/>
                </a:lnTo>
                <a:lnTo>
                  <a:pt x="27" y="0"/>
                </a:lnTo>
                <a:lnTo>
                  <a:pt x="16" y="3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" name=""/>
          <p:cNvSpPr/>
          <p:nvPr/>
        </p:nvSpPr>
        <p:spPr>
          <a:xfrm>
            <a:off x="5016600" y="1492200"/>
            <a:ext cx="44280" cy="55440"/>
          </a:xfrm>
          <a:custGeom>
            <a:avLst/>
            <a:gdLst/>
            <a:ahLst/>
            <a:rect l="l" t="t" r="r" b="b"/>
            <a:pathLst>
              <a:path w="38" h="48">
                <a:moveTo>
                  <a:pt x="27" y="11"/>
                </a:moveTo>
                <a:lnTo>
                  <a:pt x="38" y="11"/>
                </a:lnTo>
                <a:lnTo>
                  <a:pt x="38" y="0"/>
                </a:lnTo>
                <a:lnTo>
                  <a:pt x="0" y="0"/>
                </a:lnTo>
                <a:lnTo>
                  <a:pt x="0" y="11"/>
                </a:lnTo>
                <a:lnTo>
                  <a:pt x="16" y="11"/>
                </a:lnTo>
                <a:lnTo>
                  <a:pt x="16" y="48"/>
                </a:lnTo>
                <a:lnTo>
                  <a:pt x="27" y="48"/>
                </a:lnTo>
                <a:lnTo>
                  <a:pt x="2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" name=""/>
          <p:cNvSpPr/>
          <p:nvPr/>
        </p:nvSpPr>
        <p:spPr>
          <a:xfrm>
            <a:off x="5578560" y="2014560"/>
            <a:ext cx="55440" cy="55440"/>
          </a:xfrm>
          <a:custGeom>
            <a:avLst/>
            <a:gdLst/>
            <a:ahLst/>
            <a:rect l="l" t="t" r="r" b="b"/>
            <a:pathLst>
              <a:path w="48" h="48">
                <a:moveTo>
                  <a:pt x="48" y="0"/>
                </a:moveTo>
                <a:lnTo>
                  <a:pt x="32" y="0"/>
                </a:lnTo>
                <a:lnTo>
                  <a:pt x="22" y="38"/>
                </a:lnTo>
                <a:lnTo>
                  <a:pt x="22" y="38"/>
                </a:lnTo>
                <a:lnTo>
                  <a:pt x="16" y="0"/>
                </a:lnTo>
                <a:lnTo>
                  <a:pt x="0" y="0"/>
                </a:lnTo>
                <a:lnTo>
                  <a:pt x="0" y="48"/>
                </a:lnTo>
                <a:lnTo>
                  <a:pt x="11" y="48"/>
                </a:lnTo>
                <a:lnTo>
                  <a:pt x="11" y="11"/>
                </a:lnTo>
                <a:lnTo>
                  <a:pt x="11" y="11"/>
                </a:lnTo>
                <a:lnTo>
                  <a:pt x="22" y="48"/>
                </a:lnTo>
                <a:lnTo>
                  <a:pt x="27" y="48"/>
                </a:lnTo>
                <a:lnTo>
                  <a:pt x="38" y="11"/>
                </a:lnTo>
                <a:lnTo>
                  <a:pt x="38" y="11"/>
                </a:lnTo>
                <a:lnTo>
                  <a:pt x="38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" name=""/>
          <p:cNvSpPr/>
          <p:nvPr/>
        </p:nvSpPr>
        <p:spPr>
          <a:xfrm>
            <a:off x="5640480" y="2014560"/>
            <a:ext cx="48960" cy="55440"/>
          </a:xfrm>
          <a:custGeom>
            <a:avLst/>
            <a:gdLst/>
            <a:ahLst/>
            <a:rect l="l" t="t" r="r" b="b"/>
            <a:pathLst>
              <a:path w="42" h="48">
                <a:moveTo>
                  <a:pt x="10" y="38"/>
                </a:moveTo>
                <a:lnTo>
                  <a:pt x="26" y="38"/>
                </a:lnTo>
                <a:lnTo>
                  <a:pt x="32" y="48"/>
                </a:lnTo>
                <a:lnTo>
                  <a:pt x="42" y="48"/>
                </a:lnTo>
                <a:lnTo>
                  <a:pt x="26" y="0"/>
                </a:lnTo>
                <a:lnTo>
                  <a:pt x="16" y="0"/>
                </a:lnTo>
                <a:lnTo>
                  <a:pt x="0" y="48"/>
                </a:lnTo>
                <a:lnTo>
                  <a:pt x="10" y="48"/>
                </a:lnTo>
                <a:lnTo>
                  <a:pt x="10" y="38"/>
                </a:lnTo>
                <a:close/>
                <a:moveTo>
                  <a:pt x="21" y="11"/>
                </a:moveTo>
                <a:lnTo>
                  <a:pt x="21" y="11"/>
                </a:lnTo>
                <a:lnTo>
                  <a:pt x="26" y="32"/>
                </a:lnTo>
                <a:lnTo>
                  <a:pt x="16" y="32"/>
                </a:lnTo>
                <a:lnTo>
                  <a:pt x="21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" name=""/>
          <p:cNvSpPr/>
          <p:nvPr/>
        </p:nvSpPr>
        <p:spPr>
          <a:xfrm>
            <a:off x="5529240" y="2125800"/>
            <a:ext cx="42840" cy="47520"/>
          </a:xfrm>
          <a:custGeom>
            <a:avLst/>
            <a:gdLst/>
            <a:ahLst/>
            <a:rect l="l" t="t" r="r" b="b"/>
            <a:pathLst>
              <a:path w="37" h="42">
                <a:moveTo>
                  <a:pt x="0" y="42"/>
                </a:moveTo>
                <a:lnTo>
                  <a:pt x="10" y="42"/>
                </a:lnTo>
                <a:lnTo>
                  <a:pt x="10" y="26"/>
                </a:lnTo>
                <a:lnTo>
                  <a:pt x="21" y="26"/>
                </a:lnTo>
                <a:lnTo>
                  <a:pt x="26" y="26"/>
                </a:lnTo>
                <a:lnTo>
                  <a:pt x="26" y="37"/>
                </a:lnTo>
                <a:lnTo>
                  <a:pt x="26" y="42"/>
                </a:lnTo>
                <a:lnTo>
                  <a:pt x="26" y="42"/>
                </a:lnTo>
                <a:lnTo>
                  <a:pt x="37" y="42"/>
                </a:lnTo>
                <a:lnTo>
                  <a:pt x="37" y="42"/>
                </a:lnTo>
                <a:lnTo>
                  <a:pt x="37" y="42"/>
                </a:lnTo>
                <a:lnTo>
                  <a:pt x="37" y="31"/>
                </a:lnTo>
                <a:lnTo>
                  <a:pt x="37" y="26"/>
                </a:lnTo>
                <a:lnTo>
                  <a:pt x="32" y="21"/>
                </a:lnTo>
                <a:lnTo>
                  <a:pt x="37" y="16"/>
                </a:lnTo>
                <a:lnTo>
                  <a:pt x="37" y="10"/>
                </a:lnTo>
                <a:lnTo>
                  <a:pt x="37" y="5"/>
                </a:lnTo>
                <a:lnTo>
                  <a:pt x="32" y="0"/>
                </a:lnTo>
                <a:lnTo>
                  <a:pt x="21" y="0"/>
                </a:lnTo>
                <a:lnTo>
                  <a:pt x="0" y="0"/>
                </a:lnTo>
                <a:lnTo>
                  <a:pt x="0" y="42"/>
                </a:lnTo>
                <a:close/>
                <a:moveTo>
                  <a:pt x="10" y="16"/>
                </a:moveTo>
                <a:lnTo>
                  <a:pt x="10" y="5"/>
                </a:lnTo>
                <a:lnTo>
                  <a:pt x="21" y="5"/>
                </a:lnTo>
                <a:lnTo>
                  <a:pt x="26" y="10"/>
                </a:lnTo>
                <a:lnTo>
                  <a:pt x="26" y="10"/>
                </a:lnTo>
                <a:lnTo>
                  <a:pt x="26" y="16"/>
                </a:lnTo>
                <a:lnTo>
                  <a:pt x="21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" name=""/>
          <p:cNvSpPr/>
          <p:nvPr/>
        </p:nvSpPr>
        <p:spPr>
          <a:xfrm>
            <a:off x="5405400" y="2182680"/>
            <a:ext cx="50760" cy="55800"/>
          </a:xfrm>
          <a:custGeom>
            <a:avLst/>
            <a:gdLst/>
            <a:ahLst/>
            <a:rect l="l" t="t" r="r" b="b"/>
            <a:pathLst>
              <a:path w="43" h="48">
                <a:moveTo>
                  <a:pt x="43" y="16"/>
                </a:moveTo>
                <a:lnTo>
                  <a:pt x="37" y="6"/>
                </a:lnTo>
                <a:lnTo>
                  <a:pt x="22" y="0"/>
                </a:lnTo>
                <a:lnTo>
                  <a:pt x="6" y="6"/>
                </a:lnTo>
                <a:lnTo>
                  <a:pt x="0" y="22"/>
                </a:lnTo>
                <a:lnTo>
                  <a:pt x="6" y="43"/>
                </a:lnTo>
                <a:lnTo>
                  <a:pt x="22" y="48"/>
                </a:lnTo>
                <a:lnTo>
                  <a:pt x="37" y="43"/>
                </a:lnTo>
                <a:lnTo>
                  <a:pt x="43" y="32"/>
                </a:lnTo>
                <a:lnTo>
                  <a:pt x="32" y="32"/>
                </a:lnTo>
                <a:lnTo>
                  <a:pt x="27" y="38"/>
                </a:lnTo>
                <a:lnTo>
                  <a:pt x="22" y="38"/>
                </a:lnTo>
                <a:lnTo>
                  <a:pt x="16" y="32"/>
                </a:lnTo>
                <a:lnTo>
                  <a:pt x="11" y="22"/>
                </a:lnTo>
                <a:lnTo>
                  <a:pt x="16" y="11"/>
                </a:lnTo>
                <a:lnTo>
                  <a:pt x="22" y="6"/>
                </a:lnTo>
                <a:lnTo>
                  <a:pt x="32" y="11"/>
                </a:lnTo>
                <a:lnTo>
                  <a:pt x="32" y="16"/>
                </a:lnTo>
                <a:lnTo>
                  <a:pt x="4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" name=""/>
          <p:cNvSpPr/>
          <p:nvPr/>
        </p:nvSpPr>
        <p:spPr>
          <a:xfrm>
            <a:off x="5468760" y="2182680"/>
            <a:ext cx="43200" cy="55800"/>
          </a:xfrm>
          <a:custGeom>
            <a:avLst/>
            <a:gdLst/>
            <a:ahLst/>
            <a:rect l="l" t="t" r="r" b="b"/>
            <a:pathLst>
              <a:path w="37" h="48">
                <a:moveTo>
                  <a:pt x="21" y="6"/>
                </a:moveTo>
                <a:lnTo>
                  <a:pt x="37" y="6"/>
                </a:lnTo>
                <a:lnTo>
                  <a:pt x="37" y="0"/>
                </a:lnTo>
                <a:lnTo>
                  <a:pt x="0" y="0"/>
                </a:lnTo>
                <a:lnTo>
                  <a:pt x="0" y="6"/>
                </a:lnTo>
                <a:lnTo>
                  <a:pt x="11" y="6"/>
                </a:lnTo>
                <a:lnTo>
                  <a:pt x="11" y="48"/>
                </a:lnTo>
                <a:lnTo>
                  <a:pt x="21" y="48"/>
                </a:lnTo>
                <a:lnTo>
                  <a:pt x="21" y="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" name=""/>
          <p:cNvSpPr/>
          <p:nvPr/>
        </p:nvSpPr>
        <p:spPr>
          <a:xfrm>
            <a:off x="4829040" y="2703600"/>
            <a:ext cx="47880" cy="55440"/>
          </a:xfrm>
          <a:custGeom>
            <a:avLst/>
            <a:gdLst/>
            <a:ahLst/>
            <a:rect l="l" t="t" r="r" b="b"/>
            <a:pathLst>
              <a:path w="42" h="47">
                <a:moveTo>
                  <a:pt x="21" y="37"/>
                </a:moveTo>
                <a:lnTo>
                  <a:pt x="21" y="37"/>
                </a:lnTo>
                <a:lnTo>
                  <a:pt x="10" y="0"/>
                </a:lnTo>
                <a:lnTo>
                  <a:pt x="0" y="0"/>
                </a:lnTo>
                <a:lnTo>
                  <a:pt x="16" y="47"/>
                </a:lnTo>
                <a:lnTo>
                  <a:pt x="26" y="47"/>
                </a:lnTo>
                <a:lnTo>
                  <a:pt x="42" y="0"/>
                </a:lnTo>
                <a:lnTo>
                  <a:pt x="32" y="0"/>
                </a:lnTo>
                <a:lnTo>
                  <a:pt x="21" y="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" name=""/>
          <p:cNvSpPr/>
          <p:nvPr/>
        </p:nvSpPr>
        <p:spPr>
          <a:xfrm>
            <a:off x="4884840" y="2703600"/>
            <a:ext cx="48960" cy="55440"/>
          </a:xfrm>
          <a:custGeom>
            <a:avLst/>
            <a:gdLst/>
            <a:ahLst/>
            <a:rect l="l" t="t" r="r" b="b"/>
            <a:pathLst>
              <a:path w="42" h="47">
                <a:moveTo>
                  <a:pt x="10" y="37"/>
                </a:moveTo>
                <a:lnTo>
                  <a:pt x="26" y="37"/>
                </a:lnTo>
                <a:lnTo>
                  <a:pt x="31" y="47"/>
                </a:lnTo>
                <a:lnTo>
                  <a:pt x="42" y="47"/>
                </a:lnTo>
                <a:lnTo>
                  <a:pt x="26" y="0"/>
                </a:lnTo>
                <a:lnTo>
                  <a:pt x="16" y="0"/>
                </a:lnTo>
                <a:lnTo>
                  <a:pt x="0" y="47"/>
                </a:lnTo>
                <a:lnTo>
                  <a:pt x="5" y="47"/>
                </a:lnTo>
                <a:lnTo>
                  <a:pt x="10" y="37"/>
                </a:lnTo>
                <a:close/>
                <a:moveTo>
                  <a:pt x="21" y="10"/>
                </a:moveTo>
                <a:lnTo>
                  <a:pt x="21" y="10"/>
                </a:lnTo>
                <a:lnTo>
                  <a:pt x="26" y="31"/>
                </a:lnTo>
                <a:lnTo>
                  <a:pt x="10" y="31"/>
                </a:lnTo>
                <a:lnTo>
                  <a:pt x="21" y="1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" name=""/>
          <p:cNvSpPr/>
          <p:nvPr/>
        </p:nvSpPr>
        <p:spPr>
          <a:xfrm>
            <a:off x="4495680" y="2641680"/>
            <a:ext cx="66960" cy="55440"/>
          </a:xfrm>
          <a:custGeom>
            <a:avLst/>
            <a:gdLst/>
            <a:ahLst/>
            <a:rect l="l" t="t" r="r" b="b"/>
            <a:pathLst>
              <a:path w="58" h="48">
                <a:moveTo>
                  <a:pt x="10" y="48"/>
                </a:moveTo>
                <a:lnTo>
                  <a:pt x="21" y="48"/>
                </a:lnTo>
                <a:lnTo>
                  <a:pt x="26" y="38"/>
                </a:lnTo>
                <a:lnTo>
                  <a:pt x="26" y="27"/>
                </a:lnTo>
                <a:lnTo>
                  <a:pt x="26" y="11"/>
                </a:lnTo>
                <a:lnTo>
                  <a:pt x="26" y="11"/>
                </a:lnTo>
                <a:lnTo>
                  <a:pt x="32" y="27"/>
                </a:lnTo>
                <a:lnTo>
                  <a:pt x="32" y="38"/>
                </a:lnTo>
                <a:lnTo>
                  <a:pt x="37" y="48"/>
                </a:lnTo>
                <a:lnTo>
                  <a:pt x="42" y="48"/>
                </a:lnTo>
                <a:lnTo>
                  <a:pt x="58" y="0"/>
                </a:lnTo>
                <a:lnTo>
                  <a:pt x="48" y="0"/>
                </a:lnTo>
                <a:lnTo>
                  <a:pt x="42" y="16"/>
                </a:lnTo>
                <a:lnTo>
                  <a:pt x="42" y="27"/>
                </a:lnTo>
                <a:lnTo>
                  <a:pt x="42" y="38"/>
                </a:lnTo>
                <a:lnTo>
                  <a:pt x="42" y="38"/>
                </a:lnTo>
                <a:lnTo>
                  <a:pt x="37" y="27"/>
                </a:lnTo>
                <a:lnTo>
                  <a:pt x="37" y="16"/>
                </a:lnTo>
                <a:lnTo>
                  <a:pt x="32" y="0"/>
                </a:lnTo>
                <a:lnTo>
                  <a:pt x="21" y="0"/>
                </a:lnTo>
                <a:lnTo>
                  <a:pt x="16" y="16"/>
                </a:lnTo>
                <a:lnTo>
                  <a:pt x="16" y="27"/>
                </a:lnTo>
                <a:lnTo>
                  <a:pt x="16" y="38"/>
                </a:lnTo>
                <a:lnTo>
                  <a:pt x="16" y="38"/>
                </a:lnTo>
                <a:lnTo>
                  <a:pt x="16" y="27"/>
                </a:lnTo>
                <a:lnTo>
                  <a:pt x="16" y="16"/>
                </a:lnTo>
                <a:lnTo>
                  <a:pt x="10" y="0"/>
                </a:lnTo>
                <a:lnTo>
                  <a:pt x="0" y="0"/>
                </a:lnTo>
                <a:lnTo>
                  <a:pt x="10" y="4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" name=""/>
          <p:cNvSpPr/>
          <p:nvPr/>
        </p:nvSpPr>
        <p:spPr>
          <a:xfrm>
            <a:off x="4562640" y="2641680"/>
            <a:ext cx="50760" cy="55440"/>
          </a:xfrm>
          <a:custGeom>
            <a:avLst/>
            <a:gdLst/>
            <a:ahLst/>
            <a:rect l="l" t="t" r="r" b="b"/>
            <a:pathLst>
              <a:path w="43" h="48">
                <a:moveTo>
                  <a:pt x="21" y="38"/>
                </a:moveTo>
                <a:lnTo>
                  <a:pt x="21" y="38"/>
                </a:lnTo>
                <a:lnTo>
                  <a:pt x="11" y="0"/>
                </a:lnTo>
                <a:lnTo>
                  <a:pt x="0" y="0"/>
                </a:lnTo>
                <a:lnTo>
                  <a:pt x="16" y="48"/>
                </a:lnTo>
                <a:lnTo>
                  <a:pt x="27" y="48"/>
                </a:lnTo>
                <a:lnTo>
                  <a:pt x="43" y="0"/>
                </a:lnTo>
                <a:lnTo>
                  <a:pt x="32" y="0"/>
                </a:lnTo>
                <a:lnTo>
                  <a:pt x="21" y="3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" name=""/>
          <p:cNvSpPr/>
          <p:nvPr/>
        </p:nvSpPr>
        <p:spPr>
          <a:xfrm>
            <a:off x="4192560" y="2352600"/>
            <a:ext cx="55440" cy="54000"/>
          </a:xfrm>
          <a:custGeom>
            <a:avLst/>
            <a:gdLst/>
            <a:ahLst/>
            <a:rect l="l" t="t" r="r" b="b"/>
            <a:pathLst>
              <a:path w="48" h="47">
                <a:moveTo>
                  <a:pt x="0" y="26"/>
                </a:moveTo>
                <a:lnTo>
                  <a:pt x="6" y="37"/>
                </a:lnTo>
                <a:lnTo>
                  <a:pt x="11" y="47"/>
                </a:lnTo>
                <a:lnTo>
                  <a:pt x="27" y="47"/>
                </a:lnTo>
                <a:lnTo>
                  <a:pt x="38" y="47"/>
                </a:lnTo>
                <a:lnTo>
                  <a:pt x="48" y="37"/>
                </a:lnTo>
                <a:lnTo>
                  <a:pt x="48" y="26"/>
                </a:lnTo>
                <a:lnTo>
                  <a:pt x="48" y="16"/>
                </a:lnTo>
                <a:lnTo>
                  <a:pt x="38" y="5"/>
                </a:lnTo>
                <a:lnTo>
                  <a:pt x="27" y="0"/>
                </a:lnTo>
                <a:lnTo>
                  <a:pt x="11" y="5"/>
                </a:lnTo>
                <a:lnTo>
                  <a:pt x="6" y="16"/>
                </a:lnTo>
                <a:lnTo>
                  <a:pt x="0" y="26"/>
                </a:lnTo>
                <a:lnTo>
                  <a:pt x="0" y="26"/>
                </a:lnTo>
                <a:close/>
                <a:moveTo>
                  <a:pt x="11" y="26"/>
                </a:moveTo>
                <a:lnTo>
                  <a:pt x="16" y="16"/>
                </a:lnTo>
                <a:lnTo>
                  <a:pt x="27" y="10"/>
                </a:lnTo>
                <a:lnTo>
                  <a:pt x="32" y="16"/>
                </a:lnTo>
                <a:lnTo>
                  <a:pt x="38" y="26"/>
                </a:lnTo>
                <a:lnTo>
                  <a:pt x="32" y="37"/>
                </a:lnTo>
                <a:lnTo>
                  <a:pt x="27" y="42"/>
                </a:lnTo>
                <a:lnTo>
                  <a:pt x="16" y="37"/>
                </a:lnTo>
                <a:lnTo>
                  <a:pt x="11" y="26"/>
                </a:lnTo>
                <a:lnTo>
                  <a:pt x="11" y="2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" name=""/>
          <p:cNvSpPr/>
          <p:nvPr/>
        </p:nvSpPr>
        <p:spPr>
          <a:xfrm>
            <a:off x="4254480" y="2359080"/>
            <a:ext cx="44640" cy="47520"/>
          </a:xfrm>
          <a:custGeom>
            <a:avLst/>
            <a:gdLst/>
            <a:ahLst/>
            <a:rect l="l" t="t" r="r" b="b"/>
            <a:pathLst>
              <a:path w="38" h="42">
                <a:moveTo>
                  <a:pt x="27" y="21"/>
                </a:moveTo>
                <a:lnTo>
                  <a:pt x="27" y="42"/>
                </a:lnTo>
                <a:lnTo>
                  <a:pt x="38" y="42"/>
                </a:lnTo>
                <a:lnTo>
                  <a:pt x="38" y="0"/>
                </a:lnTo>
                <a:lnTo>
                  <a:pt x="27" y="0"/>
                </a:lnTo>
                <a:lnTo>
                  <a:pt x="27" y="16"/>
                </a:lnTo>
                <a:lnTo>
                  <a:pt x="11" y="16"/>
                </a:lnTo>
                <a:lnTo>
                  <a:pt x="11" y="0"/>
                </a:lnTo>
                <a:lnTo>
                  <a:pt x="0" y="0"/>
                </a:lnTo>
                <a:lnTo>
                  <a:pt x="0" y="42"/>
                </a:lnTo>
                <a:lnTo>
                  <a:pt x="11" y="42"/>
                </a:lnTo>
                <a:lnTo>
                  <a:pt x="11" y="21"/>
                </a:lnTo>
                <a:lnTo>
                  <a:pt x="27" y="2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" name=""/>
          <p:cNvSpPr/>
          <p:nvPr/>
        </p:nvSpPr>
        <p:spPr>
          <a:xfrm>
            <a:off x="3976560" y="2630520"/>
            <a:ext cx="12960" cy="47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" name=""/>
          <p:cNvSpPr/>
          <p:nvPr/>
        </p:nvSpPr>
        <p:spPr>
          <a:xfrm>
            <a:off x="3995640" y="2630520"/>
            <a:ext cx="42840" cy="47520"/>
          </a:xfrm>
          <a:custGeom>
            <a:avLst/>
            <a:gdLst/>
            <a:ahLst/>
            <a:rect l="l" t="t" r="r" b="b"/>
            <a:pathLst>
              <a:path w="37" h="42">
                <a:moveTo>
                  <a:pt x="32" y="32"/>
                </a:moveTo>
                <a:lnTo>
                  <a:pt x="32" y="32"/>
                </a:lnTo>
                <a:lnTo>
                  <a:pt x="11" y="0"/>
                </a:lnTo>
                <a:lnTo>
                  <a:pt x="0" y="0"/>
                </a:lnTo>
                <a:lnTo>
                  <a:pt x="0" y="42"/>
                </a:lnTo>
                <a:lnTo>
                  <a:pt x="11" y="42"/>
                </a:lnTo>
                <a:lnTo>
                  <a:pt x="11" y="10"/>
                </a:lnTo>
                <a:lnTo>
                  <a:pt x="11" y="10"/>
                </a:lnTo>
                <a:lnTo>
                  <a:pt x="32" y="42"/>
                </a:lnTo>
                <a:lnTo>
                  <a:pt x="37" y="42"/>
                </a:lnTo>
                <a:lnTo>
                  <a:pt x="37" y="0"/>
                </a:lnTo>
                <a:lnTo>
                  <a:pt x="32" y="0"/>
                </a:lnTo>
                <a:lnTo>
                  <a:pt x="32" y="3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" name=""/>
          <p:cNvSpPr/>
          <p:nvPr/>
        </p:nvSpPr>
        <p:spPr>
          <a:xfrm>
            <a:off x="3705120" y="2359080"/>
            <a:ext cx="12960" cy="55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" name=""/>
          <p:cNvSpPr/>
          <p:nvPr/>
        </p:nvSpPr>
        <p:spPr>
          <a:xfrm>
            <a:off x="3724200" y="2359080"/>
            <a:ext cx="44640" cy="55440"/>
          </a:xfrm>
          <a:custGeom>
            <a:avLst/>
            <a:gdLst/>
            <a:ahLst/>
            <a:rect l="l" t="t" r="r" b="b"/>
            <a:pathLst>
              <a:path w="38" h="48">
                <a:moveTo>
                  <a:pt x="11" y="0"/>
                </a:moveTo>
                <a:lnTo>
                  <a:pt x="0" y="0"/>
                </a:lnTo>
                <a:lnTo>
                  <a:pt x="0" y="48"/>
                </a:lnTo>
                <a:lnTo>
                  <a:pt x="38" y="48"/>
                </a:lnTo>
                <a:lnTo>
                  <a:pt x="38" y="37"/>
                </a:lnTo>
                <a:lnTo>
                  <a:pt x="11" y="37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" name=""/>
          <p:cNvSpPr/>
          <p:nvPr/>
        </p:nvSpPr>
        <p:spPr>
          <a:xfrm>
            <a:off x="4797360" y="2955960"/>
            <a:ext cx="42840" cy="55440"/>
          </a:xfrm>
          <a:custGeom>
            <a:avLst/>
            <a:gdLst/>
            <a:ahLst/>
            <a:rect l="l" t="t" r="r" b="b"/>
            <a:pathLst>
              <a:path w="37" h="48">
                <a:moveTo>
                  <a:pt x="27" y="32"/>
                </a:moveTo>
                <a:lnTo>
                  <a:pt x="27" y="32"/>
                </a:lnTo>
                <a:lnTo>
                  <a:pt x="11" y="0"/>
                </a:lnTo>
                <a:lnTo>
                  <a:pt x="0" y="0"/>
                </a:lnTo>
                <a:lnTo>
                  <a:pt x="0" y="48"/>
                </a:lnTo>
                <a:lnTo>
                  <a:pt x="5" y="48"/>
                </a:lnTo>
                <a:lnTo>
                  <a:pt x="5" y="16"/>
                </a:lnTo>
                <a:lnTo>
                  <a:pt x="5" y="16"/>
                </a:lnTo>
                <a:lnTo>
                  <a:pt x="27" y="48"/>
                </a:lnTo>
                <a:lnTo>
                  <a:pt x="37" y="48"/>
                </a:lnTo>
                <a:lnTo>
                  <a:pt x="37" y="0"/>
                </a:lnTo>
                <a:lnTo>
                  <a:pt x="27" y="0"/>
                </a:lnTo>
                <a:lnTo>
                  <a:pt x="27" y="3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" name=""/>
          <p:cNvSpPr/>
          <p:nvPr/>
        </p:nvSpPr>
        <p:spPr>
          <a:xfrm>
            <a:off x="4846680" y="2955960"/>
            <a:ext cx="49320" cy="55440"/>
          </a:xfrm>
          <a:custGeom>
            <a:avLst/>
            <a:gdLst/>
            <a:ahLst/>
            <a:rect l="l" t="t" r="r" b="b"/>
            <a:pathLst>
              <a:path w="42" h="48">
                <a:moveTo>
                  <a:pt x="42" y="16"/>
                </a:moveTo>
                <a:lnTo>
                  <a:pt x="37" y="6"/>
                </a:lnTo>
                <a:lnTo>
                  <a:pt x="21" y="0"/>
                </a:lnTo>
                <a:lnTo>
                  <a:pt x="5" y="6"/>
                </a:lnTo>
                <a:lnTo>
                  <a:pt x="0" y="27"/>
                </a:lnTo>
                <a:lnTo>
                  <a:pt x="5" y="43"/>
                </a:lnTo>
                <a:lnTo>
                  <a:pt x="21" y="48"/>
                </a:lnTo>
                <a:lnTo>
                  <a:pt x="32" y="43"/>
                </a:lnTo>
                <a:lnTo>
                  <a:pt x="42" y="32"/>
                </a:lnTo>
                <a:lnTo>
                  <a:pt x="32" y="32"/>
                </a:lnTo>
                <a:lnTo>
                  <a:pt x="26" y="38"/>
                </a:lnTo>
                <a:lnTo>
                  <a:pt x="21" y="38"/>
                </a:lnTo>
                <a:lnTo>
                  <a:pt x="16" y="32"/>
                </a:lnTo>
                <a:lnTo>
                  <a:pt x="10" y="27"/>
                </a:lnTo>
                <a:lnTo>
                  <a:pt x="10" y="16"/>
                </a:lnTo>
                <a:lnTo>
                  <a:pt x="16" y="11"/>
                </a:lnTo>
                <a:lnTo>
                  <a:pt x="21" y="11"/>
                </a:lnTo>
                <a:lnTo>
                  <a:pt x="32" y="16"/>
                </a:lnTo>
                <a:lnTo>
                  <a:pt x="32" y="16"/>
                </a:lnTo>
                <a:lnTo>
                  <a:pt x="42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" name=""/>
          <p:cNvSpPr/>
          <p:nvPr/>
        </p:nvSpPr>
        <p:spPr>
          <a:xfrm>
            <a:off x="3989520" y="3062160"/>
            <a:ext cx="42840" cy="55800"/>
          </a:xfrm>
          <a:custGeom>
            <a:avLst/>
            <a:gdLst/>
            <a:ahLst/>
            <a:rect l="l" t="t" r="r" b="b"/>
            <a:pathLst>
              <a:path w="37" h="48">
                <a:moveTo>
                  <a:pt x="21" y="10"/>
                </a:moveTo>
                <a:lnTo>
                  <a:pt x="37" y="10"/>
                </a:lnTo>
                <a:lnTo>
                  <a:pt x="37" y="0"/>
                </a:lnTo>
                <a:lnTo>
                  <a:pt x="0" y="0"/>
                </a:lnTo>
                <a:lnTo>
                  <a:pt x="0" y="10"/>
                </a:lnTo>
                <a:lnTo>
                  <a:pt x="16" y="10"/>
                </a:lnTo>
                <a:lnTo>
                  <a:pt x="16" y="48"/>
                </a:lnTo>
                <a:lnTo>
                  <a:pt x="21" y="48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" name=""/>
          <p:cNvSpPr/>
          <p:nvPr/>
        </p:nvSpPr>
        <p:spPr>
          <a:xfrm>
            <a:off x="4038480" y="3062160"/>
            <a:ext cx="44640" cy="55800"/>
          </a:xfrm>
          <a:custGeom>
            <a:avLst/>
            <a:gdLst/>
            <a:ahLst/>
            <a:rect l="l" t="t" r="r" b="b"/>
            <a:pathLst>
              <a:path w="38" h="48">
                <a:moveTo>
                  <a:pt x="27" y="32"/>
                </a:moveTo>
                <a:lnTo>
                  <a:pt x="27" y="32"/>
                </a:lnTo>
                <a:lnTo>
                  <a:pt x="11" y="0"/>
                </a:lnTo>
                <a:lnTo>
                  <a:pt x="0" y="0"/>
                </a:lnTo>
                <a:lnTo>
                  <a:pt x="0" y="48"/>
                </a:lnTo>
                <a:lnTo>
                  <a:pt x="11" y="48"/>
                </a:lnTo>
                <a:lnTo>
                  <a:pt x="11" y="16"/>
                </a:lnTo>
                <a:lnTo>
                  <a:pt x="11" y="16"/>
                </a:lnTo>
                <a:lnTo>
                  <a:pt x="27" y="48"/>
                </a:lnTo>
                <a:lnTo>
                  <a:pt x="38" y="48"/>
                </a:lnTo>
                <a:lnTo>
                  <a:pt x="38" y="0"/>
                </a:lnTo>
                <a:lnTo>
                  <a:pt x="27" y="0"/>
                </a:lnTo>
                <a:lnTo>
                  <a:pt x="27" y="3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" name=""/>
          <p:cNvSpPr/>
          <p:nvPr/>
        </p:nvSpPr>
        <p:spPr>
          <a:xfrm>
            <a:off x="4483080" y="3178080"/>
            <a:ext cx="42840" cy="57240"/>
          </a:xfrm>
          <a:custGeom>
            <a:avLst/>
            <a:gdLst/>
            <a:ahLst/>
            <a:rect l="l" t="t" r="r" b="b"/>
            <a:pathLst>
              <a:path w="37" h="48">
                <a:moveTo>
                  <a:pt x="0" y="32"/>
                </a:moveTo>
                <a:lnTo>
                  <a:pt x="5" y="42"/>
                </a:lnTo>
                <a:lnTo>
                  <a:pt x="11" y="48"/>
                </a:lnTo>
                <a:lnTo>
                  <a:pt x="21" y="48"/>
                </a:lnTo>
                <a:lnTo>
                  <a:pt x="27" y="48"/>
                </a:lnTo>
                <a:lnTo>
                  <a:pt x="32" y="48"/>
                </a:lnTo>
                <a:lnTo>
                  <a:pt x="37" y="42"/>
                </a:lnTo>
                <a:lnTo>
                  <a:pt x="37" y="32"/>
                </a:lnTo>
                <a:lnTo>
                  <a:pt x="32" y="26"/>
                </a:lnTo>
                <a:lnTo>
                  <a:pt x="27" y="21"/>
                </a:lnTo>
                <a:lnTo>
                  <a:pt x="16" y="16"/>
                </a:lnTo>
                <a:lnTo>
                  <a:pt x="11" y="16"/>
                </a:lnTo>
                <a:lnTo>
                  <a:pt x="11" y="10"/>
                </a:lnTo>
                <a:lnTo>
                  <a:pt x="16" y="10"/>
                </a:lnTo>
                <a:lnTo>
                  <a:pt x="16" y="5"/>
                </a:lnTo>
                <a:lnTo>
                  <a:pt x="27" y="10"/>
                </a:lnTo>
                <a:lnTo>
                  <a:pt x="27" y="16"/>
                </a:lnTo>
                <a:lnTo>
                  <a:pt x="37" y="16"/>
                </a:lnTo>
                <a:lnTo>
                  <a:pt x="32" y="5"/>
                </a:lnTo>
                <a:lnTo>
                  <a:pt x="16" y="0"/>
                </a:lnTo>
                <a:lnTo>
                  <a:pt x="5" y="5"/>
                </a:lnTo>
                <a:lnTo>
                  <a:pt x="0" y="16"/>
                </a:lnTo>
                <a:lnTo>
                  <a:pt x="5" y="21"/>
                </a:lnTo>
                <a:lnTo>
                  <a:pt x="16" y="26"/>
                </a:lnTo>
                <a:lnTo>
                  <a:pt x="21" y="26"/>
                </a:lnTo>
                <a:lnTo>
                  <a:pt x="27" y="32"/>
                </a:lnTo>
                <a:lnTo>
                  <a:pt x="27" y="32"/>
                </a:lnTo>
                <a:lnTo>
                  <a:pt x="21" y="37"/>
                </a:lnTo>
                <a:lnTo>
                  <a:pt x="16" y="42"/>
                </a:lnTo>
                <a:lnTo>
                  <a:pt x="11" y="37"/>
                </a:lnTo>
                <a:lnTo>
                  <a:pt x="11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" name=""/>
          <p:cNvSpPr/>
          <p:nvPr/>
        </p:nvSpPr>
        <p:spPr>
          <a:xfrm>
            <a:off x="4532400" y="3178080"/>
            <a:ext cx="48960" cy="57240"/>
          </a:xfrm>
          <a:custGeom>
            <a:avLst/>
            <a:gdLst/>
            <a:ahLst/>
            <a:rect l="l" t="t" r="r" b="b"/>
            <a:pathLst>
              <a:path w="42" h="48">
                <a:moveTo>
                  <a:pt x="42" y="16"/>
                </a:moveTo>
                <a:lnTo>
                  <a:pt x="37" y="5"/>
                </a:lnTo>
                <a:lnTo>
                  <a:pt x="21" y="0"/>
                </a:lnTo>
                <a:lnTo>
                  <a:pt x="5" y="5"/>
                </a:lnTo>
                <a:lnTo>
                  <a:pt x="0" y="21"/>
                </a:lnTo>
                <a:lnTo>
                  <a:pt x="5" y="42"/>
                </a:lnTo>
                <a:lnTo>
                  <a:pt x="21" y="48"/>
                </a:lnTo>
                <a:lnTo>
                  <a:pt x="32" y="42"/>
                </a:lnTo>
                <a:lnTo>
                  <a:pt x="42" y="32"/>
                </a:lnTo>
                <a:lnTo>
                  <a:pt x="32" y="32"/>
                </a:lnTo>
                <a:lnTo>
                  <a:pt x="26" y="37"/>
                </a:lnTo>
                <a:lnTo>
                  <a:pt x="21" y="37"/>
                </a:lnTo>
                <a:lnTo>
                  <a:pt x="10" y="32"/>
                </a:lnTo>
                <a:lnTo>
                  <a:pt x="10" y="21"/>
                </a:lnTo>
                <a:lnTo>
                  <a:pt x="16" y="10"/>
                </a:lnTo>
                <a:lnTo>
                  <a:pt x="21" y="5"/>
                </a:lnTo>
                <a:lnTo>
                  <a:pt x="26" y="10"/>
                </a:lnTo>
                <a:lnTo>
                  <a:pt x="32" y="16"/>
                </a:lnTo>
                <a:lnTo>
                  <a:pt x="42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" name=""/>
          <p:cNvSpPr/>
          <p:nvPr/>
        </p:nvSpPr>
        <p:spPr>
          <a:xfrm>
            <a:off x="4032360" y="3351240"/>
            <a:ext cx="50760" cy="49320"/>
          </a:xfrm>
          <a:custGeom>
            <a:avLst/>
            <a:gdLst/>
            <a:ahLst/>
            <a:rect l="l" t="t" r="r" b="b"/>
            <a:pathLst>
              <a:path w="43" h="42">
                <a:moveTo>
                  <a:pt x="11" y="37"/>
                </a:moveTo>
                <a:lnTo>
                  <a:pt x="27" y="37"/>
                </a:lnTo>
                <a:lnTo>
                  <a:pt x="32" y="42"/>
                </a:lnTo>
                <a:lnTo>
                  <a:pt x="43" y="42"/>
                </a:lnTo>
                <a:lnTo>
                  <a:pt x="27" y="0"/>
                </a:lnTo>
                <a:lnTo>
                  <a:pt x="16" y="0"/>
                </a:lnTo>
                <a:lnTo>
                  <a:pt x="0" y="42"/>
                </a:lnTo>
                <a:lnTo>
                  <a:pt x="11" y="42"/>
                </a:lnTo>
                <a:lnTo>
                  <a:pt x="11" y="37"/>
                </a:lnTo>
                <a:close/>
                <a:moveTo>
                  <a:pt x="21" y="10"/>
                </a:moveTo>
                <a:lnTo>
                  <a:pt x="21" y="10"/>
                </a:lnTo>
                <a:lnTo>
                  <a:pt x="27" y="26"/>
                </a:lnTo>
                <a:lnTo>
                  <a:pt x="16" y="26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" name=""/>
          <p:cNvSpPr/>
          <p:nvPr/>
        </p:nvSpPr>
        <p:spPr>
          <a:xfrm>
            <a:off x="4087800" y="3351240"/>
            <a:ext cx="38160" cy="49320"/>
          </a:xfrm>
          <a:custGeom>
            <a:avLst/>
            <a:gdLst/>
            <a:ahLst/>
            <a:rect l="l" t="t" r="r" b="b"/>
            <a:pathLst>
              <a:path w="32" h="42">
                <a:moveTo>
                  <a:pt x="11" y="0"/>
                </a:moveTo>
                <a:lnTo>
                  <a:pt x="0" y="0"/>
                </a:lnTo>
                <a:lnTo>
                  <a:pt x="0" y="42"/>
                </a:lnTo>
                <a:lnTo>
                  <a:pt x="32" y="42"/>
                </a:lnTo>
                <a:lnTo>
                  <a:pt x="32" y="37"/>
                </a:lnTo>
                <a:lnTo>
                  <a:pt x="11" y="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" name=""/>
          <p:cNvSpPr/>
          <p:nvPr/>
        </p:nvSpPr>
        <p:spPr>
          <a:xfrm>
            <a:off x="3687840" y="3259080"/>
            <a:ext cx="48960" cy="55800"/>
          </a:xfrm>
          <a:custGeom>
            <a:avLst/>
            <a:gdLst/>
            <a:ahLst/>
            <a:rect l="l" t="t" r="r" b="b"/>
            <a:pathLst>
              <a:path w="42" h="48">
                <a:moveTo>
                  <a:pt x="42" y="0"/>
                </a:moveTo>
                <a:lnTo>
                  <a:pt x="26" y="0"/>
                </a:lnTo>
                <a:lnTo>
                  <a:pt x="21" y="37"/>
                </a:lnTo>
                <a:lnTo>
                  <a:pt x="21" y="37"/>
                </a:lnTo>
                <a:lnTo>
                  <a:pt x="10" y="0"/>
                </a:lnTo>
                <a:lnTo>
                  <a:pt x="0" y="0"/>
                </a:lnTo>
                <a:lnTo>
                  <a:pt x="0" y="48"/>
                </a:lnTo>
                <a:lnTo>
                  <a:pt x="5" y="48"/>
                </a:lnTo>
                <a:lnTo>
                  <a:pt x="5" y="10"/>
                </a:lnTo>
                <a:lnTo>
                  <a:pt x="5" y="10"/>
                </a:lnTo>
                <a:lnTo>
                  <a:pt x="15" y="48"/>
                </a:lnTo>
                <a:lnTo>
                  <a:pt x="26" y="48"/>
                </a:lnTo>
                <a:lnTo>
                  <a:pt x="31" y="10"/>
                </a:lnTo>
                <a:lnTo>
                  <a:pt x="31" y="10"/>
                </a:lnTo>
                <a:lnTo>
                  <a:pt x="31" y="48"/>
                </a:lnTo>
                <a:lnTo>
                  <a:pt x="42" y="48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" name=""/>
          <p:cNvSpPr/>
          <p:nvPr/>
        </p:nvSpPr>
        <p:spPr>
          <a:xfrm>
            <a:off x="3743280" y="3259080"/>
            <a:ext cx="42840" cy="55800"/>
          </a:xfrm>
          <a:custGeom>
            <a:avLst/>
            <a:gdLst/>
            <a:ahLst/>
            <a:rect l="l" t="t" r="r" b="b"/>
            <a:pathLst>
              <a:path w="38" h="48">
                <a:moveTo>
                  <a:pt x="0" y="32"/>
                </a:moveTo>
                <a:lnTo>
                  <a:pt x="6" y="42"/>
                </a:lnTo>
                <a:lnTo>
                  <a:pt x="22" y="48"/>
                </a:lnTo>
                <a:lnTo>
                  <a:pt x="32" y="48"/>
                </a:lnTo>
                <a:lnTo>
                  <a:pt x="38" y="42"/>
                </a:lnTo>
                <a:lnTo>
                  <a:pt x="38" y="32"/>
                </a:lnTo>
                <a:lnTo>
                  <a:pt x="32" y="26"/>
                </a:lnTo>
                <a:lnTo>
                  <a:pt x="27" y="21"/>
                </a:lnTo>
                <a:lnTo>
                  <a:pt x="16" y="21"/>
                </a:lnTo>
                <a:lnTo>
                  <a:pt x="16" y="21"/>
                </a:lnTo>
                <a:lnTo>
                  <a:pt x="11" y="16"/>
                </a:lnTo>
                <a:lnTo>
                  <a:pt x="16" y="10"/>
                </a:lnTo>
                <a:lnTo>
                  <a:pt x="22" y="10"/>
                </a:lnTo>
                <a:lnTo>
                  <a:pt x="27" y="16"/>
                </a:lnTo>
                <a:lnTo>
                  <a:pt x="27" y="16"/>
                </a:lnTo>
                <a:lnTo>
                  <a:pt x="38" y="16"/>
                </a:lnTo>
                <a:lnTo>
                  <a:pt x="32" y="5"/>
                </a:lnTo>
                <a:lnTo>
                  <a:pt x="22" y="0"/>
                </a:lnTo>
                <a:lnTo>
                  <a:pt x="6" y="5"/>
                </a:lnTo>
                <a:lnTo>
                  <a:pt x="0" y="16"/>
                </a:lnTo>
                <a:lnTo>
                  <a:pt x="6" y="26"/>
                </a:lnTo>
                <a:lnTo>
                  <a:pt x="16" y="26"/>
                </a:lnTo>
                <a:lnTo>
                  <a:pt x="22" y="32"/>
                </a:lnTo>
                <a:lnTo>
                  <a:pt x="27" y="32"/>
                </a:lnTo>
                <a:lnTo>
                  <a:pt x="32" y="37"/>
                </a:lnTo>
                <a:lnTo>
                  <a:pt x="27" y="42"/>
                </a:lnTo>
                <a:lnTo>
                  <a:pt x="22" y="42"/>
                </a:lnTo>
                <a:lnTo>
                  <a:pt x="11" y="37"/>
                </a:lnTo>
                <a:lnTo>
                  <a:pt x="11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" name=""/>
          <p:cNvSpPr/>
          <p:nvPr/>
        </p:nvSpPr>
        <p:spPr>
          <a:xfrm>
            <a:off x="3390840" y="3165480"/>
            <a:ext cx="50760" cy="50760"/>
          </a:xfrm>
          <a:custGeom>
            <a:avLst/>
            <a:gdLst/>
            <a:ahLst/>
            <a:rect l="l" t="t" r="r" b="b"/>
            <a:pathLst>
              <a:path w="43" h="43">
                <a:moveTo>
                  <a:pt x="16" y="37"/>
                </a:moveTo>
                <a:lnTo>
                  <a:pt x="32" y="37"/>
                </a:lnTo>
                <a:lnTo>
                  <a:pt x="32" y="43"/>
                </a:lnTo>
                <a:lnTo>
                  <a:pt x="43" y="43"/>
                </a:lnTo>
                <a:lnTo>
                  <a:pt x="27" y="0"/>
                </a:lnTo>
                <a:lnTo>
                  <a:pt x="16" y="0"/>
                </a:lnTo>
                <a:lnTo>
                  <a:pt x="0" y="43"/>
                </a:lnTo>
                <a:lnTo>
                  <a:pt x="11" y="43"/>
                </a:lnTo>
                <a:lnTo>
                  <a:pt x="16" y="37"/>
                </a:lnTo>
                <a:close/>
                <a:moveTo>
                  <a:pt x="22" y="11"/>
                </a:moveTo>
                <a:lnTo>
                  <a:pt x="22" y="11"/>
                </a:lnTo>
                <a:lnTo>
                  <a:pt x="27" y="27"/>
                </a:lnTo>
                <a:lnTo>
                  <a:pt x="16" y="27"/>
                </a:lnTo>
                <a:lnTo>
                  <a:pt x="22" y="1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" name=""/>
          <p:cNvSpPr/>
          <p:nvPr/>
        </p:nvSpPr>
        <p:spPr>
          <a:xfrm>
            <a:off x="3446640" y="3165480"/>
            <a:ext cx="50760" cy="50760"/>
          </a:xfrm>
          <a:custGeom>
            <a:avLst/>
            <a:gdLst/>
            <a:ahLst/>
            <a:rect l="l" t="t" r="r" b="b"/>
            <a:pathLst>
              <a:path w="43" h="43">
                <a:moveTo>
                  <a:pt x="0" y="43"/>
                </a:moveTo>
                <a:lnTo>
                  <a:pt x="11" y="43"/>
                </a:lnTo>
                <a:lnTo>
                  <a:pt x="11" y="27"/>
                </a:lnTo>
                <a:lnTo>
                  <a:pt x="21" y="27"/>
                </a:lnTo>
                <a:lnTo>
                  <a:pt x="27" y="27"/>
                </a:lnTo>
                <a:lnTo>
                  <a:pt x="27" y="37"/>
                </a:lnTo>
                <a:lnTo>
                  <a:pt x="32" y="43"/>
                </a:lnTo>
                <a:lnTo>
                  <a:pt x="32" y="43"/>
                </a:lnTo>
                <a:lnTo>
                  <a:pt x="43" y="43"/>
                </a:lnTo>
                <a:lnTo>
                  <a:pt x="43" y="43"/>
                </a:lnTo>
                <a:lnTo>
                  <a:pt x="37" y="43"/>
                </a:lnTo>
                <a:lnTo>
                  <a:pt x="37" y="32"/>
                </a:lnTo>
                <a:lnTo>
                  <a:pt x="37" y="27"/>
                </a:lnTo>
                <a:lnTo>
                  <a:pt x="32" y="21"/>
                </a:lnTo>
                <a:lnTo>
                  <a:pt x="37" y="16"/>
                </a:lnTo>
                <a:lnTo>
                  <a:pt x="43" y="11"/>
                </a:lnTo>
                <a:lnTo>
                  <a:pt x="37" y="5"/>
                </a:lnTo>
                <a:lnTo>
                  <a:pt x="27" y="0"/>
                </a:lnTo>
                <a:lnTo>
                  <a:pt x="0" y="0"/>
                </a:lnTo>
                <a:lnTo>
                  <a:pt x="0" y="43"/>
                </a:lnTo>
                <a:close/>
                <a:moveTo>
                  <a:pt x="11" y="21"/>
                </a:moveTo>
                <a:lnTo>
                  <a:pt x="11" y="5"/>
                </a:lnTo>
                <a:lnTo>
                  <a:pt x="21" y="5"/>
                </a:lnTo>
                <a:lnTo>
                  <a:pt x="32" y="11"/>
                </a:lnTo>
                <a:lnTo>
                  <a:pt x="32" y="11"/>
                </a:lnTo>
                <a:lnTo>
                  <a:pt x="27" y="16"/>
                </a:lnTo>
                <a:lnTo>
                  <a:pt x="21" y="21"/>
                </a:lnTo>
                <a:lnTo>
                  <a:pt x="11" y="2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" name=""/>
          <p:cNvSpPr/>
          <p:nvPr/>
        </p:nvSpPr>
        <p:spPr>
          <a:xfrm>
            <a:off x="3403440" y="3597120"/>
            <a:ext cx="38160" cy="51120"/>
          </a:xfrm>
          <a:custGeom>
            <a:avLst/>
            <a:gdLst/>
            <a:ahLst/>
            <a:rect l="l" t="t" r="r" b="b"/>
            <a:pathLst>
              <a:path w="32" h="43">
                <a:moveTo>
                  <a:pt x="11" y="0"/>
                </a:moveTo>
                <a:lnTo>
                  <a:pt x="0" y="0"/>
                </a:lnTo>
                <a:lnTo>
                  <a:pt x="0" y="43"/>
                </a:lnTo>
                <a:lnTo>
                  <a:pt x="32" y="43"/>
                </a:lnTo>
                <a:lnTo>
                  <a:pt x="32" y="37"/>
                </a:lnTo>
                <a:lnTo>
                  <a:pt x="11" y="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" name=""/>
          <p:cNvSpPr/>
          <p:nvPr/>
        </p:nvSpPr>
        <p:spPr>
          <a:xfrm>
            <a:off x="3446640" y="3597120"/>
            <a:ext cx="50760" cy="51120"/>
          </a:xfrm>
          <a:custGeom>
            <a:avLst/>
            <a:gdLst/>
            <a:ahLst/>
            <a:rect l="l" t="t" r="r" b="b"/>
            <a:pathLst>
              <a:path w="43" h="43">
                <a:moveTo>
                  <a:pt x="11" y="37"/>
                </a:moveTo>
                <a:lnTo>
                  <a:pt x="27" y="37"/>
                </a:lnTo>
                <a:lnTo>
                  <a:pt x="32" y="43"/>
                </a:lnTo>
                <a:lnTo>
                  <a:pt x="43" y="43"/>
                </a:lnTo>
                <a:lnTo>
                  <a:pt x="27" y="0"/>
                </a:lnTo>
                <a:lnTo>
                  <a:pt x="16" y="0"/>
                </a:lnTo>
                <a:lnTo>
                  <a:pt x="0" y="43"/>
                </a:lnTo>
                <a:lnTo>
                  <a:pt x="6" y="43"/>
                </a:lnTo>
                <a:lnTo>
                  <a:pt x="11" y="37"/>
                </a:lnTo>
                <a:close/>
                <a:moveTo>
                  <a:pt x="21" y="11"/>
                </a:moveTo>
                <a:lnTo>
                  <a:pt x="21" y="11"/>
                </a:lnTo>
                <a:lnTo>
                  <a:pt x="27" y="27"/>
                </a:lnTo>
                <a:lnTo>
                  <a:pt x="16" y="27"/>
                </a:lnTo>
                <a:lnTo>
                  <a:pt x="21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" name=""/>
          <p:cNvSpPr/>
          <p:nvPr/>
        </p:nvSpPr>
        <p:spPr>
          <a:xfrm>
            <a:off x="3384720" y="2803680"/>
            <a:ext cx="50760" cy="54000"/>
          </a:xfrm>
          <a:custGeom>
            <a:avLst/>
            <a:gdLst/>
            <a:ahLst/>
            <a:rect l="l" t="t" r="r" b="b"/>
            <a:pathLst>
              <a:path w="43" h="47">
                <a:moveTo>
                  <a:pt x="43" y="0"/>
                </a:moveTo>
                <a:lnTo>
                  <a:pt x="27" y="0"/>
                </a:lnTo>
                <a:lnTo>
                  <a:pt x="21" y="37"/>
                </a:lnTo>
                <a:lnTo>
                  <a:pt x="21" y="37"/>
                </a:lnTo>
                <a:lnTo>
                  <a:pt x="11" y="0"/>
                </a:lnTo>
                <a:lnTo>
                  <a:pt x="0" y="0"/>
                </a:lnTo>
                <a:lnTo>
                  <a:pt x="0" y="47"/>
                </a:lnTo>
                <a:lnTo>
                  <a:pt x="5" y="47"/>
                </a:lnTo>
                <a:lnTo>
                  <a:pt x="5" y="5"/>
                </a:lnTo>
                <a:lnTo>
                  <a:pt x="5" y="5"/>
                </a:lnTo>
                <a:lnTo>
                  <a:pt x="16" y="47"/>
                </a:lnTo>
                <a:lnTo>
                  <a:pt x="27" y="47"/>
                </a:lnTo>
                <a:lnTo>
                  <a:pt x="32" y="5"/>
                </a:lnTo>
                <a:lnTo>
                  <a:pt x="32" y="5"/>
                </a:lnTo>
                <a:lnTo>
                  <a:pt x="32" y="47"/>
                </a:lnTo>
                <a:lnTo>
                  <a:pt x="43" y="47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" name=""/>
          <p:cNvSpPr/>
          <p:nvPr/>
        </p:nvSpPr>
        <p:spPr>
          <a:xfrm>
            <a:off x="3441600" y="2803680"/>
            <a:ext cx="55800" cy="54000"/>
          </a:xfrm>
          <a:custGeom>
            <a:avLst/>
            <a:gdLst/>
            <a:ahLst/>
            <a:rect l="l" t="t" r="r" b="b"/>
            <a:pathLst>
              <a:path w="48" h="47">
                <a:moveTo>
                  <a:pt x="0" y="21"/>
                </a:moveTo>
                <a:lnTo>
                  <a:pt x="5" y="37"/>
                </a:lnTo>
                <a:lnTo>
                  <a:pt x="11" y="42"/>
                </a:lnTo>
                <a:lnTo>
                  <a:pt x="21" y="47"/>
                </a:lnTo>
                <a:lnTo>
                  <a:pt x="37" y="42"/>
                </a:lnTo>
                <a:lnTo>
                  <a:pt x="48" y="37"/>
                </a:lnTo>
                <a:lnTo>
                  <a:pt x="48" y="21"/>
                </a:lnTo>
                <a:lnTo>
                  <a:pt x="48" y="10"/>
                </a:lnTo>
                <a:lnTo>
                  <a:pt x="37" y="5"/>
                </a:lnTo>
                <a:lnTo>
                  <a:pt x="21" y="0"/>
                </a:lnTo>
                <a:lnTo>
                  <a:pt x="11" y="5"/>
                </a:lnTo>
                <a:lnTo>
                  <a:pt x="5" y="10"/>
                </a:lnTo>
                <a:lnTo>
                  <a:pt x="0" y="21"/>
                </a:lnTo>
                <a:lnTo>
                  <a:pt x="0" y="21"/>
                </a:lnTo>
                <a:close/>
                <a:moveTo>
                  <a:pt x="11" y="21"/>
                </a:moveTo>
                <a:lnTo>
                  <a:pt x="16" y="10"/>
                </a:lnTo>
                <a:lnTo>
                  <a:pt x="21" y="5"/>
                </a:lnTo>
                <a:lnTo>
                  <a:pt x="32" y="10"/>
                </a:lnTo>
                <a:lnTo>
                  <a:pt x="37" y="21"/>
                </a:lnTo>
                <a:lnTo>
                  <a:pt x="37" y="31"/>
                </a:lnTo>
                <a:lnTo>
                  <a:pt x="32" y="37"/>
                </a:lnTo>
                <a:lnTo>
                  <a:pt x="21" y="37"/>
                </a:lnTo>
                <a:lnTo>
                  <a:pt x="16" y="37"/>
                </a:lnTo>
                <a:lnTo>
                  <a:pt x="11" y="31"/>
                </a:lnTo>
                <a:lnTo>
                  <a:pt x="11" y="21"/>
                </a:lnTo>
                <a:lnTo>
                  <a:pt x="11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" name=""/>
          <p:cNvSpPr/>
          <p:nvPr/>
        </p:nvSpPr>
        <p:spPr>
          <a:xfrm>
            <a:off x="3121200" y="2271600"/>
            <a:ext cx="10800" cy="558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" name=""/>
          <p:cNvSpPr/>
          <p:nvPr/>
        </p:nvSpPr>
        <p:spPr>
          <a:xfrm>
            <a:off x="3138480" y="2271600"/>
            <a:ext cx="49320" cy="55800"/>
          </a:xfrm>
          <a:custGeom>
            <a:avLst/>
            <a:gdLst/>
            <a:ahLst/>
            <a:rect l="l" t="t" r="r" b="b"/>
            <a:pathLst>
              <a:path w="43" h="47">
                <a:moveTo>
                  <a:pt x="16" y="37"/>
                </a:moveTo>
                <a:lnTo>
                  <a:pt x="32" y="37"/>
                </a:lnTo>
                <a:lnTo>
                  <a:pt x="32" y="47"/>
                </a:lnTo>
                <a:lnTo>
                  <a:pt x="43" y="47"/>
                </a:lnTo>
                <a:lnTo>
                  <a:pt x="27" y="0"/>
                </a:lnTo>
                <a:lnTo>
                  <a:pt x="16" y="0"/>
                </a:lnTo>
                <a:lnTo>
                  <a:pt x="0" y="47"/>
                </a:lnTo>
                <a:lnTo>
                  <a:pt x="11" y="47"/>
                </a:lnTo>
                <a:lnTo>
                  <a:pt x="16" y="37"/>
                </a:lnTo>
                <a:close/>
                <a:moveTo>
                  <a:pt x="22" y="10"/>
                </a:moveTo>
                <a:lnTo>
                  <a:pt x="22" y="10"/>
                </a:lnTo>
                <a:lnTo>
                  <a:pt x="27" y="31"/>
                </a:lnTo>
                <a:lnTo>
                  <a:pt x="16" y="31"/>
                </a:lnTo>
                <a:lnTo>
                  <a:pt x="22" y="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" name=""/>
          <p:cNvSpPr/>
          <p:nvPr/>
        </p:nvSpPr>
        <p:spPr>
          <a:xfrm>
            <a:off x="3144960" y="1766880"/>
            <a:ext cx="48960" cy="55440"/>
          </a:xfrm>
          <a:custGeom>
            <a:avLst/>
            <a:gdLst/>
            <a:ahLst/>
            <a:rect l="l" t="t" r="r" b="b"/>
            <a:pathLst>
              <a:path w="42" h="48">
                <a:moveTo>
                  <a:pt x="42" y="0"/>
                </a:moveTo>
                <a:lnTo>
                  <a:pt x="26" y="0"/>
                </a:lnTo>
                <a:lnTo>
                  <a:pt x="21" y="37"/>
                </a:lnTo>
                <a:lnTo>
                  <a:pt x="21" y="37"/>
                </a:lnTo>
                <a:lnTo>
                  <a:pt x="10" y="0"/>
                </a:lnTo>
                <a:lnTo>
                  <a:pt x="0" y="0"/>
                </a:lnTo>
                <a:lnTo>
                  <a:pt x="0" y="48"/>
                </a:lnTo>
                <a:lnTo>
                  <a:pt x="5" y="48"/>
                </a:lnTo>
                <a:lnTo>
                  <a:pt x="5" y="5"/>
                </a:lnTo>
                <a:lnTo>
                  <a:pt x="5" y="5"/>
                </a:lnTo>
                <a:lnTo>
                  <a:pt x="16" y="48"/>
                </a:lnTo>
                <a:lnTo>
                  <a:pt x="26" y="48"/>
                </a:lnTo>
                <a:lnTo>
                  <a:pt x="32" y="5"/>
                </a:lnTo>
                <a:lnTo>
                  <a:pt x="32" y="5"/>
                </a:lnTo>
                <a:lnTo>
                  <a:pt x="32" y="48"/>
                </a:lnTo>
                <a:lnTo>
                  <a:pt x="42" y="48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" name=""/>
          <p:cNvSpPr/>
          <p:nvPr/>
        </p:nvSpPr>
        <p:spPr>
          <a:xfrm>
            <a:off x="3206880" y="1766880"/>
            <a:ext cx="42840" cy="55440"/>
          </a:xfrm>
          <a:custGeom>
            <a:avLst/>
            <a:gdLst/>
            <a:ahLst/>
            <a:rect l="l" t="t" r="r" b="b"/>
            <a:pathLst>
              <a:path w="37" h="48">
                <a:moveTo>
                  <a:pt x="27" y="32"/>
                </a:moveTo>
                <a:lnTo>
                  <a:pt x="27" y="32"/>
                </a:lnTo>
                <a:lnTo>
                  <a:pt x="5" y="0"/>
                </a:lnTo>
                <a:lnTo>
                  <a:pt x="0" y="0"/>
                </a:lnTo>
                <a:lnTo>
                  <a:pt x="0" y="48"/>
                </a:lnTo>
                <a:lnTo>
                  <a:pt x="5" y="48"/>
                </a:lnTo>
                <a:lnTo>
                  <a:pt x="5" y="10"/>
                </a:lnTo>
                <a:lnTo>
                  <a:pt x="5" y="10"/>
                </a:lnTo>
                <a:lnTo>
                  <a:pt x="27" y="48"/>
                </a:lnTo>
                <a:lnTo>
                  <a:pt x="37" y="48"/>
                </a:lnTo>
                <a:lnTo>
                  <a:pt x="37" y="0"/>
                </a:lnTo>
                <a:lnTo>
                  <a:pt x="27" y="0"/>
                </a:lnTo>
                <a:lnTo>
                  <a:pt x="27" y="3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" name=""/>
          <p:cNvSpPr/>
          <p:nvPr/>
        </p:nvSpPr>
        <p:spPr>
          <a:xfrm>
            <a:off x="3583080" y="1974960"/>
            <a:ext cx="68040" cy="55440"/>
          </a:xfrm>
          <a:custGeom>
            <a:avLst/>
            <a:gdLst/>
            <a:ahLst/>
            <a:rect l="l" t="t" r="r" b="b"/>
            <a:pathLst>
              <a:path w="59" h="48">
                <a:moveTo>
                  <a:pt x="11" y="48"/>
                </a:moveTo>
                <a:lnTo>
                  <a:pt x="21" y="48"/>
                </a:lnTo>
                <a:lnTo>
                  <a:pt x="27" y="38"/>
                </a:lnTo>
                <a:lnTo>
                  <a:pt x="27" y="27"/>
                </a:lnTo>
                <a:lnTo>
                  <a:pt x="27" y="11"/>
                </a:lnTo>
                <a:lnTo>
                  <a:pt x="27" y="11"/>
                </a:lnTo>
                <a:lnTo>
                  <a:pt x="32" y="27"/>
                </a:lnTo>
                <a:lnTo>
                  <a:pt x="32" y="38"/>
                </a:lnTo>
                <a:lnTo>
                  <a:pt x="37" y="48"/>
                </a:lnTo>
                <a:lnTo>
                  <a:pt x="43" y="48"/>
                </a:lnTo>
                <a:lnTo>
                  <a:pt x="59" y="0"/>
                </a:lnTo>
                <a:lnTo>
                  <a:pt x="48" y="0"/>
                </a:lnTo>
                <a:lnTo>
                  <a:pt x="43" y="16"/>
                </a:lnTo>
                <a:lnTo>
                  <a:pt x="43" y="27"/>
                </a:lnTo>
                <a:lnTo>
                  <a:pt x="37" y="38"/>
                </a:lnTo>
                <a:lnTo>
                  <a:pt x="37" y="38"/>
                </a:lnTo>
                <a:lnTo>
                  <a:pt x="37" y="27"/>
                </a:lnTo>
                <a:lnTo>
                  <a:pt x="37" y="16"/>
                </a:lnTo>
                <a:lnTo>
                  <a:pt x="32" y="0"/>
                </a:lnTo>
                <a:lnTo>
                  <a:pt x="21" y="0"/>
                </a:lnTo>
                <a:lnTo>
                  <a:pt x="16" y="16"/>
                </a:lnTo>
                <a:lnTo>
                  <a:pt x="16" y="27"/>
                </a:lnTo>
                <a:lnTo>
                  <a:pt x="16" y="38"/>
                </a:lnTo>
                <a:lnTo>
                  <a:pt x="16" y="38"/>
                </a:lnTo>
                <a:lnTo>
                  <a:pt x="16" y="27"/>
                </a:lnTo>
                <a:lnTo>
                  <a:pt x="16" y="16"/>
                </a:lnTo>
                <a:lnTo>
                  <a:pt x="11" y="0"/>
                </a:lnTo>
                <a:lnTo>
                  <a:pt x="0" y="0"/>
                </a:lnTo>
                <a:lnTo>
                  <a:pt x="11" y="4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" name=""/>
          <p:cNvSpPr/>
          <p:nvPr/>
        </p:nvSpPr>
        <p:spPr>
          <a:xfrm>
            <a:off x="3657600" y="1974960"/>
            <a:ext cx="4680" cy="554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" name=""/>
          <p:cNvSpPr/>
          <p:nvPr/>
        </p:nvSpPr>
        <p:spPr>
          <a:xfrm>
            <a:off x="5240160" y="2352600"/>
            <a:ext cx="43200" cy="54000"/>
          </a:xfrm>
          <a:custGeom>
            <a:avLst/>
            <a:gdLst/>
            <a:ahLst/>
            <a:rect l="l" t="t" r="r" b="b"/>
            <a:pathLst>
              <a:path w="37" h="47">
                <a:moveTo>
                  <a:pt x="26" y="31"/>
                </a:moveTo>
                <a:lnTo>
                  <a:pt x="26" y="31"/>
                </a:lnTo>
                <a:lnTo>
                  <a:pt x="5" y="0"/>
                </a:lnTo>
                <a:lnTo>
                  <a:pt x="0" y="0"/>
                </a:lnTo>
                <a:lnTo>
                  <a:pt x="0" y="47"/>
                </a:lnTo>
                <a:lnTo>
                  <a:pt x="5" y="47"/>
                </a:lnTo>
                <a:lnTo>
                  <a:pt x="5" y="16"/>
                </a:lnTo>
                <a:lnTo>
                  <a:pt x="5" y="16"/>
                </a:lnTo>
                <a:lnTo>
                  <a:pt x="26" y="47"/>
                </a:lnTo>
                <a:lnTo>
                  <a:pt x="37" y="47"/>
                </a:lnTo>
                <a:lnTo>
                  <a:pt x="37" y="0"/>
                </a:lnTo>
                <a:lnTo>
                  <a:pt x="26" y="0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" name=""/>
          <p:cNvSpPr/>
          <p:nvPr/>
        </p:nvSpPr>
        <p:spPr>
          <a:xfrm>
            <a:off x="5289480" y="2352600"/>
            <a:ext cx="31680" cy="54000"/>
          </a:xfrm>
          <a:custGeom>
            <a:avLst/>
            <a:gdLst/>
            <a:ahLst/>
            <a:rect l="l" t="t" r="r" b="b"/>
            <a:pathLst>
              <a:path w="27" h="47">
                <a:moveTo>
                  <a:pt x="27" y="0"/>
                </a:moveTo>
                <a:lnTo>
                  <a:pt x="16" y="0"/>
                </a:lnTo>
                <a:lnTo>
                  <a:pt x="16" y="31"/>
                </a:lnTo>
                <a:lnTo>
                  <a:pt x="16" y="37"/>
                </a:lnTo>
                <a:lnTo>
                  <a:pt x="11" y="42"/>
                </a:lnTo>
                <a:lnTo>
                  <a:pt x="6" y="37"/>
                </a:lnTo>
                <a:lnTo>
                  <a:pt x="6" y="31"/>
                </a:lnTo>
                <a:lnTo>
                  <a:pt x="0" y="31"/>
                </a:lnTo>
                <a:lnTo>
                  <a:pt x="0" y="42"/>
                </a:lnTo>
                <a:lnTo>
                  <a:pt x="6" y="47"/>
                </a:lnTo>
                <a:lnTo>
                  <a:pt x="16" y="47"/>
                </a:lnTo>
                <a:lnTo>
                  <a:pt x="21" y="42"/>
                </a:lnTo>
                <a:lnTo>
                  <a:pt x="27" y="31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" name=""/>
          <p:cNvSpPr/>
          <p:nvPr/>
        </p:nvSpPr>
        <p:spPr>
          <a:xfrm>
            <a:off x="4267080" y="3387600"/>
            <a:ext cx="49320" cy="55800"/>
          </a:xfrm>
          <a:custGeom>
            <a:avLst/>
            <a:gdLst/>
            <a:ahLst/>
            <a:rect l="l" t="t" r="r" b="b"/>
            <a:pathLst>
              <a:path w="43" h="48">
                <a:moveTo>
                  <a:pt x="27" y="32"/>
                </a:moveTo>
                <a:lnTo>
                  <a:pt x="37" y="32"/>
                </a:lnTo>
                <a:lnTo>
                  <a:pt x="32" y="38"/>
                </a:lnTo>
                <a:lnTo>
                  <a:pt x="27" y="38"/>
                </a:lnTo>
                <a:lnTo>
                  <a:pt x="16" y="38"/>
                </a:lnTo>
                <a:lnTo>
                  <a:pt x="11" y="32"/>
                </a:lnTo>
                <a:lnTo>
                  <a:pt x="11" y="22"/>
                </a:lnTo>
                <a:lnTo>
                  <a:pt x="16" y="11"/>
                </a:lnTo>
                <a:lnTo>
                  <a:pt x="27" y="6"/>
                </a:lnTo>
                <a:lnTo>
                  <a:pt x="32" y="11"/>
                </a:lnTo>
                <a:lnTo>
                  <a:pt x="32" y="16"/>
                </a:lnTo>
                <a:lnTo>
                  <a:pt x="43" y="16"/>
                </a:lnTo>
                <a:lnTo>
                  <a:pt x="37" y="6"/>
                </a:lnTo>
                <a:lnTo>
                  <a:pt x="21" y="0"/>
                </a:lnTo>
                <a:lnTo>
                  <a:pt x="5" y="6"/>
                </a:lnTo>
                <a:lnTo>
                  <a:pt x="0" y="22"/>
                </a:lnTo>
                <a:lnTo>
                  <a:pt x="5" y="43"/>
                </a:lnTo>
                <a:lnTo>
                  <a:pt x="21" y="48"/>
                </a:lnTo>
                <a:lnTo>
                  <a:pt x="32" y="48"/>
                </a:lnTo>
                <a:lnTo>
                  <a:pt x="37" y="43"/>
                </a:lnTo>
                <a:lnTo>
                  <a:pt x="37" y="48"/>
                </a:lnTo>
                <a:lnTo>
                  <a:pt x="43" y="48"/>
                </a:lnTo>
                <a:lnTo>
                  <a:pt x="43" y="22"/>
                </a:lnTo>
                <a:lnTo>
                  <a:pt x="27" y="22"/>
                </a:lnTo>
                <a:lnTo>
                  <a:pt x="27" y="3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" name=""/>
          <p:cNvSpPr/>
          <p:nvPr/>
        </p:nvSpPr>
        <p:spPr>
          <a:xfrm>
            <a:off x="4322880" y="3387600"/>
            <a:ext cx="48960" cy="55800"/>
          </a:xfrm>
          <a:custGeom>
            <a:avLst/>
            <a:gdLst/>
            <a:ahLst/>
            <a:rect l="l" t="t" r="r" b="b"/>
            <a:pathLst>
              <a:path w="42" h="48">
                <a:moveTo>
                  <a:pt x="16" y="38"/>
                </a:moveTo>
                <a:lnTo>
                  <a:pt x="32" y="38"/>
                </a:lnTo>
                <a:lnTo>
                  <a:pt x="32" y="48"/>
                </a:lnTo>
                <a:lnTo>
                  <a:pt x="42" y="48"/>
                </a:lnTo>
                <a:lnTo>
                  <a:pt x="27" y="0"/>
                </a:lnTo>
                <a:lnTo>
                  <a:pt x="16" y="0"/>
                </a:lnTo>
                <a:lnTo>
                  <a:pt x="0" y="48"/>
                </a:lnTo>
                <a:lnTo>
                  <a:pt x="11" y="48"/>
                </a:lnTo>
                <a:lnTo>
                  <a:pt x="16" y="38"/>
                </a:lnTo>
                <a:close/>
                <a:moveTo>
                  <a:pt x="21" y="11"/>
                </a:moveTo>
                <a:lnTo>
                  <a:pt x="21" y="11"/>
                </a:lnTo>
                <a:lnTo>
                  <a:pt x="27" y="27"/>
                </a:lnTo>
                <a:lnTo>
                  <a:pt x="16" y="27"/>
                </a:lnTo>
                <a:lnTo>
                  <a:pt x="21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" name=""/>
          <p:cNvSpPr/>
          <p:nvPr/>
        </p:nvSpPr>
        <p:spPr>
          <a:xfrm>
            <a:off x="857160" y="3289320"/>
            <a:ext cx="2084400" cy="1085760"/>
          </a:xfrm>
          <a:custGeom>
            <a:avLst/>
            <a:gdLst/>
            <a:ahLst/>
            <a:rect l="l" t="t" r="r" b="b"/>
            <a:pathLst>
              <a:path w="1796" h="936">
                <a:moveTo>
                  <a:pt x="1796" y="925"/>
                </a:moveTo>
                <a:lnTo>
                  <a:pt x="1786" y="920"/>
                </a:lnTo>
                <a:lnTo>
                  <a:pt x="1775" y="936"/>
                </a:lnTo>
                <a:lnTo>
                  <a:pt x="1765" y="930"/>
                </a:lnTo>
                <a:lnTo>
                  <a:pt x="1743" y="914"/>
                </a:lnTo>
                <a:lnTo>
                  <a:pt x="1733" y="914"/>
                </a:lnTo>
                <a:lnTo>
                  <a:pt x="1695" y="909"/>
                </a:lnTo>
                <a:lnTo>
                  <a:pt x="1664" y="888"/>
                </a:lnTo>
                <a:lnTo>
                  <a:pt x="1642" y="883"/>
                </a:lnTo>
                <a:lnTo>
                  <a:pt x="1626" y="872"/>
                </a:lnTo>
                <a:lnTo>
                  <a:pt x="1610" y="872"/>
                </a:lnTo>
                <a:lnTo>
                  <a:pt x="1610" y="861"/>
                </a:lnTo>
                <a:lnTo>
                  <a:pt x="1589" y="819"/>
                </a:lnTo>
                <a:lnTo>
                  <a:pt x="1578" y="808"/>
                </a:lnTo>
                <a:lnTo>
                  <a:pt x="1578" y="782"/>
                </a:lnTo>
                <a:lnTo>
                  <a:pt x="1573" y="776"/>
                </a:lnTo>
                <a:lnTo>
                  <a:pt x="1573" y="750"/>
                </a:lnTo>
                <a:lnTo>
                  <a:pt x="1568" y="744"/>
                </a:lnTo>
                <a:lnTo>
                  <a:pt x="1563" y="734"/>
                </a:lnTo>
                <a:lnTo>
                  <a:pt x="1557" y="734"/>
                </a:lnTo>
                <a:lnTo>
                  <a:pt x="1536" y="707"/>
                </a:lnTo>
                <a:lnTo>
                  <a:pt x="1531" y="702"/>
                </a:lnTo>
                <a:lnTo>
                  <a:pt x="1499" y="665"/>
                </a:lnTo>
                <a:lnTo>
                  <a:pt x="1499" y="654"/>
                </a:lnTo>
                <a:lnTo>
                  <a:pt x="1467" y="585"/>
                </a:lnTo>
                <a:lnTo>
                  <a:pt x="1467" y="580"/>
                </a:lnTo>
                <a:lnTo>
                  <a:pt x="1456" y="564"/>
                </a:lnTo>
                <a:lnTo>
                  <a:pt x="1440" y="548"/>
                </a:lnTo>
                <a:lnTo>
                  <a:pt x="1430" y="532"/>
                </a:lnTo>
                <a:lnTo>
                  <a:pt x="1419" y="526"/>
                </a:lnTo>
                <a:lnTo>
                  <a:pt x="1419" y="526"/>
                </a:lnTo>
                <a:lnTo>
                  <a:pt x="1414" y="521"/>
                </a:lnTo>
                <a:lnTo>
                  <a:pt x="1414" y="521"/>
                </a:lnTo>
                <a:lnTo>
                  <a:pt x="1408" y="511"/>
                </a:lnTo>
                <a:lnTo>
                  <a:pt x="1387" y="500"/>
                </a:lnTo>
                <a:lnTo>
                  <a:pt x="1377" y="500"/>
                </a:lnTo>
                <a:lnTo>
                  <a:pt x="1366" y="495"/>
                </a:lnTo>
                <a:lnTo>
                  <a:pt x="1355" y="495"/>
                </a:lnTo>
                <a:lnTo>
                  <a:pt x="1334" y="489"/>
                </a:lnTo>
                <a:lnTo>
                  <a:pt x="1323" y="484"/>
                </a:lnTo>
                <a:lnTo>
                  <a:pt x="1318" y="484"/>
                </a:lnTo>
                <a:lnTo>
                  <a:pt x="1313" y="484"/>
                </a:lnTo>
                <a:lnTo>
                  <a:pt x="1307" y="495"/>
                </a:lnTo>
                <a:lnTo>
                  <a:pt x="1307" y="495"/>
                </a:lnTo>
                <a:lnTo>
                  <a:pt x="1291" y="489"/>
                </a:lnTo>
                <a:lnTo>
                  <a:pt x="1286" y="495"/>
                </a:lnTo>
                <a:lnTo>
                  <a:pt x="1276" y="505"/>
                </a:lnTo>
                <a:lnTo>
                  <a:pt x="1254" y="548"/>
                </a:lnTo>
                <a:lnTo>
                  <a:pt x="1249" y="553"/>
                </a:lnTo>
                <a:lnTo>
                  <a:pt x="1238" y="569"/>
                </a:lnTo>
                <a:lnTo>
                  <a:pt x="1233" y="569"/>
                </a:lnTo>
                <a:lnTo>
                  <a:pt x="1217" y="569"/>
                </a:lnTo>
                <a:lnTo>
                  <a:pt x="1175" y="542"/>
                </a:lnTo>
                <a:lnTo>
                  <a:pt x="1111" y="495"/>
                </a:lnTo>
                <a:lnTo>
                  <a:pt x="1095" y="473"/>
                </a:lnTo>
                <a:lnTo>
                  <a:pt x="1095" y="463"/>
                </a:lnTo>
                <a:lnTo>
                  <a:pt x="1095" y="426"/>
                </a:lnTo>
                <a:lnTo>
                  <a:pt x="1084" y="410"/>
                </a:lnTo>
                <a:lnTo>
                  <a:pt x="1084" y="404"/>
                </a:lnTo>
                <a:lnTo>
                  <a:pt x="1084" y="399"/>
                </a:lnTo>
                <a:lnTo>
                  <a:pt x="1079" y="388"/>
                </a:lnTo>
                <a:lnTo>
                  <a:pt x="1079" y="383"/>
                </a:lnTo>
                <a:lnTo>
                  <a:pt x="1036" y="351"/>
                </a:lnTo>
                <a:lnTo>
                  <a:pt x="983" y="287"/>
                </a:lnTo>
                <a:lnTo>
                  <a:pt x="967" y="277"/>
                </a:lnTo>
                <a:lnTo>
                  <a:pt x="962" y="261"/>
                </a:lnTo>
                <a:lnTo>
                  <a:pt x="957" y="250"/>
                </a:lnTo>
                <a:lnTo>
                  <a:pt x="941" y="240"/>
                </a:lnTo>
                <a:lnTo>
                  <a:pt x="792" y="224"/>
                </a:lnTo>
                <a:lnTo>
                  <a:pt x="787" y="271"/>
                </a:lnTo>
                <a:lnTo>
                  <a:pt x="707" y="261"/>
                </a:lnTo>
                <a:lnTo>
                  <a:pt x="707" y="261"/>
                </a:lnTo>
                <a:lnTo>
                  <a:pt x="707" y="261"/>
                </a:lnTo>
                <a:lnTo>
                  <a:pt x="521" y="229"/>
                </a:lnTo>
                <a:lnTo>
                  <a:pt x="202" y="48"/>
                </a:lnTo>
                <a:lnTo>
                  <a:pt x="213" y="2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" name=""/>
          <p:cNvSpPr/>
          <p:nvPr/>
        </p:nvSpPr>
        <p:spPr>
          <a:xfrm>
            <a:off x="4106880" y="2098800"/>
            <a:ext cx="49320" cy="56880"/>
          </a:xfrm>
          <a:custGeom>
            <a:avLst/>
            <a:gdLst/>
            <a:ahLst/>
            <a:rect l="l" t="t" r="r" b="b"/>
            <a:pathLst>
              <a:path w="42" h="48">
                <a:moveTo>
                  <a:pt x="42" y="0"/>
                </a:moveTo>
                <a:lnTo>
                  <a:pt x="32" y="0"/>
                </a:lnTo>
                <a:lnTo>
                  <a:pt x="21" y="37"/>
                </a:lnTo>
                <a:lnTo>
                  <a:pt x="21" y="37"/>
                </a:lnTo>
                <a:lnTo>
                  <a:pt x="16" y="0"/>
                </a:lnTo>
                <a:lnTo>
                  <a:pt x="0" y="0"/>
                </a:lnTo>
                <a:lnTo>
                  <a:pt x="0" y="48"/>
                </a:lnTo>
                <a:lnTo>
                  <a:pt x="11" y="48"/>
                </a:lnTo>
                <a:lnTo>
                  <a:pt x="11" y="10"/>
                </a:lnTo>
                <a:lnTo>
                  <a:pt x="11" y="10"/>
                </a:lnTo>
                <a:lnTo>
                  <a:pt x="16" y="48"/>
                </a:lnTo>
                <a:lnTo>
                  <a:pt x="26" y="48"/>
                </a:lnTo>
                <a:lnTo>
                  <a:pt x="37" y="10"/>
                </a:lnTo>
                <a:lnTo>
                  <a:pt x="37" y="10"/>
                </a:lnTo>
                <a:lnTo>
                  <a:pt x="37" y="48"/>
                </a:lnTo>
                <a:lnTo>
                  <a:pt x="42" y="48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" name=""/>
          <p:cNvSpPr/>
          <p:nvPr/>
        </p:nvSpPr>
        <p:spPr>
          <a:xfrm>
            <a:off x="4168800" y="2098800"/>
            <a:ext cx="12600" cy="56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" name=""/>
          <p:cNvSpPr/>
          <p:nvPr/>
        </p:nvSpPr>
        <p:spPr>
          <a:xfrm>
            <a:off x="5378400" y="1550880"/>
            <a:ext cx="55440" cy="55800"/>
          </a:xfrm>
          <a:custGeom>
            <a:avLst/>
            <a:gdLst/>
            <a:ahLst/>
            <a:rect l="l" t="t" r="r" b="b"/>
            <a:pathLst>
              <a:path w="48" h="48">
                <a:moveTo>
                  <a:pt x="48" y="0"/>
                </a:moveTo>
                <a:lnTo>
                  <a:pt x="32" y="0"/>
                </a:lnTo>
                <a:lnTo>
                  <a:pt x="21" y="37"/>
                </a:lnTo>
                <a:lnTo>
                  <a:pt x="21" y="37"/>
                </a:lnTo>
                <a:lnTo>
                  <a:pt x="16" y="0"/>
                </a:lnTo>
                <a:lnTo>
                  <a:pt x="0" y="0"/>
                </a:lnTo>
                <a:lnTo>
                  <a:pt x="0" y="48"/>
                </a:lnTo>
                <a:lnTo>
                  <a:pt x="10" y="48"/>
                </a:lnTo>
                <a:lnTo>
                  <a:pt x="10" y="10"/>
                </a:lnTo>
                <a:lnTo>
                  <a:pt x="10" y="10"/>
                </a:lnTo>
                <a:lnTo>
                  <a:pt x="16" y="48"/>
                </a:lnTo>
                <a:lnTo>
                  <a:pt x="26" y="48"/>
                </a:lnTo>
                <a:lnTo>
                  <a:pt x="37" y="10"/>
                </a:lnTo>
                <a:lnTo>
                  <a:pt x="37" y="10"/>
                </a:lnTo>
                <a:lnTo>
                  <a:pt x="37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" name=""/>
          <p:cNvSpPr/>
          <p:nvPr/>
        </p:nvSpPr>
        <p:spPr>
          <a:xfrm>
            <a:off x="5438880" y="1550880"/>
            <a:ext cx="42840" cy="55800"/>
          </a:xfrm>
          <a:custGeom>
            <a:avLst/>
            <a:gdLst/>
            <a:ahLst/>
            <a:rect l="l" t="t" r="r" b="b"/>
            <a:pathLst>
              <a:path w="37" h="48">
                <a:moveTo>
                  <a:pt x="37" y="0"/>
                </a:moveTo>
                <a:lnTo>
                  <a:pt x="0" y="0"/>
                </a:lnTo>
                <a:lnTo>
                  <a:pt x="0" y="48"/>
                </a:lnTo>
                <a:lnTo>
                  <a:pt x="37" y="48"/>
                </a:lnTo>
                <a:lnTo>
                  <a:pt x="37" y="37"/>
                </a:lnTo>
                <a:lnTo>
                  <a:pt x="11" y="37"/>
                </a:lnTo>
                <a:lnTo>
                  <a:pt x="11" y="26"/>
                </a:lnTo>
                <a:lnTo>
                  <a:pt x="32" y="26"/>
                </a:lnTo>
                <a:lnTo>
                  <a:pt x="32" y="21"/>
                </a:lnTo>
                <a:lnTo>
                  <a:pt x="11" y="21"/>
                </a:lnTo>
                <a:lnTo>
                  <a:pt x="11" y="10"/>
                </a:lnTo>
                <a:lnTo>
                  <a:pt x="37" y="10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" name=""/>
          <p:cNvSpPr/>
          <p:nvPr/>
        </p:nvSpPr>
        <p:spPr>
          <a:xfrm>
            <a:off x="5149800" y="1333440"/>
            <a:ext cx="42840" cy="49320"/>
          </a:xfrm>
          <a:custGeom>
            <a:avLst/>
            <a:gdLst/>
            <a:ahLst/>
            <a:rect l="l" t="t" r="r" b="b"/>
            <a:pathLst>
              <a:path w="37" h="43">
                <a:moveTo>
                  <a:pt x="27" y="32"/>
                </a:moveTo>
                <a:lnTo>
                  <a:pt x="27" y="32"/>
                </a:lnTo>
                <a:lnTo>
                  <a:pt x="11" y="0"/>
                </a:lnTo>
                <a:lnTo>
                  <a:pt x="0" y="0"/>
                </a:lnTo>
                <a:lnTo>
                  <a:pt x="0" y="43"/>
                </a:lnTo>
                <a:lnTo>
                  <a:pt x="11" y="43"/>
                </a:lnTo>
                <a:lnTo>
                  <a:pt x="11" y="11"/>
                </a:lnTo>
                <a:lnTo>
                  <a:pt x="11" y="11"/>
                </a:lnTo>
                <a:lnTo>
                  <a:pt x="27" y="43"/>
                </a:lnTo>
                <a:lnTo>
                  <a:pt x="37" y="43"/>
                </a:lnTo>
                <a:lnTo>
                  <a:pt x="37" y="0"/>
                </a:lnTo>
                <a:lnTo>
                  <a:pt x="27" y="0"/>
                </a:lnTo>
                <a:lnTo>
                  <a:pt x="27" y="3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" name=""/>
          <p:cNvSpPr/>
          <p:nvPr/>
        </p:nvSpPr>
        <p:spPr>
          <a:xfrm>
            <a:off x="5205240" y="1333440"/>
            <a:ext cx="43200" cy="49320"/>
          </a:xfrm>
          <a:custGeom>
            <a:avLst/>
            <a:gdLst/>
            <a:ahLst/>
            <a:rect l="l" t="t" r="r" b="b"/>
            <a:pathLst>
              <a:path w="37" h="43">
                <a:moveTo>
                  <a:pt x="27" y="27"/>
                </a:moveTo>
                <a:lnTo>
                  <a:pt x="27" y="43"/>
                </a:lnTo>
                <a:lnTo>
                  <a:pt x="37" y="43"/>
                </a:lnTo>
                <a:lnTo>
                  <a:pt x="37" y="0"/>
                </a:lnTo>
                <a:lnTo>
                  <a:pt x="27" y="0"/>
                </a:lnTo>
                <a:lnTo>
                  <a:pt x="27" y="16"/>
                </a:lnTo>
                <a:lnTo>
                  <a:pt x="5" y="16"/>
                </a:lnTo>
                <a:lnTo>
                  <a:pt x="5" y="0"/>
                </a:lnTo>
                <a:lnTo>
                  <a:pt x="0" y="0"/>
                </a:lnTo>
                <a:lnTo>
                  <a:pt x="0" y="43"/>
                </a:lnTo>
                <a:lnTo>
                  <a:pt x="5" y="43"/>
                </a:lnTo>
                <a:lnTo>
                  <a:pt x="5" y="27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" name=""/>
          <p:cNvSpPr/>
          <p:nvPr/>
        </p:nvSpPr>
        <p:spPr>
          <a:xfrm>
            <a:off x="2819520" y="4551480"/>
            <a:ext cx="3886200" cy="87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11448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Restructuring Legislation Enacted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11448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Comprehensive Regulatory Order Issued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11448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Commission and/or Legislative Investigation is Ongoing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114480"/>
                <a:tab algn="l" pos="228600"/>
                <a:tab algn="l" pos="343080"/>
                <a:tab algn="l" pos="457200"/>
                <a:tab algn="l" pos="57168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 Significant 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" name=""/>
          <p:cNvSpPr/>
          <p:nvPr/>
        </p:nvSpPr>
        <p:spPr>
          <a:xfrm>
            <a:off x="2990880" y="4637160"/>
            <a:ext cx="95400" cy="88920"/>
          </a:xfrm>
          <a:prstGeom prst="rect">
            <a:avLst/>
          </a:prstGeom>
          <a:solidFill>
            <a:srgbClr val="fe660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" name=""/>
          <p:cNvSpPr/>
          <p:nvPr/>
        </p:nvSpPr>
        <p:spPr>
          <a:xfrm>
            <a:off x="2990880" y="4840200"/>
            <a:ext cx="95400" cy="88920"/>
          </a:xfrm>
          <a:prstGeom prst="rect">
            <a:avLst/>
          </a:prstGeom>
          <a:solidFill>
            <a:srgbClr val="ffb374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" name=""/>
          <p:cNvSpPr/>
          <p:nvPr/>
        </p:nvSpPr>
        <p:spPr>
          <a:xfrm>
            <a:off x="2990880" y="5041800"/>
            <a:ext cx="95400" cy="90720"/>
          </a:xfrm>
          <a:prstGeom prst="rect">
            <a:avLst/>
          </a:prstGeom>
          <a:solidFill>
            <a:srgbClr val="ff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920" bIns="43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" name=""/>
          <p:cNvSpPr/>
          <p:nvPr/>
        </p:nvSpPr>
        <p:spPr>
          <a:xfrm>
            <a:off x="2990880" y="5249880"/>
            <a:ext cx="95400" cy="88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" name=""/>
          <p:cNvSpPr/>
          <p:nvPr/>
        </p:nvSpPr>
        <p:spPr>
          <a:xfrm>
            <a:off x="598320" y="5119560"/>
            <a:ext cx="2144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Status Current as of 06/01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" name=""/>
          <p:cNvSpPr/>
          <p:nvPr/>
        </p:nvSpPr>
        <p:spPr>
          <a:xfrm>
            <a:off x="384120" y="4129200"/>
            <a:ext cx="4906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Alaska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" name=""/>
          <p:cNvSpPr/>
          <p:nvPr/>
        </p:nvSpPr>
        <p:spPr>
          <a:xfrm>
            <a:off x="4876920" y="3429000"/>
            <a:ext cx="1143000" cy="5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7240" indent="-57240"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 Legislation and Regulatory Order have both been issued.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" name=""/>
          <p:cNvSpPr/>
          <p:nvPr/>
        </p:nvSpPr>
        <p:spPr>
          <a:xfrm>
            <a:off x="5175360" y="1897200"/>
            <a:ext cx="201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*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" name=""/>
          <p:cNvSpPr/>
          <p:nvPr/>
        </p:nvSpPr>
        <p:spPr>
          <a:xfrm>
            <a:off x="5002200" y="2193840"/>
            <a:ext cx="200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*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" name=""/>
          <p:cNvSpPr/>
          <p:nvPr/>
        </p:nvSpPr>
        <p:spPr>
          <a:xfrm>
            <a:off x="5037120" y="2444760"/>
            <a:ext cx="5349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" name=""/>
          <p:cNvSpPr/>
          <p:nvPr/>
        </p:nvSpPr>
        <p:spPr>
          <a:xfrm>
            <a:off x="5369040" y="2030400"/>
            <a:ext cx="198360" cy="17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" name=""/>
          <p:cNvSpPr/>
          <p:nvPr/>
        </p:nvSpPr>
        <p:spPr>
          <a:xfrm>
            <a:off x="5068800" y="1560600"/>
            <a:ext cx="84240" cy="168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" name=""/>
          <p:cNvSpPr/>
          <p:nvPr/>
        </p:nvSpPr>
        <p:spPr>
          <a:xfrm>
            <a:off x="5235480" y="2103480"/>
            <a:ext cx="227160" cy="81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" name=""/>
          <p:cNvSpPr/>
          <p:nvPr/>
        </p:nvSpPr>
        <p:spPr>
          <a:xfrm>
            <a:off x="5340240" y="2065320"/>
            <a:ext cx="189000" cy="46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" name=""/>
          <p:cNvSpPr/>
          <p:nvPr/>
        </p:nvSpPr>
        <p:spPr>
          <a:xfrm>
            <a:off x="4933800" y="2476440"/>
            <a:ext cx="254160" cy="128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4" name=""/>
          <p:cNvSpPr/>
          <p:nvPr/>
        </p:nvSpPr>
        <p:spPr>
          <a:xfrm>
            <a:off x="5079960" y="2514600"/>
            <a:ext cx="1522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" name=""/>
          <p:cNvSpPr/>
          <p:nvPr/>
        </p:nvSpPr>
        <p:spPr>
          <a:xfrm>
            <a:off x="5208480" y="1400040"/>
            <a:ext cx="61920" cy="324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" name=""/>
          <p:cNvSpPr/>
          <p:nvPr/>
        </p:nvSpPr>
        <p:spPr>
          <a:xfrm>
            <a:off x="1506600" y="3016080"/>
            <a:ext cx="201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*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67" name=""/>
          <p:cNvGrpSpPr/>
          <p:nvPr/>
        </p:nvGrpSpPr>
        <p:grpSpPr>
          <a:xfrm>
            <a:off x="297000" y="3697200"/>
            <a:ext cx="1346040" cy="1027080"/>
            <a:chOff x="297000" y="3697200"/>
            <a:chExt cx="1346040" cy="1027080"/>
          </a:xfrm>
        </p:grpSpPr>
        <p:pic>
          <p:nvPicPr>
            <p:cNvPr id="468" name="Drawing2%20copy" descr=""/>
            <p:cNvPicPr/>
            <p:nvPr/>
          </p:nvPicPr>
          <p:blipFill>
            <a:blip r:embed="rId1"/>
            <a:stretch/>
          </p:blipFill>
          <p:spPr>
            <a:xfrm>
              <a:off x="297000" y="3697200"/>
              <a:ext cx="1346040" cy="10270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69" name=""/>
            <p:cNvSpPr/>
            <p:nvPr/>
          </p:nvSpPr>
          <p:spPr>
            <a:xfrm>
              <a:off x="1461960" y="4719600"/>
              <a:ext cx="48600" cy="32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70" name=""/>
          <p:cNvSpPr/>
          <p:nvPr/>
        </p:nvSpPr>
        <p:spPr>
          <a:xfrm>
            <a:off x="598320" y="3787920"/>
            <a:ext cx="4921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AK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" name=""/>
          <p:cNvSpPr/>
          <p:nvPr/>
        </p:nvSpPr>
        <p:spPr>
          <a:xfrm>
            <a:off x="1392120" y="4362480"/>
            <a:ext cx="360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" name=""/>
          <p:cNvSpPr/>
          <p:nvPr/>
        </p:nvSpPr>
        <p:spPr>
          <a:xfrm>
            <a:off x="1652760" y="5764320"/>
            <a:ext cx="703404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57% of this $220B market is expected to be deregulated by 2004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"/>
          <p:cNvSpPr/>
          <p:nvPr/>
        </p:nvSpPr>
        <p:spPr>
          <a:xfrm>
            <a:off x="2948040" y="5299200"/>
            <a:ext cx="4862520" cy="1155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" name=""/>
          <p:cNvSpPr/>
          <p:nvPr/>
        </p:nvSpPr>
        <p:spPr>
          <a:xfrm>
            <a:off x="771480" y="6248520"/>
            <a:ext cx="21430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" name=""/>
          <p:cNvSpPr/>
          <p:nvPr/>
        </p:nvSpPr>
        <p:spPr>
          <a:xfrm>
            <a:off x="3122640" y="6300720"/>
            <a:ext cx="325764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" name=""/>
          <p:cNvSpPr/>
          <p:nvPr/>
        </p:nvSpPr>
        <p:spPr>
          <a:xfrm>
            <a:off x="771480" y="6248520"/>
            <a:ext cx="21430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" name=""/>
          <p:cNvSpPr/>
          <p:nvPr/>
        </p:nvSpPr>
        <p:spPr>
          <a:xfrm>
            <a:off x="3122640" y="6300720"/>
            <a:ext cx="325764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" name=""/>
          <p:cNvSpPr/>
          <p:nvPr/>
        </p:nvSpPr>
        <p:spPr>
          <a:xfrm>
            <a:off x="945360" y="266760"/>
            <a:ext cx="8391240" cy="9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Liberalization in the United States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Residential and Commercial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" name=""/>
          <p:cNvSpPr/>
          <p:nvPr/>
        </p:nvSpPr>
        <p:spPr>
          <a:xfrm>
            <a:off x="3036960" y="5367240"/>
            <a:ext cx="145800" cy="147600"/>
          </a:xfrm>
          <a:prstGeom prst="rect">
            <a:avLst/>
          </a:prstGeom>
          <a:solidFill>
            <a:srgbClr val="fe660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" name=""/>
          <p:cNvSpPr/>
          <p:nvPr/>
        </p:nvSpPr>
        <p:spPr>
          <a:xfrm>
            <a:off x="3036960" y="5711760"/>
            <a:ext cx="145800" cy="147600"/>
          </a:xfrm>
          <a:prstGeom prst="rect">
            <a:avLst/>
          </a:prstGeom>
          <a:solidFill>
            <a:srgbClr val="ffb31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" name=""/>
          <p:cNvSpPr/>
          <p:nvPr/>
        </p:nvSpPr>
        <p:spPr>
          <a:xfrm>
            <a:off x="3036960" y="5975280"/>
            <a:ext cx="145800" cy="147600"/>
          </a:xfrm>
          <a:prstGeom prst="rect">
            <a:avLst/>
          </a:prstGeom>
          <a:solidFill>
            <a:srgbClr val="fff212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" name=""/>
          <p:cNvSpPr/>
          <p:nvPr/>
        </p:nvSpPr>
        <p:spPr>
          <a:xfrm>
            <a:off x="3036960" y="6242040"/>
            <a:ext cx="145800" cy="147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" name=""/>
          <p:cNvSpPr/>
          <p:nvPr/>
        </p:nvSpPr>
        <p:spPr>
          <a:xfrm>
            <a:off x="3472920" y="5318280"/>
            <a:ext cx="410940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States with legislation passed or comprehensive PUC order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issued for all customers; however, the quality of access may vary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" name=""/>
          <p:cNvSpPr/>
          <p:nvPr/>
        </p:nvSpPr>
        <p:spPr>
          <a:xfrm>
            <a:off x="3418560" y="5686560"/>
            <a:ext cx="32731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States with access for some commercial customers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" name=""/>
          <p:cNvSpPr/>
          <p:nvPr/>
        </p:nvSpPr>
        <p:spPr>
          <a:xfrm>
            <a:off x="3318840" y="5943600"/>
            <a:ext cx="17330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States considering reform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" name=""/>
          <p:cNvSpPr/>
          <p:nvPr/>
        </p:nvSpPr>
        <p:spPr>
          <a:xfrm>
            <a:off x="3208320" y="6211800"/>
            <a:ext cx="14731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significant activity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" name=""/>
          <p:cNvSpPr/>
          <p:nvPr/>
        </p:nvSpPr>
        <p:spPr>
          <a:xfrm>
            <a:off x="266040" y="6259680"/>
            <a:ext cx="2354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 - Government Affairs as of 06/00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Industrial open nationwide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88" name=""/>
          <p:cNvGrpSpPr/>
          <p:nvPr/>
        </p:nvGrpSpPr>
        <p:grpSpPr>
          <a:xfrm>
            <a:off x="531720" y="3807000"/>
            <a:ext cx="793080" cy="539640"/>
            <a:chOff x="531720" y="3807000"/>
            <a:chExt cx="793080" cy="539640"/>
          </a:xfrm>
        </p:grpSpPr>
        <p:grpSp>
          <p:nvGrpSpPr>
            <p:cNvPr id="489" name=""/>
            <p:cNvGrpSpPr/>
            <p:nvPr/>
          </p:nvGrpSpPr>
          <p:grpSpPr>
            <a:xfrm>
              <a:off x="531720" y="3807000"/>
              <a:ext cx="793080" cy="539640"/>
              <a:chOff x="531720" y="3807000"/>
              <a:chExt cx="793080" cy="539640"/>
            </a:xfrm>
          </p:grpSpPr>
          <p:sp>
            <p:nvSpPr>
              <p:cNvPr id="490" name=""/>
              <p:cNvSpPr/>
              <p:nvPr/>
            </p:nvSpPr>
            <p:spPr>
              <a:xfrm>
                <a:off x="531720" y="3875040"/>
                <a:ext cx="68040" cy="79560"/>
              </a:xfrm>
              <a:custGeom>
                <a:avLst/>
                <a:gdLst/>
                <a:ahLst/>
                <a:rect l="l" t="t" r="r" b="b"/>
                <a:pathLst>
                  <a:path w="38" h="50">
                    <a:moveTo>
                      <a:pt x="0" y="49"/>
                    </a:moveTo>
                    <a:lnTo>
                      <a:pt x="0" y="37"/>
                    </a:lnTo>
                    <a:lnTo>
                      <a:pt x="25" y="0"/>
                    </a:lnTo>
                    <a:lnTo>
                      <a:pt x="37" y="12"/>
                    </a:lnTo>
                    <a:lnTo>
                      <a:pt x="19" y="49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1" name=""/>
              <p:cNvSpPr/>
              <p:nvPr/>
            </p:nvSpPr>
            <p:spPr>
              <a:xfrm>
                <a:off x="619200" y="3807000"/>
                <a:ext cx="123120" cy="99720"/>
              </a:xfrm>
              <a:custGeom>
                <a:avLst/>
                <a:gdLst/>
                <a:ahLst/>
                <a:rect l="l" t="t" r="r" b="b"/>
                <a:pathLst>
                  <a:path w="69" h="63">
                    <a:moveTo>
                      <a:pt x="19" y="7"/>
                    </a:moveTo>
                    <a:lnTo>
                      <a:pt x="0" y="38"/>
                    </a:lnTo>
                    <a:lnTo>
                      <a:pt x="25" y="55"/>
                    </a:lnTo>
                    <a:lnTo>
                      <a:pt x="56" y="62"/>
                    </a:lnTo>
                    <a:lnTo>
                      <a:pt x="68" y="38"/>
                    </a:lnTo>
                    <a:lnTo>
                      <a:pt x="61" y="0"/>
                    </a:lnTo>
                    <a:lnTo>
                      <a:pt x="19" y="7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2" name=""/>
              <p:cNvSpPr/>
              <p:nvPr/>
            </p:nvSpPr>
            <p:spPr>
              <a:xfrm>
                <a:off x="730080" y="3875040"/>
                <a:ext cx="165960" cy="109440"/>
              </a:xfrm>
              <a:custGeom>
                <a:avLst/>
                <a:gdLst/>
                <a:ahLst/>
                <a:rect l="l" t="t" r="r" b="b"/>
                <a:pathLst>
                  <a:path w="93" h="69">
                    <a:moveTo>
                      <a:pt x="0" y="25"/>
                    </a:moveTo>
                    <a:lnTo>
                      <a:pt x="68" y="0"/>
                    </a:lnTo>
                    <a:lnTo>
                      <a:pt x="80" y="31"/>
                    </a:lnTo>
                    <a:lnTo>
                      <a:pt x="92" y="37"/>
                    </a:lnTo>
                    <a:lnTo>
                      <a:pt x="92" y="61"/>
                    </a:lnTo>
                    <a:lnTo>
                      <a:pt x="61" y="68"/>
                    </a:lnTo>
                    <a:lnTo>
                      <a:pt x="37" y="68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3" name=""/>
              <p:cNvSpPr/>
              <p:nvPr/>
            </p:nvSpPr>
            <p:spPr>
              <a:xfrm>
                <a:off x="905040" y="3963960"/>
                <a:ext cx="133560" cy="58680"/>
              </a:xfrm>
              <a:custGeom>
                <a:avLst/>
                <a:gdLst/>
                <a:ahLst/>
                <a:rect l="l" t="t" r="r" b="b"/>
                <a:pathLst>
                  <a:path w="75" h="37">
                    <a:moveTo>
                      <a:pt x="12" y="0"/>
                    </a:moveTo>
                    <a:lnTo>
                      <a:pt x="0" y="31"/>
                    </a:lnTo>
                    <a:lnTo>
                      <a:pt x="19" y="36"/>
                    </a:lnTo>
                    <a:lnTo>
                      <a:pt x="31" y="24"/>
                    </a:lnTo>
                    <a:lnTo>
                      <a:pt x="55" y="24"/>
                    </a:lnTo>
                    <a:lnTo>
                      <a:pt x="74" y="12"/>
                    </a:lnTo>
                    <a:lnTo>
                      <a:pt x="62" y="7"/>
                    </a:lnTo>
                    <a:lnTo>
                      <a:pt x="5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4" name=""/>
              <p:cNvSpPr/>
              <p:nvPr/>
            </p:nvSpPr>
            <p:spPr>
              <a:xfrm>
                <a:off x="939240" y="4040280"/>
                <a:ext cx="55080" cy="42840"/>
              </a:xfrm>
              <a:custGeom>
                <a:avLst/>
                <a:gdLst/>
                <a:ahLst/>
                <a:rect l="l" t="t" r="r" b="b"/>
                <a:pathLst>
                  <a:path w="31" h="27">
                    <a:moveTo>
                      <a:pt x="30" y="0"/>
                    </a:moveTo>
                    <a:lnTo>
                      <a:pt x="0" y="0"/>
                    </a:lnTo>
                    <a:lnTo>
                      <a:pt x="6" y="26"/>
                    </a:lnTo>
                    <a:lnTo>
                      <a:pt x="30" y="19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5" name=""/>
              <p:cNvSpPr/>
              <p:nvPr/>
            </p:nvSpPr>
            <p:spPr>
              <a:xfrm>
                <a:off x="1005120" y="4089240"/>
                <a:ext cx="33480" cy="43200"/>
              </a:xfrm>
              <a:custGeom>
                <a:avLst/>
                <a:gdLst/>
                <a:ahLst/>
                <a:rect l="l" t="t" r="r" b="b"/>
                <a:pathLst>
                  <a:path w="19" h="27">
                    <a:moveTo>
                      <a:pt x="0" y="7"/>
                    </a:moveTo>
                    <a:lnTo>
                      <a:pt x="18" y="0"/>
                    </a:lnTo>
                    <a:lnTo>
                      <a:pt x="18" y="26"/>
                    </a:lnTo>
                    <a:lnTo>
                      <a:pt x="6" y="26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" name=""/>
              <p:cNvSpPr/>
              <p:nvPr/>
            </p:nvSpPr>
            <p:spPr>
              <a:xfrm>
                <a:off x="1103400" y="4111560"/>
                <a:ext cx="221400" cy="235080"/>
              </a:xfrm>
              <a:custGeom>
                <a:avLst/>
                <a:gdLst/>
                <a:ahLst/>
                <a:rect l="l" t="t" r="r" b="b"/>
                <a:pathLst>
                  <a:path w="124" h="148">
                    <a:moveTo>
                      <a:pt x="19" y="0"/>
                    </a:moveTo>
                    <a:lnTo>
                      <a:pt x="0" y="55"/>
                    </a:lnTo>
                    <a:lnTo>
                      <a:pt x="12" y="86"/>
                    </a:lnTo>
                    <a:lnTo>
                      <a:pt x="12" y="135"/>
                    </a:lnTo>
                    <a:lnTo>
                      <a:pt x="43" y="147"/>
                    </a:lnTo>
                    <a:lnTo>
                      <a:pt x="55" y="116"/>
                    </a:lnTo>
                    <a:lnTo>
                      <a:pt x="99" y="111"/>
                    </a:lnTo>
                    <a:lnTo>
                      <a:pt x="123" y="80"/>
                    </a:lnTo>
                    <a:lnTo>
                      <a:pt x="92" y="3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7" name=""/>
            <p:cNvSpPr/>
            <p:nvPr/>
          </p:nvSpPr>
          <p:spPr>
            <a:xfrm>
              <a:off x="1014480" y="3992400"/>
              <a:ext cx="133560" cy="98640"/>
            </a:xfrm>
            <a:custGeom>
              <a:avLst/>
              <a:gdLst/>
              <a:ahLst/>
              <a:rect l="l" t="t" r="r" b="b"/>
              <a:pathLst>
                <a:path w="75" h="62">
                  <a:moveTo>
                    <a:pt x="19" y="0"/>
                  </a:moveTo>
                  <a:lnTo>
                    <a:pt x="0" y="19"/>
                  </a:lnTo>
                  <a:lnTo>
                    <a:pt x="7" y="31"/>
                  </a:lnTo>
                  <a:lnTo>
                    <a:pt x="19" y="37"/>
                  </a:lnTo>
                  <a:lnTo>
                    <a:pt x="38" y="61"/>
                  </a:lnTo>
                  <a:lnTo>
                    <a:pt x="74" y="49"/>
                  </a:lnTo>
                  <a:lnTo>
                    <a:pt x="74" y="24"/>
                  </a:lnTo>
                  <a:lnTo>
                    <a:pt x="43" y="7"/>
                  </a:lnTo>
                  <a:lnTo>
                    <a:pt x="19" y="0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98" name=""/>
          <p:cNvSpPr/>
          <p:nvPr/>
        </p:nvSpPr>
        <p:spPr>
          <a:xfrm>
            <a:off x="903240" y="4556160"/>
            <a:ext cx="1744560" cy="1504800"/>
          </a:xfrm>
          <a:custGeom>
            <a:avLst/>
            <a:gdLst/>
            <a:ahLst/>
            <a:rect l="l" t="t" r="r" b="b"/>
            <a:pathLst>
              <a:path w="977" h="948">
                <a:moveTo>
                  <a:pt x="156" y="140"/>
                </a:moveTo>
                <a:lnTo>
                  <a:pt x="355" y="0"/>
                </a:lnTo>
                <a:lnTo>
                  <a:pt x="444" y="22"/>
                </a:lnTo>
                <a:lnTo>
                  <a:pt x="489" y="66"/>
                </a:lnTo>
                <a:lnTo>
                  <a:pt x="672" y="88"/>
                </a:lnTo>
                <a:lnTo>
                  <a:pt x="680" y="555"/>
                </a:lnTo>
                <a:lnTo>
                  <a:pt x="740" y="569"/>
                </a:lnTo>
                <a:lnTo>
                  <a:pt x="769" y="629"/>
                </a:lnTo>
                <a:lnTo>
                  <a:pt x="806" y="606"/>
                </a:lnTo>
                <a:lnTo>
                  <a:pt x="894" y="733"/>
                </a:lnTo>
                <a:lnTo>
                  <a:pt x="976" y="791"/>
                </a:lnTo>
                <a:lnTo>
                  <a:pt x="968" y="844"/>
                </a:lnTo>
                <a:lnTo>
                  <a:pt x="873" y="851"/>
                </a:lnTo>
                <a:lnTo>
                  <a:pt x="836" y="696"/>
                </a:lnTo>
                <a:lnTo>
                  <a:pt x="532" y="540"/>
                </a:lnTo>
                <a:lnTo>
                  <a:pt x="540" y="592"/>
                </a:lnTo>
                <a:lnTo>
                  <a:pt x="466" y="651"/>
                </a:lnTo>
                <a:lnTo>
                  <a:pt x="458" y="629"/>
                </a:lnTo>
                <a:lnTo>
                  <a:pt x="436" y="629"/>
                </a:lnTo>
                <a:lnTo>
                  <a:pt x="384" y="754"/>
                </a:lnTo>
                <a:lnTo>
                  <a:pt x="214" y="888"/>
                </a:lnTo>
                <a:lnTo>
                  <a:pt x="52" y="947"/>
                </a:lnTo>
                <a:lnTo>
                  <a:pt x="0" y="939"/>
                </a:lnTo>
                <a:lnTo>
                  <a:pt x="193" y="828"/>
                </a:lnTo>
                <a:lnTo>
                  <a:pt x="214" y="828"/>
                </a:lnTo>
                <a:lnTo>
                  <a:pt x="288" y="748"/>
                </a:lnTo>
                <a:lnTo>
                  <a:pt x="318" y="740"/>
                </a:lnTo>
                <a:lnTo>
                  <a:pt x="362" y="680"/>
                </a:lnTo>
                <a:lnTo>
                  <a:pt x="347" y="651"/>
                </a:lnTo>
                <a:lnTo>
                  <a:pt x="244" y="666"/>
                </a:lnTo>
                <a:lnTo>
                  <a:pt x="177" y="503"/>
                </a:lnTo>
                <a:lnTo>
                  <a:pt x="214" y="429"/>
                </a:lnTo>
                <a:lnTo>
                  <a:pt x="281" y="399"/>
                </a:lnTo>
                <a:lnTo>
                  <a:pt x="259" y="341"/>
                </a:lnTo>
                <a:lnTo>
                  <a:pt x="193" y="370"/>
                </a:lnTo>
                <a:lnTo>
                  <a:pt x="140" y="273"/>
                </a:lnTo>
                <a:lnTo>
                  <a:pt x="193" y="251"/>
                </a:lnTo>
                <a:lnTo>
                  <a:pt x="244" y="281"/>
                </a:lnTo>
                <a:lnTo>
                  <a:pt x="267" y="267"/>
                </a:lnTo>
                <a:lnTo>
                  <a:pt x="230" y="185"/>
                </a:lnTo>
                <a:lnTo>
                  <a:pt x="156" y="177"/>
                </a:lnTo>
                <a:lnTo>
                  <a:pt x="156" y="140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" name=""/>
          <p:cNvSpPr/>
          <p:nvPr/>
        </p:nvSpPr>
        <p:spPr>
          <a:xfrm>
            <a:off x="1437840" y="5008680"/>
            <a:ext cx="56124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Alaska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" name=""/>
          <p:cNvSpPr/>
          <p:nvPr/>
        </p:nvSpPr>
        <p:spPr>
          <a:xfrm>
            <a:off x="332280" y="4024440"/>
            <a:ext cx="56088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Hawaii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" name=""/>
          <p:cNvSpPr/>
          <p:nvPr/>
        </p:nvSpPr>
        <p:spPr>
          <a:xfrm>
            <a:off x="2367000" y="1293840"/>
            <a:ext cx="874800" cy="1228680"/>
          </a:xfrm>
          <a:custGeom>
            <a:avLst/>
            <a:gdLst/>
            <a:ahLst/>
            <a:rect l="l" t="t" r="r" b="b"/>
            <a:pathLst>
              <a:path w="551" h="774">
                <a:moveTo>
                  <a:pt x="176" y="0"/>
                </a:moveTo>
                <a:lnTo>
                  <a:pt x="244" y="14"/>
                </a:lnTo>
                <a:lnTo>
                  <a:pt x="227" y="113"/>
                </a:lnTo>
                <a:lnTo>
                  <a:pt x="239" y="138"/>
                </a:lnTo>
                <a:lnTo>
                  <a:pt x="244" y="152"/>
                </a:lnTo>
                <a:lnTo>
                  <a:pt x="239" y="162"/>
                </a:lnTo>
                <a:lnTo>
                  <a:pt x="239" y="167"/>
                </a:lnTo>
                <a:lnTo>
                  <a:pt x="244" y="172"/>
                </a:lnTo>
                <a:lnTo>
                  <a:pt x="250" y="187"/>
                </a:lnTo>
                <a:lnTo>
                  <a:pt x="273" y="202"/>
                </a:lnTo>
                <a:lnTo>
                  <a:pt x="284" y="226"/>
                </a:lnTo>
                <a:lnTo>
                  <a:pt x="290" y="241"/>
                </a:lnTo>
                <a:lnTo>
                  <a:pt x="296" y="251"/>
                </a:lnTo>
                <a:lnTo>
                  <a:pt x="307" y="256"/>
                </a:lnTo>
                <a:lnTo>
                  <a:pt x="307" y="261"/>
                </a:lnTo>
                <a:lnTo>
                  <a:pt x="324" y="266"/>
                </a:lnTo>
                <a:lnTo>
                  <a:pt x="330" y="271"/>
                </a:lnTo>
                <a:lnTo>
                  <a:pt x="313" y="300"/>
                </a:lnTo>
                <a:lnTo>
                  <a:pt x="313" y="310"/>
                </a:lnTo>
                <a:lnTo>
                  <a:pt x="307" y="310"/>
                </a:lnTo>
                <a:lnTo>
                  <a:pt x="307" y="330"/>
                </a:lnTo>
                <a:lnTo>
                  <a:pt x="307" y="330"/>
                </a:lnTo>
                <a:lnTo>
                  <a:pt x="307" y="340"/>
                </a:lnTo>
                <a:lnTo>
                  <a:pt x="296" y="345"/>
                </a:lnTo>
                <a:lnTo>
                  <a:pt x="296" y="355"/>
                </a:lnTo>
                <a:lnTo>
                  <a:pt x="296" y="360"/>
                </a:lnTo>
                <a:lnTo>
                  <a:pt x="290" y="369"/>
                </a:lnTo>
                <a:lnTo>
                  <a:pt x="307" y="384"/>
                </a:lnTo>
                <a:lnTo>
                  <a:pt x="313" y="384"/>
                </a:lnTo>
                <a:lnTo>
                  <a:pt x="335" y="364"/>
                </a:lnTo>
                <a:lnTo>
                  <a:pt x="341" y="364"/>
                </a:lnTo>
                <a:lnTo>
                  <a:pt x="341" y="364"/>
                </a:lnTo>
                <a:lnTo>
                  <a:pt x="347" y="374"/>
                </a:lnTo>
                <a:lnTo>
                  <a:pt x="347" y="374"/>
                </a:lnTo>
                <a:lnTo>
                  <a:pt x="352" y="379"/>
                </a:lnTo>
                <a:lnTo>
                  <a:pt x="352" y="389"/>
                </a:lnTo>
                <a:lnTo>
                  <a:pt x="352" y="409"/>
                </a:lnTo>
                <a:lnTo>
                  <a:pt x="358" y="424"/>
                </a:lnTo>
                <a:lnTo>
                  <a:pt x="364" y="433"/>
                </a:lnTo>
                <a:lnTo>
                  <a:pt x="364" y="443"/>
                </a:lnTo>
                <a:lnTo>
                  <a:pt x="358" y="448"/>
                </a:lnTo>
                <a:lnTo>
                  <a:pt x="369" y="463"/>
                </a:lnTo>
                <a:lnTo>
                  <a:pt x="381" y="463"/>
                </a:lnTo>
                <a:lnTo>
                  <a:pt x="386" y="473"/>
                </a:lnTo>
                <a:lnTo>
                  <a:pt x="386" y="478"/>
                </a:lnTo>
                <a:lnTo>
                  <a:pt x="386" y="493"/>
                </a:lnTo>
                <a:lnTo>
                  <a:pt x="386" y="498"/>
                </a:lnTo>
                <a:lnTo>
                  <a:pt x="392" y="507"/>
                </a:lnTo>
                <a:lnTo>
                  <a:pt x="403" y="512"/>
                </a:lnTo>
                <a:lnTo>
                  <a:pt x="409" y="502"/>
                </a:lnTo>
                <a:lnTo>
                  <a:pt x="415" y="498"/>
                </a:lnTo>
                <a:lnTo>
                  <a:pt x="432" y="507"/>
                </a:lnTo>
                <a:lnTo>
                  <a:pt x="438" y="507"/>
                </a:lnTo>
                <a:lnTo>
                  <a:pt x="449" y="502"/>
                </a:lnTo>
                <a:lnTo>
                  <a:pt x="455" y="498"/>
                </a:lnTo>
                <a:lnTo>
                  <a:pt x="455" y="502"/>
                </a:lnTo>
                <a:lnTo>
                  <a:pt x="477" y="502"/>
                </a:lnTo>
                <a:lnTo>
                  <a:pt x="489" y="507"/>
                </a:lnTo>
                <a:lnTo>
                  <a:pt x="494" y="507"/>
                </a:lnTo>
                <a:lnTo>
                  <a:pt x="517" y="507"/>
                </a:lnTo>
                <a:lnTo>
                  <a:pt x="517" y="498"/>
                </a:lnTo>
                <a:lnTo>
                  <a:pt x="523" y="493"/>
                </a:lnTo>
                <a:lnTo>
                  <a:pt x="540" y="502"/>
                </a:lnTo>
                <a:lnTo>
                  <a:pt x="540" y="517"/>
                </a:lnTo>
                <a:lnTo>
                  <a:pt x="551" y="522"/>
                </a:lnTo>
                <a:lnTo>
                  <a:pt x="551" y="522"/>
                </a:lnTo>
                <a:lnTo>
                  <a:pt x="506" y="774"/>
                </a:lnTo>
                <a:lnTo>
                  <a:pt x="506" y="774"/>
                </a:lnTo>
                <a:lnTo>
                  <a:pt x="250" y="734"/>
                </a:lnTo>
                <a:lnTo>
                  <a:pt x="0" y="685"/>
                </a:lnTo>
                <a:lnTo>
                  <a:pt x="46" y="507"/>
                </a:lnTo>
                <a:lnTo>
                  <a:pt x="57" y="498"/>
                </a:lnTo>
                <a:lnTo>
                  <a:pt x="57" y="483"/>
                </a:lnTo>
                <a:lnTo>
                  <a:pt x="57" y="483"/>
                </a:lnTo>
                <a:lnTo>
                  <a:pt x="63" y="478"/>
                </a:lnTo>
                <a:lnTo>
                  <a:pt x="63" y="473"/>
                </a:lnTo>
                <a:lnTo>
                  <a:pt x="57" y="468"/>
                </a:lnTo>
                <a:lnTo>
                  <a:pt x="46" y="458"/>
                </a:lnTo>
                <a:lnTo>
                  <a:pt x="40" y="453"/>
                </a:lnTo>
                <a:lnTo>
                  <a:pt x="46" y="443"/>
                </a:lnTo>
                <a:lnTo>
                  <a:pt x="68" y="414"/>
                </a:lnTo>
                <a:lnTo>
                  <a:pt x="80" y="409"/>
                </a:lnTo>
                <a:lnTo>
                  <a:pt x="91" y="399"/>
                </a:lnTo>
                <a:lnTo>
                  <a:pt x="91" y="394"/>
                </a:lnTo>
                <a:lnTo>
                  <a:pt x="97" y="389"/>
                </a:lnTo>
                <a:lnTo>
                  <a:pt x="137" y="335"/>
                </a:lnTo>
                <a:lnTo>
                  <a:pt x="131" y="320"/>
                </a:lnTo>
                <a:lnTo>
                  <a:pt x="125" y="315"/>
                </a:lnTo>
                <a:lnTo>
                  <a:pt x="120" y="310"/>
                </a:lnTo>
                <a:lnTo>
                  <a:pt x="108" y="305"/>
                </a:lnTo>
                <a:lnTo>
                  <a:pt x="108" y="295"/>
                </a:lnTo>
                <a:lnTo>
                  <a:pt x="108" y="281"/>
                </a:lnTo>
                <a:lnTo>
                  <a:pt x="108" y="276"/>
                </a:lnTo>
                <a:lnTo>
                  <a:pt x="114" y="271"/>
                </a:lnTo>
                <a:lnTo>
                  <a:pt x="108" y="266"/>
                </a:lnTo>
                <a:lnTo>
                  <a:pt x="108" y="256"/>
                </a:lnTo>
                <a:lnTo>
                  <a:pt x="108" y="251"/>
                </a:lnTo>
                <a:lnTo>
                  <a:pt x="176" y="0"/>
                </a:lnTo>
                <a:lnTo>
                  <a:pt x="17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" name=""/>
          <p:cNvSpPr/>
          <p:nvPr/>
        </p:nvSpPr>
        <p:spPr>
          <a:xfrm>
            <a:off x="2367000" y="1293840"/>
            <a:ext cx="874800" cy="1228680"/>
          </a:xfrm>
          <a:custGeom>
            <a:avLst/>
            <a:gdLst/>
            <a:ahLst/>
            <a:rect l="l" t="t" r="r" b="b"/>
            <a:pathLst>
              <a:path w="551" h="774">
                <a:moveTo>
                  <a:pt x="176" y="0"/>
                </a:moveTo>
                <a:lnTo>
                  <a:pt x="244" y="14"/>
                </a:lnTo>
                <a:lnTo>
                  <a:pt x="227" y="113"/>
                </a:lnTo>
                <a:lnTo>
                  <a:pt x="239" y="138"/>
                </a:lnTo>
                <a:lnTo>
                  <a:pt x="244" y="152"/>
                </a:lnTo>
                <a:lnTo>
                  <a:pt x="239" y="162"/>
                </a:lnTo>
                <a:lnTo>
                  <a:pt x="239" y="167"/>
                </a:lnTo>
                <a:lnTo>
                  <a:pt x="244" y="172"/>
                </a:lnTo>
                <a:lnTo>
                  <a:pt x="250" y="187"/>
                </a:lnTo>
                <a:lnTo>
                  <a:pt x="273" y="202"/>
                </a:lnTo>
                <a:lnTo>
                  <a:pt x="284" y="226"/>
                </a:lnTo>
                <a:lnTo>
                  <a:pt x="290" y="241"/>
                </a:lnTo>
                <a:lnTo>
                  <a:pt x="296" y="251"/>
                </a:lnTo>
                <a:lnTo>
                  <a:pt x="307" y="256"/>
                </a:lnTo>
                <a:lnTo>
                  <a:pt x="307" y="261"/>
                </a:lnTo>
                <a:lnTo>
                  <a:pt x="324" y="266"/>
                </a:lnTo>
                <a:lnTo>
                  <a:pt x="330" y="271"/>
                </a:lnTo>
                <a:lnTo>
                  <a:pt x="313" y="300"/>
                </a:lnTo>
                <a:lnTo>
                  <a:pt x="313" y="310"/>
                </a:lnTo>
                <a:lnTo>
                  <a:pt x="307" y="310"/>
                </a:lnTo>
                <a:lnTo>
                  <a:pt x="307" y="330"/>
                </a:lnTo>
                <a:lnTo>
                  <a:pt x="307" y="330"/>
                </a:lnTo>
                <a:lnTo>
                  <a:pt x="307" y="340"/>
                </a:lnTo>
                <a:lnTo>
                  <a:pt x="296" y="345"/>
                </a:lnTo>
                <a:lnTo>
                  <a:pt x="296" y="355"/>
                </a:lnTo>
                <a:lnTo>
                  <a:pt x="296" y="360"/>
                </a:lnTo>
                <a:lnTo>
                  <a:pt x="290" y="369"/>
                </a:lnTo>
                <a:lnTo>
                  <a:pt x="307" y="384"/>
                </a:lnTo>
                <a:lnTo>
                  <a:pt x="313" y="384"/>
                </a:lnTo>
                <a:lnTo>
                  <a:pt x="335" y="364"/>
                </a:lnTo>
                <a:lnTo>
                  <a:pt x="341" y="364"/>
                </a:lnTo>
                <a:lnTo>
                  <a:pt x="341" y="364"/>
                </a:lnTo>
                <a:lnTo>
                  <a:pt x="347" y="374"/>
                </a:lnTo>
                <a:lnTo>
                  <a:pt x="347" y="374"/>
                </a:lnTo>
                <a:lnTo>
                  <a:pt x="352" y="379"/>
                </a:lnTo>
                <a:lnTo>
                  <a:pt x="352" y="389"/>
                </a:lnTo>
                <a:lnTo>
                  <a:pt x="352" y="409"/>
                </a:lnTo>
                <a:lnTo>
                  <a:pt x="358" y="424"/>
                </a:lnTo>
                <a:lnTo>
                  <a:pt x="364" y="433"/>
                </a:lnTo>
                <a:lnTo>
                  <a:pt x="364" y="443"/>
                </a:lnTo>
                <a:lnTo>
                  <a:pt x="358" y="448"/>
                </a:lnTo>
                <a:lnTo>
                  <a:pt x="369" y="463"/>
                </a:lnTo>
                <a:lnTo>
                  <a:pt x="381" y="463"/>
                </a:lnTo>
                <a:lnTo>
                  <a:pt x="386" y="473"/>
                </a:lnTo>
                <a:lnTo>
                  <a:pt x="386" y="478"/>
                </a:lnTo>
                <a:lnTo>
                  <a:pt x="386" y="493"/>
                </a:lnTo>
                <a:lnTo>
                  <a:pt x="386" y="498"/>
                </a:lnTo>
                <a:lnTo>
                  <a:pt x="392" y="507"/>
                </a:lnTo>
                <a:lnTo>
                  <a:pt x="403" y="512"/>
                </a:lnTo>
                <a:lnTo>
                  <a:pt x="409" y="502"/>
                </a:lnTo>
                <a:lnTo>
                  <a:pt x="415" y="498"/>
                </a:lnTo>
                <a:lnTo>
                  <a:pt x="432" y="507"/>
                </a:lnTo>
                <a:lnTo>
                  <a:pt x="438" y="507"/>
                </a:lnTo>
                <a:lnTo>
                  <a:pt x="449" y="502"/>
                </a:lnTo>
                <a:lnTo>
                  <a:pt x="455" y="498"/>
                </a:lnTo>
                <a:lnTo>
                  <a:pt x="455" y="502"/>
                </a:lnTo>
                <a:lnTo>
                  <a:pt x="477" y="502"/>
                </a:lnTo>
                <a:lnTo>
                  <a:pt x="489" y="507"/>
                </a:lnTo>
                <a:lnTo>
                  <a:pt x="494" y="507"/>
                </a:lnTo>
                <a:lnTo>
                  <a:pt x="517" y="507"/>
                </a:lnTo>
                <a:lnTo>
                  <a:pt x="517" y="498"/>
                </a:lnTo>
                <a:lnTo>
                  <a:pt x="523" y="493"/>
                </a:lnTo>
                <a:lnTo>
                  <a:pt x="540" y="502"/>
                </a:lnTo>
                <a:lnTo>
                  <a:pt x="540" y="517"/>
                </a:lnTo>
                <a:lnTo>
                  <a:pt x="551" y="522"/>
                </a:lnTo>
                <a:lnTo>
                  <a:pt x="551" y="522"/>
                </a:lnTo>
                <a:lnTo>
                  <a:pt x="506" y="774"/>
                </a:lnTo>
                <a:lnTo>
                  <a:pt x="506" y="774"/>
                </a:lnTo>
                <a:lnTo>
                  <a:pt x="250" y="734"/>
                </a:lnTo>
                <a:lnTo>
                  <a:pt x="0" y="685"/>
                </a:lnTo>
                <a:lnTo>
                  <a:pt x="46" y="507"/>
                </a:lnTo>
                <a:lnTo>
                  <a:pt x="57" y="498"/>
                </a:lnTo>
                <a:lnTo>
                  <a:pt x="57" y="483"/>
                </a:lnTo>
                <a:lnTo>
                  <a:pt x="57" y="483"/>
                </a:lnTo>
                <a:lnTo>
                  <a:pt x="63" y="478"/>
                </a:lnTo>
                <a:lnTo>
                  <a:pt x="63" y="473"/>
                </a:lnTo>
                <a:lnTo>
                  <a:pt x="57" y="468"/>
                </a:lnTo>
                <a:lnTo>
                  <a:pt x="46" y="458"/>
                </a:lnTo>
                <a:lnTo>
                  <a:pt x="40" y="453"/>
                </a:lnTo>
                <a:lnTo>
                  <a:pt x="46" y="443"/>
                </a:lnTo>
                <a:lnTo>
                  <a:pt x="68" y="414"/>
                </a:lnTo>
                <a:lnTo>
                  <a:pt x="80" y="409"/>
                </a:lnTo>
                <a:lnTo>
                  <a:pt x="91" y="399"/>
                </a:lnTo>
                <a:lnTo>
                  <a:pt x="91" y="394"/>
                </a:lnTo>
                <a:lnTo>
                  <a:pt x="97" y="389"/>
                </a:lnTo>
                <a:lnTo>
                  <a:pt x="137" y="335"/>
                </a:lnTo>
                <a:lnTo>
                  <a:pt x="131" y="320"/>
                </a:lnTo>
                <a:lnTo>
                  <a:pt x="125" y="315"/>
                </a:lnTo>
                <a:lnTo>
                  <a:pt x="120" y="310"/>
                </a:lnTo>
                <a:lnTo>
                  <a:pt x="108" y="305"/>
                </a:lnTo>
                <a:lnTo>
                  <a:pt x="108" y="295"/>
                </a:lnTo>
                <a:lnTo>
                  <a:pt x="108" y="281"/>
                </a:lnTo>
                <a:lnTo>
                  <a:pt x="108" y="276"/>
                </a:lnTo>
                <a:lnTo>
                  <a:pt x="114" y="271"/>
                </a:lnTo>
                <a:lnTo>
                  <a:pt x="108" y="266"/>
                </a:lnTo>
                <a:lnTo>
                  <a:pt x="108" y="256"/>
                </a:lnTo>
                <a:lnTo>
                  <a:pt x="108" y="251"/>
                </a:lnTo>
                <a:lnTo>
                  <a:pt x="176" y="0"/>
                </a:lnTo>
                <a:lnTo>
                  <a:pt x="176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" name=""/>
          <p:cNvSpPr/>
          <p:nvPr/>
        </p:nvSpPr>
        <p:spPr>
          <a:xfrm>
            <a:off x="1403280" y="1528920"/>
            <a:ext cx="1181160" cy="852480"/>
          </a:xfrm>
          <a:custGeom>
            <a:avLst/>
            <a:gdLst/>
            <a:ahLst/>
            <a:rect l="l" t="t" r="r" b="b"/>
            <a:pathLst>
              <a:path w="744" h="537">
                <a:moveTo>
                  <a:pt x="11" y="404"/>
                </a:moveTo>
                <a:lnTo>
                  <a:pt x="11" y="399"/>
                </a:lnTo>
                <a:lnTo>
                  <a:pt x="0" y="379"/>
                </a:lnTo>
                <a:lnTo>
                  <a:pt x="5" y="369"/>
                </a:lnTo>
                <a:lnTo>
                  <a:pt x="5" y="364"/>
                </a:lnTo>
                <a:lnTo>
                  <a:pt x="17" y="345"/>
                </a:lnTo>
                <a:lnTo>
                  <a:pt x="11" y="315"/>
                </a:lnTo>
                <a:lnTo>
                  <a:pt x="17" y="305"/>
                </a:lnTo>
                <a:lnTo>
                  <a:pt x="22" y="305"/>
                </a:lnTo>
                <a:lnTo>
                  <a:pt x="28" y="300"/>
                </a:lnTo>
                <a:lnTo>
                  <a:pt x="34" y="290"/>
                </a:lnTo>
                <a:lnTo>
                  <a:pt x="34" y="285"/>
                </a:lnTo>
                <a:lnTo>
                  <a:pt x="40" y="271"/>
                </a:lnTo>
                <a:lnTo>
                  <a:pt x="40" y="271"/>
                </a:lnTo>
                <a:lnTo>
                  <a:pt x="62" y="246"/>
                </a:lnTo>
                <a:lnTo>
                  <a:pt x="74" y="226"/>
                </a:lnTo>
                <a:lnTo>
                  <a:pt x="96" y="197"/>
                </a:lnTo>
                <a:lnTo>
                  <a:pt x="113" y="138"/>
                </a:lnTo>
                <a:lnTo>
                  <a:pt x="130" y="113"/>
                </a:lnTo>
                <a:lnTo>
                  <a:pt x="142" y="78"/>
                </a:lnTo>
                <a:lnTo>
                  <a:pt x="159" y="39"/>
                </a:lnTo>
                <a:lnTo>
                  <a:pt x="164" y="24"/>
                </a:lnTo>
                <a:lnTo>
                  <a:pt x="170" y="9"/>
                </a:lnTo>
                <a:lnTo>
                  <a:pt x="170" y="4"/>
                </a:lnTo>
                <a:lnTo>
                  <a:pt x="176" y="0"/>
                </a:lnTo>
                <a:lnTo>
                  <a:pt x="187" y="4"/>
                </a:lnTo>
                <a:lnTo>
                  <a:pt x="193" y="4"/>
                </a:lnTo>
                <a:lnTo>
                  <a:pt x="204" y="9"/>
                </a:lnTo>
                <a:lnTo>
                  <a:pt x="216" y="14"/>
                </a:lnTo>
                <a:lnTo>
                  <a:pt x="216" y="19"/>
                </a:lnTo>
                <a:lnTo>
                  <a:pt x="227" y="19"/>
                </a:lnTo>
                <a:lnTo>
                  <a:pt x="244" y="29"/>
                </a:lnTo>
                <a:lnTo>
                  <a:pt x="250" y="44"/>
                </a:lnTo>
                <a:lnTo>
                  <a:pt x="244" y="49"/>
                </a:lnTo>
                <a:lnTo>
                  <a:pt x="244" y="78"/>
                </a:lnTo>
                <a:lnTo>
                  <a:pt x="250" y="83"/>
                </a:lnTo>
                <a:lnTo>
                  <a:pt x="272" y="93"/>
                </a:lnTo>
                <a:lnTo>
                  <a:pt x="301" y="98"/>
                </a:lnTo>
                <a:lnTo>
                  <a:pt x="318" y="93"/>
                </a:lnTo>
                <a:lnTo>
                  <a:pt x="335" y="98"/>
                </a:lnTo>
                <a:lnTo>
                  <a:pt x="363" y="103"/>
                </a:lnTo>
                <a:lnTo>
                  <a:pt x="375" y="113"/>
                </a:lnTo>
                <a:lnTo>
                  <a:pt x="409" y="108"/>
                </a:lnTo>
                <a:lnTo>
                  <a:pt x="420" y="113"/>
                </a:lnTo>
                <a:lnTo>
                  <a:pt x="426" y="118"/>
                </a:lnTo>
                <a:lnTo>
                  <a:pt x="448" y="118"/>
                </a:lnTo>
                <a:lnTo>
                  <a:pt x="454" y="118"/>
                </a:lnTo>
                <a:lnTo>
                  <a:pt x="471" y="113"/>
                </a:lnTo>
                <a:lnTo>
                  <a:pt x="477" y="113"/>
                </a:lnTo>
                <a:lnTo>
                  <a:pt x="488" y="113"/>
                </a:lnTo>
                <a:lnTo>
                  <a:pt x="499" y="113"/>
                </a:lnTo>
                <a:lnTo>
                  <a:pt x="505" y="113"/>
                </a:lnTo>
                <a:lnTo>
                  <a:pt x="511" y="113"/>
                </a:lnTo>
                <a:lnTo>
                  <a:pt x="522" y="118"/>
                </a:lnTo>
                <a:lnTo>
                  <a:pt x="534" y="118"/>
                </a:lnTo>
                <a:lnTo>
                  <a:pt x="539" y="118"/>
                </a:lnTo>
                <a:lnTo>
                  <a:pt x="551" y="113"/>
                </a:lnTo>
                <a:lnTo>
                  <a:pt x="715" y="147"/>
                </a:lnTo>
                <a:lnTo>
                  <a:pt x="715" y="157"/>
                </a:lnTo>
                <a:lnTo>
                  <a:pt x="727" y="162"/>
                </a:lnTo>
                <a:lnTo>
                  <a:pt x="732" y="167"/>
                </a:lnTo>
                <a:lnTo>
                  <a:pt x="738" y="172"/>
                </a:lnTo>
                <a:lnTo>
                  <a:pt x="744" y="187"/>
                </a:lnTo>
                <a:lnTo>
                  <a:pt x="704" y="241"/>
                </a:lnTo>
                <a:lnTo>
                  <a:pt x="698" y="246"/>
                </a:lnTo>
                <a:lnTo>
                  <a:pt x="698" y="251"/>
                </a:lnTo>
                <a:lnTo>
                  <a:pt x="687" y="261"/>
                </a:lnTo>
                <a:lnTo>
                  <a:pt x="675" y="266"/>
                </a:lnTo>
                <a:lnTo>
                  <a:pt x="653" y="295"/>
                </a:lnTo>
                <a:lnTo>
                  <a:pt x="647" y="305"/>
                </a:lnTo>
                <a:lnTo>
                  <a:pt x="653" y="310"/>
                </a:lnTo>
                <a:lnTo>
                  <a:pt x="664" y="320"/>
                </a:lnTo>
                <a:lnTo>
                  <a:pt x="670" y="325"/>
                </a:lnTo>
                <a:lnTo>
                  <a:pt x="670" y="330"/>
                </a:lnTo>
                <a:lnTo>
                  <a:pt x="664" y="335"/>
                </a:lnTo>
                <a:lnTo>
                  <a:pt x="664" y="335"/>
                </a:lnTo>
                <a:lnTo>
                  <a:pt x="664" y="350"/>
                </a:lnTo>
                <a:lnTo>
                  <a:pt x="653" y="359"/>
                </a:lnTo>
                <a:lnTo>
                  <a:pt x="607" y="537"/>
                </a:lnTo>
                <a:lnTo>
                  <a:pt x="357" y="488"/>
                </a:lnTo>
                <a:lnTo>
                  <a:pt x="11" y="404"/>
                </a:lnTo>
                <a:lnTo>
                  <a:pt x="11" y="40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" name=""/>
          <p:cNvSpPr/>
          <p:nvPr/>
        </p:nvSpPr>
        <p:spPr>
          <a:xfrm>
            <a:off x="1403280" y="1528920"/>
            <a:ext cx="1181160" cy="852480"/>
          </a:xfrm>
          <a:custGeom>
            <a:avLst/>
            <a:gdLst/>
            <a:ahLst/>
            <a:rect l="l" t="t" r="r" b="b"/>
            <a:pathLst>
              <a:path w="744" h="537">
                <a:moveTo>
                  <a:pt x="11" y="404"/>
                </a:moveTo>
                <a:lnTo>
                  <a:pt x="11" y="399"/>
                </a:lnTo>
                <a:lnTo>
                  <a:pt x="0" y="379"/>
                </a:lnTo>
                <a:lnTo>
                  <a:pt x="5" y="369"/>
                </a:lnTo>
                <a:lnTo>
                  <a:pt x="5" y="364"/>
                </a:lnTo>
                <a:lnTo>
                  <a:pt x="17" y="345"/>
                </a:lnTo>
                <a:lnTo>
                  <a:pt x="11" y="315"/>
                </a:lnTo>
                <a:lnTo>
                  <a:pt x="17" y="305"/>
                </a:lnTo>
                <a:lnTo>
                  <a:pt x="22" y="305"/>
                </a:lnTo>
                <a:lnTo>
                  <a:pt x="28" y="300"/>
                </a:lnTo>
                <a:lnTo>
                  <a:pt x="34" y="290"/>
                </a:lnTo>
                <a:lnTo>
                  <a:pt x="34" y="285"/>
                </a:lnTo>
                <a:lnTo>
                  <a:pt x="40" y="271"/>
                </a:lnTo>
                <a:lnTo>
                  <a:pt x="40" y="271"/>
                </a:lnTo>
                <a:lnTo>
                  <a:pt x="62" y="246"/>
                </a:lnTo>
                <a:lnTo>
                  <a:pt x="74" y="226"/>
                </a:lnTo>
                <a:lnTo>
                  <a:pt x="96" y="197"/>
                </a:lnTo>
                <a:lnTo>
                  <a:pt x="113" y="138"/>
                </a:lnTo>
                <a:lnTo>
                  <a:pt x="130" y="113"/>
                </a:lnTo>
                <a:lnTo>
                  <a:pt x="142" y="78"/>
                </a:lnTo>
                <a:lnTo>
                  <a:pt x="159" y="39"/>
                </a:lnTo>
                <a:lnTo>
                  <a:pt x="164" y="24"/>
                </a:lnTo>
                <a:lnTo>
                  <a:pt x="170" y="9"/>
                </a:lnTo>
                <a:lnTo>
                  <a:pt x="170" y="4"/>
                </a:lnTo>
                <a:lnTo>
                  <a:pt x="176" y="0"/>
                </a:lnTo>
                <a:lnTo>
                  <a:pt x="187" y="4"/>
                </a:lnTo>
                <a:lnTo>
                  <a:pt x="193" y="4"/>
                </a:lnTo>
                <a:lnTo>
                  <a:pt x="204" y="9"/>
                </a:lnTo>
                <a:lnTo>
                  <a:pt x="216" y="14"/>
                </a:lnTo>
                <a:lnTo>
                  <a:pt x="216" y="19"/>
                </a:lnTo>
                <a:lnTo>
                  <a:pt x="227" y="19"/>
                </a:lnTo>
                <a:lnTo>
                  <a:pt x="244" y="29"/>
                </a:lnTo>
                <a:lnTo>
                  <a:pt x="250" y="44"/>
                </a:lnTo>
                <a:lnTo>
                  <a:pt x="244" y="49"/>
                </a:lnTo>
                <a:lnTo>
                  <a:pt x="244" y="78"/>
                </a:lnTo>
                <a:lnTo>
                  <a:pt x="250" y="83"/>
                </a:lnTo>
                <a:lnTo>
                  <a:pt x="272" y="93"/>
                </a:lnTo>
                <a:lnTo>
                  <a:pt x="301" y="98"/>
                </a:lnTo>
                <a:lnTo>
                  <a:pt x="318" y="93"/>
                </a:lnTo>
                <a:lnTo>
                  <a:pt x="335" y="98"/>
                </a:lnTo>
                <a:lnTo>
                  <a:pt x="363" y="103"/>
                </a:lnTo>
                <a:lnTo>
                  <a:pt x="375" y="113"/>
                </a:lnTo>
                <a:lnTo>
                  <a:pt x="409" y="108"/>
                </a:lnTo>
                <a:lnTo>
                  <a:pt x="420" y="113"/>
                </a:lnTo>
                <a:lnTo>
                  <a:pt x="426" y="118"/>
                </a:lnTo>
                <a:lnTo>
                  <a:pt x="448" y="118"/>
                </a:lnTo>
                <a:lnTo>
                  <a:pt x="454" y="118"/>
                </a:lnTo>
                <a:lnTo>
                  <a:pt x="471" y="113"/>
                </a:lnTo>
                <a:lnTo>
                  <a:pt x="477" y="113"/>
                </a:lnTo>
                <a:lnTo>
                  <a:pt x="488" y="113"/>
                </a:lnTo>
                <a:lnTo>
                  <a:pt x="499" y="113"/>
                </a:lnTo>
                <a:lnTo>
                  <a:pt x="505" y="113"/>
                </a:lnTo>
                <a:lnTo>
                  <a:pt x="511" y="113"/>
                </a:lnTo>
                <a:lnTo>
                  <a:pt x="522" y="118"/>
                </a:lnTo>
                <a:lnTo>
                  <a:pt x="534" y="118"/>
                </a:lnTo>
                <a:lnTo>
                  <a:pt x="539" y="118"/>
                </a:lnTo>
                <a:lnTo>
                  <a:pt x="551" y="113"/>
                </a:lnTo>
                <a:lnTo>
                  <a:pt x="715" y="147"/>
                </a:lnTo>
                <a:lnTo>
                  <a:pt x="715" y="157"/>
                </a:lnTo>
                <a:lnTo>
                  <a:pt x="727" y="162"/>
                </a:lnTo>
                <a:lnTo>
                  <a:pt x="732" y="167"/>
                </a:lnTo>
                <a:lnTo>
                  <a:pt x="738" y="172"/>
                </a:lnTo>
                <a:lnTo>
                  <a:pt x="744" y="187"/>
                </a:lnTo>
                <a:lnTo>
                  <a:pt x="704" y="241"/>
                </a:lnTo>
                <a:lnTo>
                  <a:pt x="698" y="246"/>
                </a:lnTo>
                <a:lnTo>
                  <a:pt x="698" y="251"/>
                </a:lnTo>
                <a:lnTo>
                  <a:pt x="687" y="261"/>
                </a:lnTo>
                <a:lnTo>
                  <a:pt x="675" y="266"/>
                </a:lnTo>
                <a:lnTo>
                  <a:pt x="653" y="295"/>
                </a:lnTo>
                <a:lnTo>
                  <a:pt x="647" y="305"/>
                </a:lnTo>
                <a:lnTo>
                  <a:pt x="653" y="310"/>
                </a:lnTo>
                <a:lnTo>
                  <a:pt x="664" y="320"/>
                </a:lnTo>
                <a:lnTo>
                  <a:pt x="670" y="325"/>
                </a:lnTo>
                <a:lnTo>
                  <a:pt x="670" y="330"/>
                </a:lnTo>
                <a:lnTo>
                  <a:pt x="664" y="335"/>
                </a:lnTo>
                <a:lnTo>
                  <a:pt x="664" y="335"/>
                </a:lnTo>
                <a:lnTo>
                  <a:pt x="664" y="350"/>
                </a:lnTo>
                <a:lnTo>
                  <a:pt x="653" y="359"/>
                </a:lnTo>
                <a:lnTo>
                  <a:pt x="607" y="537"/>
                </a:lnTo>
                <a:lnTo>
                  <a:pt x="357" y="488"/>
                </a:lnTo>
                <a:lnTo>
                  <a:pt x="11" y="404"/>
                </a:lnTo>
                <a:lnTo>
                  <a:pt x="11" y="40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" name=""/>
          <p:cNvSpPr/>
          <p:nvPr/>
        </p:nvSpPr>
        <p:spPr>
          <a:xfrm>
            <a:off x="1312920" y="2170080"/>
            <a:ext cx="1162080" cy="1736640"/>
          </a:xfrm>
          <a:custGeom>
            <a:avLst/>
            <a:gdLst/>
            <a:ahLst/>
            <a:rect l="l" t="t" r="r" b="b"/>
            <a:pathLst>
              <a:path w="732" h="1094">
                <a:moveTo>
                  <a:pt x="642" y="1089"/>
                </a:moveTo>
                <a:lnTo>
                  <a:pt x="414" y="1069"/>
                </a:lnTo>
                <a:lnTo>
                  <a:pt x="414" y="1069"/>
                </a:lnTo>
                <a:lnTo>
                  <a:pt x="409" y="1060"/>
                </a:lnTo>
                <a:lnTo>
                  <a:pt x="414" y="1055"/>
                </a:lnTo>
                <a:lnTo>
                  <a:pt x="414" y="1050"/>
                </a:lnTo>
                <a:lnTo>
                  <a:pt x="414" y="1050"/>
                </a:lnTo>
                <a:lnTo>
                  <a:pt x="409" y="1050"/>
                </a:lnTo>
                <a:lnTo>
                  <a:pt x="409" y="1040"/>
                </a:lnTo>
                <a:lnTo>
                  <a:pt x="409" y="1035"/>
                </a:lnTo>
                <a:lnTo>
                  <a:pt x="409" y="1005"/>
                </a:lnTo>
                <a:lnTo>
                  <a:pt x="386" y="971"/>
                </a:lnTo>
                <a:lnTo>
                  <a:pt x="375" y="961"/>
                </a:lnTo>
                <a:lnTo>
                  <a:pt x="369" y="946"/>
                </a:lnTo>
                <a:lnTo>
                  <a:pt x="346" y="927"/>
                </a:lnTo>
                <a:lnTo>
                  <a:pt x="329" y="927"/>
                </a:lnTo>
                <a:lnTo>
                  <a:pt x="324" y="922"/>
                </a:lnTo>
                <a:lnTo>
                  <a:pt x="329" y="912"/>
                </a:lnTo>
                <a:lnTo>
                  <a:pt x="324" y="907"/>
                </a:lnTo>
                <a:lnTo>
                  <a:pt x="324" y="902"/>
                </a:lnTo>
                <a:lnTo>
                  <a:pt x="318" y="892"/>
                </a:lnTo>
                <a:lnTo>
                  <a:pt x="295" y="887"/>
                </a:lnTo>
                <a:lnTo>
                  <a:pt x="278" y="887"/>
                </a:lnTo>
                <a:lnTo>
                  <a:pt x="267" y="872"/>
                </a:lnTo>
                <a:lnTo>
                  <a:pt x="256" y="853"/>
                </a:lnTo>
                <a:lnTo>
                  <a:pt x="238" y="843"/>
                </a:lnTo>
                <a:lnTo>
                  <a:pt x="227" y="838"/>
                </a:lnTo>
                <a:lnTo>
                  <a:pt x="182" y="823"/>
                </a:lnTo>
                <a:lnTo>
                  <a:pt x="170" y="823"/>
                </a:lnTo>
                <a:lnTo>
                  <a:pt x="153" y="808"/>
                </a:lnTo>
                <a:lnTo>
                  <a:pt x="142" y="803"/>
                </a:lnTo>
                <a:lnTo>
                  <a:pt x="142" y="793"/>
                </a:lnTo>
                <a:lnTo>
                  <a:pt x="148" y="788"/>
                </a:lnTo>
                <a:lnTo>
                  <a:pt x="153" y="769"/>
                </a:lnTo>
                <a:lnTo>
                  <a:pt x="153" y="759"/>
                </a:lnTo>
                <a:lnTo>
                  <a:pt x="159" y="754"/>
                </a:lnTo>
                <a:lnTo>
                  <a:pt x="153" y="739"/>
                </a:lnTo>
                <a:lnTo>
                  <a:pt x="142" y="734"/>
                </a:lnTo>
                <a:lnTo>
                  <a:pt x="142" y="724"/>
                </a:lnTo>
                <a:lnTo>
                  <a:pt x="142" y="724"/>
                </a:lnTo>
                <a:lnTo>
                  <a:pt x="148" y="724"/>
                </a:lnTo>
                <a:lnTo>
                  <a:pt x="148" y="715"/>
                </a:lnTo>
                <a:lnTo>
                  <a:pt x="136" y="705"/>
                </a:lnTo>
                <a:lnTo>
                  <a:pt x="108" y="660"/>
                </a:lnTo>
                <a:lnTo>
                  <a:pt x="108" y="650"/>
                </a:lnTo>
                <a:lnTo>
                  <a:pt x="102" y="641"/>
                </a:lnTo>
                <a:lnTo>
                  <a:pt x="102" y="631"/>
                </a:lnTo>
                <a:lnTo>
                  <a:pt x="79" y="606"/>
                </a:lnTo>
                <a:lnTo>
                  <a:pt x="79" y="581"/>
                </a:lnTo>
                <a:lnTo>
                  <a:pt x="85" y="577"/>
                </a:lnTo>
                <a:lnTo>
                  <a:pt x="91" y="572"/>
                </a:lnTo>
                <a:lnTo>
                  <a:pt x="102" y="567"/>
                </a:lnTo>
                <a:lnTo>
                  <a:pt x="102" y="547"/>
                </a:lnTo>
                <a:lnTo>
                  <a:pt x="97" y="542"/>
                </a:lnTo>
                <a:lnTo>
                  <a:pt x="85" y="537"/>
                </a:lnTo>
                <a:lnTo>
                  <a:pt x="68" y="527"/>
                </a:lnTo>
                <a:lnTo>
                  <a:pt x="62" y="512"/>
                </a:lnTo>
                <a:lnTo>
                  <a:pt x="68" y="478"/>
                </a:lnTo>
                <a:lnTo>
                  <a:pt x="68" y="473"/>
                </a:lnTo>
                <a:lnTo>
                  <a:pt x="68" y="468"/>
                </a:lnTo>
                <a:lnTo>
                  <a:pt x="68" y="463"/>
                </a:lnTo>
                <a:lnTo>
                  <a:pt x="74" y="448"/>
                </a:lnTo>
                <a:lnTo>
                  <a:pt x="79" y="448"/>
                </a:lnTo>
                <a:lnTo>
                  <a:pt x="79" y="453"/>
                </a:lnTo>
                <a:lnTo>
                  <a:pt x="79" y="468"/>
                </a:lnTo>
                <a:lnTo>
                  <a:pt x="79" y="468"/>
                </a:lnTo>
                <a:lnTo>
                  <a:pt x="97" y="478"/>
                </a:lnTo>
                <a:lnTo>
                  <a:pt x="97" y="473"/>
                </a:lnTo>
                <a:lnTo>
                  <a:pt x="97" y="468"/>
                </a:lnTo>
                <a:lnTo>
                  <a:pt x="91" y="448"/>
                </a:lnTo>
                <a:lnTo>
                  <a:pt x="91" y="438"/>
                </a:lnTo>
                <a:lnTo>
                  <a:pt x="91" y="424"/>
                </a:lnTo>
                <a:lnTo>
                  <a:pt x="91" y="424"/>
                </a:lnTo>
                <a:lnTo>
                  <a:pt x="79" y="429"/>
                </a:lnTo>
                <a:lnTo>
                  <a:pt x="79" y="434"/>
                </a:lnTo>
                <a:lnTo>
                  <a:pt x="79" y="438"/>
                </a:lnTo>
                <a:lnTo>
                  <a:pt x="62" y="438"/>
                </a:lnTo>
                <a:lnTo>
                  <a:pt x="51" y="419"/>
                </a:lnTo>
                <a:lnTo>
                  <a:pt x="40" y="414"/>
                </a:lnTo>
                <a:lnTo>
                  <a:pt x="45" y="404"/>
                </a:lnTo>
                <a:lnTo>
                  <a:pt x="45" y="369"/>
                </a:lnTo>
                <a:lnTo>
                  <a:pt x="28" y="350"/>
                </a:lnTo>
                <a:lnTo>
                  <a:pt x="17" y="335"/>
                </a:lnTo>
                <a:lnTo>
                  <a:pt x="6" y="305"/>
                </a:lnTo>
                <a:lnTo>
                  <a:pt x="11" y="296"/>
                </a:lnTo>
                <a:lnTo>
                  <a:pt x="11" y="286"/>
                </a:lnTo>
                <a:lnTo>
                  <a:pt x="6" y="281"/>
                </a:lnTo>
                <a:lnTo>
                  <a:pt x="17" y="256"/>
                </a:lnTo>
                <a:lnTo>
                  <a:pt x="23" y="246"/>
                </a:lnTo>
                <a:lnTo>
                  <a:pt x="28" y="241"/>
                </a:lnTo>
                <a:lnTo>
                  <a:pt x="23" y="217"/>
                </a:lnTo>
                <a:lnTo>
                  <a:pt x="11" y="197"/>
                </a:lnTo>
                <a:lnTo>
                  <a:pt x="11" y="192"/>
                </a:lnTo>
                <a:lnTo>
                  <a:pt x="11" y="187"/>
                </a:lnTo>
                <a:lnTo>
                  <a:pt x="6" y="182"/>
                </a:lnTo>
                <a:lnTo>
                  <a:pt x="0" y="172"/>
                </a:lnTo>
                <a:lnTo>
                  <a:pt x="0" y="158"/>
                </a:lnTo>
                <a:lnTo>
                  <a:pt x="0" y="158"/>
                </a:lnTo>
                <a:lnTo>
                  <a:pt x="0" y="148"/>
                </a:lnTo>
                <a:lnTo>
                  <a:pt x="11" y="128"/>
                </a:lnTo>
                <a:lnTo>
                  <a:pt x="45" y="98"/>
                </a:lnTo>
                <a:lnTo>
                  <a:pt x="45" y="88"/>
                </a:lnTo>
                <a:lnTo>
                  <a:pt x="45" y="79"/>
                </a:lnTo>
                <a:lnTo>
                  <a:pt x="57" y="74"/>
                </a:lnTo>
                <a:lnTo>
                  <a:pt x="62" y="59"/>
                </a:lnTo>
                <a:lnTo>
                  <a:pt x="68" y="34"/>
                </a:lnTo>
                <a:lnTo>
                  <a:pt x="57" y="19"/>
                </a:lnTo>
                <a:lnTo>
                  <a:pt x="68" y="10"/>
                </a:lnTo>
                <a:lnTo>
                  <a:pt x="68" y="0"/>
                </a:lnTo>
                <a:lnTo>
                  <a:pt x="414" y="84"/>
                </a:lnTo>
                <a:lnTo>
                  <a:pt x="329" y="384"/>
                </a:lnTo>
                <a:lnTo>
                  <a:pt x="710" y="867"/>
                </a:lnTo>
                <a:lnTo>
                  <a:pt x="710" y="882"/>
                </a:lnTo>
                <a:lnTo>
                  <a:pt x="710" y="887"/>
                </a:lnTo>
                <a:lnTo>
                  <a:pt x="710" y="892"/>
                </a:lnTo>
                <a:lnTo>
                  <a:pt x="715" y="902"/>
                </a:lnTo>
                <a:lnTo>
                  <a:pt x="715" y="912"/>
                </a:lnTo>
                <a:lnTo>
                  <a:pt x="715" y="922"/>
                </a:lnTo>
                <a:lnTo>
                  <a:pt x="721" y="931"/>
                </a:lnTo>
                <a:lnTo>
                  <a:pt x="727" y="936"/>
                </a:lnTo>
                <a:lnTo>
                  <a:pt x="732" y="941"/>
                </a:lnTo>
                <a:lnTo>
                  <a:pt x="732" y="951"/>
                </a:lnTo>
                <a:lnTo>
                  <a:pt x="732" y="956"/>
                </a:lnTo>
                <a:lnTo>
                  <a:pt x="727" y="951"/>
                </a:lnTo>
                <a:lnTo>
                  <a:pt x="715" y="961"/>
                </a:lnTo>
                <a:lnTo>
                  <a:pt x="704" y="966"/>
                </a:lnTo>
                <a:lnTo>
                  <a:pt x="693" y="976"/>
                </a:lnTo>
                <a:lnTo>
                  <a:pt x="687" y="1005"/>
                </a:lnTo>
                <a:lnTo>
                  <a:pt x="670" y="1025"/>
                </a:lnTo>
                <a:lnTo>
                  <a:pt x="659" y="1025"/>
                </a:lnTo>
                <a:lnTo>
                  <a:pt x="659" y="1030"/>
                </a:lnTo>
                <a:lnTo>
                  <a:pt x="659" y="1035"/>
                </a:lnTo>
                <a:lnTo>
                  <a:pt x="659" y="1045"/>
                </a:lnTo>
                <a:lnTo>
                  <a:pt x="653" y="1055"/>
                </a:lnTo>
                <a:lnTo>
                  <a:pt x="659" y="1060"/>
                </a:lnTo>
                <a:lnTo>
                  <a:pt x="670" y="1069"/>
                </a:lnTo>
                <a:lnTo>
                  <a:pt x="670" y="1074"/>
                </a:lnTo>
                <a:lnTo>
                  <a:pt x="670" y="1079"/>
                </a:lnTo>
                <a:lnTo>
                  <a:pt x="664" y="1084"/>
                </a:lnTo>
                <a:lnTo>
                  <a:pt x="659" y="1094"/>
                </a:lnTo>
                <a:lnTo>
                  <a:pt x="653" y="1094"/>
                </a:lnTo>
                <a:lnTo>
                  <a:pt x="642" y="1089"/>
                </a:lnTo>
                <a:lnTo>
                  <a:pt x="642" y="108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" name=""/>
          <p:cNvSpPr/>
          <p:nvPr/>
        </p:nvSpPr>
        <p:spPr>
          <a:xfrm>
            <a:off x="1312920" y="2170080"/>
            <a:ext cx="1162080" cy="1736640"/>
          </a:xfrm>
          <a:custGeom>
            <a:avLst/>
            <a:gdLst/>
            <a:ahLst/>
            <a:rect l="l" t="t" r="r" b="b"/>
            <a:pathLst>
              <a:path w="732" h="1094">
                <a:moveTo>
                  <a:pt x="642" y="1089"/>
                </a:moveTo>
                <a:lnTo>
                  <a:pt x="414" y="1069"/>
                </a:lnTo>
                <a:lnTo>
                  <a:pt x="414" y="1069"/>
                </a:lnTo>
                <a:lnTo>
                  <a:pt x="409" y="1060"/>
                </a:lnTo>
                <a:lnTo>
                  <a:pt x="414" y="1055"/>
                </a:lnTo>
                <a:lnTo>
                  <a:pt x="414" y="1050"/>
                </a:lnTo>
                <a:lnTo>
                  <a:pt x="414" y="1050"/>
                </a:lnTo>
                <a:lnTo>
                  <a:pt x="409" y="1050"/>
                </a:lnTo>
                <a:lnTo>
                  <a:pt x="409" y="1040"/>
                </a:lnTo>
                <a:lnTo>
                  <a:pt x="409" y="1035"/>
                </a:lnTo>
                <a:lnTo>
                  <a:pt x="409" y="1005"/>
                </a:lnTo>
                <a:lnTo>
                  <a:pt x="386" y="971"/>
                </a:lnTo>
                <a:lnTo>
                  <a:pt x="375" y="961"/>
                </a:lnTo>
                <a:lnTo>
                  <a:pt x="369" y="946"/>
                </a:lnTo>
                <a:lnTo>
                  <a:pt x="346" y="927"/>
                </a:lnTo>
                <a:lnTo>
                  <a:pt x="329" y="927"/>
                </a:lnTo>
                <a:lnTo>
                  <a:pt x="324" y="922"/>
                </a:lnTo>
                <a:lnTo>
                  <a:pt x="329" y="912"/>
                </a:lnTo>
                <a:lnTo>
                  <a:pt x="324" y="907"/>
                </a:lnTo>
                <a:lnTo>
                  <a:pt x="324" y="902"/>
                </a:lnTo>
                <a:lnTo>
                  <a:pt x="318" y="892"/>
                </a:lnTo>
                <a:lnTo>
                  <a:pt x="295" y="887"/>
                </a:lnTo>
                <a:lnTo>
                  <a:pt x="278" y="887"/>
                </a:lnTo>
                <a:lnTo>
                  <a:pt x="267" y="872"/>
                </a:lnTo>
                <a:lnTo>
                  <a:pt x="256" y="853"/>
                </a:lnTo>
                <a:lnTo>
                  <a:pt x="238" y="843"/>
                </a:lnTo>
                <a:lnTo>
                  <a:pt x="227" y="838"/>
                </a:lnTo>
                <a:lnTo>
                  <a:pt x="182" y="823"/>
                </a:lnTo>
                <a:lnTo>
                  <a:pt x="170" y="823"/>
                </a:lnTo>
                <a:lnTo>
                  <a:pt x="153" y="808"/>
                </a:lnTo>
                <a:lnTo>
                  <a:pt x="142" y="803"/>
                </a:lnTo>
                <a:lnTo>
                  <a:pt x="142" y="793"/>
                </a:lnTo>
                <a:lnTo>
                  <a:pt x="148" y="788"/>
                </a:lnTo>
                <a:lnTo>
                  <a:pt x="153" y="769"/>
                </a:lnTo>
                <a:lnTo>
                  <a:pt x="153" y="759"/>
                </a:lnTo>
                <a:lnTo>
                  <a:pt x="159" y="754"/>
                </a:lnTo>
                <a:lnTo>
                  <a:pt x="153" y="739"/>
                </a:lnTo>
                <a:lnTo>
                  <a:pt x="142" y="734"/>
                </a:lnTo>
                <a:lnTo>
                  <a:pt x="142" y="724"/>
                </a:lnTo>
                <a:lnTo>
                  <a:pt x="142" y="724"/>
                </a:lnTo>
                <a:lnTo>
                  <a:pt x="148" y="724"/>
                </a:lnTo>
                <a:lnTo>
                  <a:pt x="148" y="715"/>
                </a:lnTo>
                <a:lnTo>
                  <a:pt x="136" y="705"/>
                </a:lnTo>
                <a:lnTo>
                  <a:pt x="108" y="660"/>
                </a:lnTo>
                <a:lnTo>
                  <a:pt x="108" y="650"/>
                </a:lnTo>
                <a:lnTo>
                  <a:pt x="102" y="641"/>
                </a:lnTo>
                <a:lnTo>
                  <a:pt x="102" y="631"/>
                </a:lnTo>
                <a:lnTo>
                  <a:pt x="79" y="606"/>
                </a:lnTo>
                <a:lnTo>
                  <a:pt x="79" y="581"/>
                </a:lnTo>
                <a:lnTo>
                  <a:pt x="85" y="577"/>
                </a:lnTo>
                <a:lnTo>
                  <a:pt x="91" y="572"/>
                </a:lnTo>
                <a:lnTo>
                  <a:pt x="102" y="567"/>
                </a:lnTo>
                <a:lnTo>
                  <a:pt x="102" y="547"/>
                </a:lnTo>
                <a:lnTo>
                  <a:pt x="97" y="542"/>
                </a:lnTo>
                <a:lnTo>
                  <a:pt x="85" y="537"/>
                </a:lnTo>
                <a:lnTo>
                  <a:pt x="68" y="527"/>
                </a:lnTo>
                <a:lnTo>
                  <a:pt x="62" y="512"/>
                </a:lnTo>
                <a:lnTo>
                  <a:pt x="68" y="478"/>
                </a:lnTo>
                <a:lnTo>
                  <a:pt x="68" y="473"/>
                </a:lnTo>
                <a:lnTo>
                  <a:pt x="68" y="468"/>
                </a:lnTo>
                <a:lnTo>
                  <a:pt x="68" y="463"/>
                </a:lnTo>
                <a:lnTo>
                  <a:pt x="74" y="448"/>
                </a:lnTo>
                <a:lnTo>
                  <a:pt x="79" y="448"/>
                </a:lnTo>
                <a:lnTo>
                  <a:pt x="79" y="453"/>
                </a:lnTo>
                <a:lnTo>
                  <a:pt x="79" y="468"/>
                </a:lnTo>
                <a:lnTo>
                  <a:pt x="79" y="468"/>
                </a:lnTo>
                <a:lnTo>
                  <a:pt x="97" y="478"/>
                </a:lnTo>
                <a:lnTo>
                  <a:pt x="97" y="473"/>
                </a:lnTo>
                <a:lnTo>
                  <a:pt x="97" y="468"/>
                </a:lnTo>
                <a:lnTo>
                  <a:pt x="91" y="448"/>
                </a:lnTo>
                <a:lnTo>
                  <a:pt x="91" y="438"/>
                </a:lnTo>
                <a:lnTo>
                  <a:pt x="91" y="424"/>
                </a:lnTo>
                <a:lnTo>
                  <a:pt x="91" y="424"/>
                </a:lnTo>
                <a:lnTo>
                  <a:pt x="79" y="429"/>
                </a:lnTo>
                <a:lnTo>
                  <a:pt x="79" y="434"/>
                </a:lnTo>
                <a:lnTo>
                  <a:pt x="79" y="438"/>
                </a:lnTo>
                <a:lnTo>
                  <a:pt x="62" y="438"/>
                </a:lnTo>
                <a:lnTo>
                  <a:pt x="51" y="419"/>
                </a:lnTo>
                <a:lnTo>
                  <a:pt x="40" y="414"/>
                </a:lnTo>
                <a:lnTo>
                  <a:pt x="45" y="404"/>
                </a:lnTo>
                <a:lnTo>
                  <a:pt x="45" y="369"/>
                </a:lnTo>
                <a:lnTo>
                  <a:pt x="28" y="350"/>
                </a:lnTo>
                <a:lnTo>
                  <a:pt x="17" y="335"/>
                </a:lnTo>
                <a:lnTo>
                  <a:pt x="6" y="305"/>
                </a:lnTo>
                <a:lnTo>
                  <a:pt x="11" y="296"/>
                </a:lnTo>
                <a:lnTo>
                  <a:pt x="11" y="286"/>
                </a:lnTo>
                <a:lnTo>
                  <a:pt x="6" y="281"/>
                </a:lnTo>
                <a:lnTo>
                  <a:pt x="17" y="256"/>
                </a:lnTo>
                <a:lnTo>
                  <a:pt x="23" y="246"/>
                </a:lnTo>
                <a:lnTo>
                  <a:pt x="28" y="241"/>
                </a:lnTo>
                <a:lnTo>
                  <a:pt x="23" y="217"/>
                </a:lnTo>
                <a:lnTo>
                  <a:pt x="11" y="197"/>
                </a:lnTo>
                <a:lnTo>
                  <a:pt x="11" y="192"/>
                </a:lnTo>
                <a:lnTo>
                  <a:pt x="11" y="187"/>
                </a:lnTo>
                <a:lnTo>
                  <a:pt x="6" y="182"/>
                </a:lnTo>
                <a:lnTo>
                  <a:pt x="0" y="172"/>
                </a:lnTo>
                <a:lnTo>
                  <a:pt x="0" y="158"/>
                </a:lnTo>
                <a:lnTo>
                  <a:pt x="0" y="158"/>
                </a:lnTo>
                <a:lnTo>
                  <a:pt x="0" y="148"/>
                </a:lnTo>
                <a:lnTo>
                  <a:pt x="11" y="128"/>
                </a:lnTo>
                <a:lnTo>
                  <a:pt x="45" y="98"/>
                </a:lnTo>
                <a:lnTo>
                  <a:pt x="45" y="88"/>
                </a:lnTo>
                <a:lnTo>
                  <a:pt x="45" y="79"/>
                </a:lnTo>
                <a:lnTo>
                  <a:pt x="57" y="74"/>
                </a:lnTo>
                <a:lnTo>
                  <a:pt x="62" y="59"/>
                </a:lnTo>
                <a:lnTo>
                  <a:pt x="68" y="34"/>
                </a:lnTo>
                <a:lnTo>
                  <a:pt x="57" y="19"/>
                </a:lnTo>
                <a:lnTo>
                  <a:pt x="68" y="10"/>
                </a:lnTo>
                <a:lnTo>
                  <a:pt x="68" y="0"/>
                </a:lnTo>
                <a:lnTo>
                  <a:pt x="414" y="84"/>
                </a:lnTo>
                <a:lnTo>
                  <a:pt x="329" y="384"/>
                </a:lnTo>
                <a:lnTo>
                  <a:pt x="710" y="867"/>
                </a:lnTo>
                <a:lnTo>
                  <a:pt x="710" y="882"/>
                </a:lnTo>
                <a:lnTo>
                  <a:pt x="710" y="887"/>
                </a:lnTo>
                <a:lnTo>
                  <a:pt x="710" y="892"/>
                </a:lnTo>
                <a:lnTo>
                  <a:pt x="715" y="902"/>
                </a:lnTo>
                <a:lnTo>
                  <a:pt x="715" y="912"/>
                </a:lnTo>
                <a:lnTo>
                  <a:pt x="715" y="922"/>
                </a:lnTo>
                <a:lnTo>
                  <a:pt x="721" y="931"/>
                </a:lnTo>
                <a:lnTo>
                  <a:pt x="727" y="936"/>
                </a:lnTo>
                <a:lnTo>
                  <a:pt x="732" y="941"/>
                </a:lnTo>
                <a:lnTo>
                  <a:pt x="732" y="951"/>
                </a:lnTo>
                <a:lnTo>
                  <a:pt x="732" y="956"/>
                </a:lnTo>
                <a:lnTo>
                  <a:pt x="727" y="951"/>
                </a:lnTo>
                <a:lnTo>
                  <a:pt x="715" y="961"/>
                </a:lnTo>
                <a:lnTo>
                  <a:pt x="704" y="966"/>
                </a:lnTo>
                <a:lnTo>
                  <a:pt x="693" y="976"/>
                </a:lnTo>
                <a:lnTo>
                  <a:pt x="687" y="1005"/>
                </a:lnTo>
                <a:lnTo>
                  <a:pt x="670" y="1025"/>
                </a:lnTo>
                <a:lnTo>
                  <a:pt x="659" y="1025"/>
                </a:lnTo>
                <a:lnTo>
                  <a:pt x="659" y="1030"/>
                </a:lnTo>
                <a:lnTo>
                  <a:pt x="659" y="1035"/>
                </a:lnTo>
                <a:lnTo>
                  <a:pt x="659" y="1045"/>
                </a:lnTo>
                <a:lnTo>
                  <a:pt x="653" y="1055"/>
                </a:lnTo>
                <a:lnTo>
                  <a:pt x="659" y="1060"/>
                </a:lnTo>
                <a:lnTo>
                  <a:pt x="670" y="1069"/>
                </a:lnTo>
                <a:lnTo>
                  <a:pt x="670" y="1074"/>
                </a:lnTo>
                <a:lnTo>
                  <a:pt x="670" y="1079"/>
                </a:lnTo>
                <a:lnTo>
                  <a:pt x="664" y="1084"/>
                </a:lnTo>
                <a:lnTo>
                  <a:pt x="659" y="1094"/>
                </a:lnTo>
                <a:lnTo>
                  <a:pt x="653" y="1094"/>
                </a:lnTo>
                <a:lnTo>
                  <a:pt x="642" y="1089"/>
                </a:lnTo>
                <a:lnTo>
                  <a:pt x="642" y="1089"/>
                </a:lnTo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" name=""/>
          <p:cNvSpPr/>
          <p:nvPr/>
        </p:nvSpPr>
        <p:spPr>
          <a:xfrm>
            <a:off x="2313000" y="3249720"/>
            <a:ext cx="1001880" cy="1001520"/>
          </a:xfrm>
          <a:custGeom>
            <a:avLst/>
            <a:gdLst/>
            <a:ahLst/>
            <a:rect l="l" t="t" r="r" b="b"/>
            <a:pathLst>
              <a:path w="631" h="631">
                <a:moveTo>
                  <a:pt x="540" y="631"/>
                </a:moveTo>
                <a:lnTo>
                  <a:pt x="631" y="59"/>
                </a:lnTo>
                <a:lnTo>
                  <a:pt x="171" y="0"/>
                </a:lnTo>
                <a:lnTo>
                  <a:pt x="165" y="49"/>
                </a:lnTo>
                <a:lnTo>
                  <a:pt x="148" y="94"/>
                </a:lnTo>
                <a:lnTo>
                  <a:pt x="137" y="94"/>
                </a:lnTo>
                <a:lnTo>
                  <a:pt x="125" y="89"/>
                </a:lnTo>
                <a:lnTo>
                  <a:pt x="131" y="84"/>
                </a:lnTo>
                <a:lnTo>
                  <a:pt x="125" y="79"/>
                </a:lnTo>
                <a:lnTo>
                  <a:pt x="102" y="74"/>
                </a:lnTo>
                <a:lnTo>
                  <a:pt x="91" y="74"/>
                </a:lnTo>
                <a:lnTo>
                  <a:pt x="85" y="79"/>
                </a:lnTo>
                <a:lnTo>
                  <a:pt x="91" y="99"/>
                </a:lnTo>
                <a:lnTo>
                  <a:pt x="85" y="148"/>
                </a:lnTo>
                <a:lnTo>
                  <a:pt x="91" y="153"/>
                </a:lnTo>
                <a:lnTo>
                  <a:pt x="80" y="178"/>
                </a:lnTo>
                <a:lnTo>
                  <a:pt x="80" y="182"/>
                </a:lnTo>
                <a:lnTo>
                  <a:pt x="80" y="187"/>
                </a:lnTo>
                <a:lnTo>
                  <a:pt x="80" y="202"/>
                </a:lnTo>
                <a:lnTo>
                  <a:pt x="80" y="207"/>
                </a:lnTo>
                <a:lnTo>
                  <a:pt x="80" y="212"/>
                </a:lnTo>
                <a:lnTo>
                  <a:pt x="85" y="222"/>
                </a:lnTo>
                <a:lnTo>
                  <a:pt x="85" y="232"/>
                </a:lnTo>
                <a:lnTo>
                  <a:pt x="85" y="242"/>
                </a:lnTo>
                <a:lnTo>
                  <a:pt x="91" y="251"/>
                </a:lnTo>
                <a:lnTo>
                  <a:pt x="97" y="256"/>
                </a:lnTo>
                <a:lnTo>
                  <a:pt x="102" y="261"/>
                </a:lnTo>
                <a:lnTo>
                  <a:pt x="102" y="271"/>
                </a:lnTo>
                <a:lnTo>
                  <a:pt x="102" y="276"/>
                </a:lnTo>
                <a:lnTo>
                  <a:pt x="97" y="271"/>
                </a:lnTo>
                <a:lnTo>
                  <a:pt x="85" y="281"/>
                </a:lnTo>
                <a:lnTo>
                  <a:pt x="74" y="286"/>
                </a:lnTo>
                <a:lnTo>
                  <a:pt x="63" y="296"/>
                </a:lnTo>
                <a:lnTo>
                  <a:pt x="57" y="325"/>
                </a:lnTo>
                <a:lnTo>
                  <a:pt x="40" y="345"/>
                </a:lnTo>
                <a:lnTo>
                  <a:pt x="29" y="345"/>
                </a:lnTo>
                <a:lnTo>
                  <a:pt x="29" y="350"/>
                </a:lnTo>
                <a:lnTo>
                  <a:pt x="29" y="355"/>
                </a:lnTo>
                <a:lnTo>
                  <a:pt x="29" y="365"/>
                </a:lnTo>
                <a:lnTo>
                  <a:pt x="23" y="375"/>
                </a:lnTo>
                <a:lnTo>
                  <a:pt x="29" y="380"/>
                </a:lnTo>
                <a:lnTo>
                  <a:pt x="40" y="389"/>
                </a:lnTo>
                <a:lnTo>
                  <a:pt x="40" y="394"/>
                </a:lnTo>
                <a:lnTo>
                  <a:pt x="40" y="399"/>
                </a:lnTo>
                <a:lnTo>
                  <a:pt x="34" y="404"/>
                </a:lnTo>
                <a:lnTo>
                  <a:pt x="29" y="414"/>
                </a:lnTo>
                <a:lnTo>
                  <a:pt x="23" y="414"/>
                </a:lnTo>
                <a:lnTo>
                  <a:pt x="12" y="409"/>
                </a:lnTo>
                <a:lnTo>
                  <a:pt x="0" y="434"/>
                </a:lnTo>
                <a:lnTo>
                  <a:pt x="341" y="601"/>
                </a:lnTo>
                <a:lnTo>
                  <a:pt x="540" y="631"/>
                </a:lnTo>
                <a:lnTo>
                  <a:pt x="540" y="631"/>
                </a:lnTo>
                <a:lnTo>
                  <a:pt x="540" y="631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" name=""/>
          <p:cNvSpPr/>
          <p:nvPr/>
        </p:nvSpPr>
        <p:spPr>
          <a:xfrm>
            <a:off x="2313000" y="3249720"/>
            <a:ext cx="1001880" cy="1001520"/>
          </a:xfrm>
          <a:custGeom>
            <a:avLst/>
            <a:gdLst/>
            <a:ahLst/>
            <a:rect l="l" t="t" r="r" b="b"/>
            <a:pathLst>
              <a:path w="631" h="631">
                <a:moveTo>
                  <a:pt x="540" y="631"/>
                </a:moveTo>
                <a:lnTo>
                  <a:pt x="631" y="59"/>
                </a:lnTo>
                <a:lnTo>
                  <a:pt x="171" y="0"/>
                </a:lnTo>
                <a:lnTo>
                  <a:pt x="165" y="49"/>
                </a:lnTo>
                <a:lnTo>
                  <a:pt x="148" y="94"/>
                </a:lnTo>
                <a:lnTo>
                  <a:pt x="137" y="94"/>
                </a:lnTo>
                <a:lnTo>
                  <a:pt x="125" y="89"/>
                </a:lnTo>
                <a:lnTo>
                  <a:pt x="131" y="84"/>
                </a:lnTo>
                <a:lnTo>
                  <a:pt x="125" y="79"/>
                </a:lnTo>
                <a:lnTo>
                  <a:pt x="102" y="74"/>
                </a:lnTo>
                <a:lnTo>
                  <a:pt x="91" y="74"/>
                </a:lnTo>
                <a:lnTo>
                  <a:pt x="85" y="79"/>
                </a:lnTo>
                <a:lnTo>
                  <a:pt x="91" y="99"/>
                </a:lnTo>
                <a:lnTo>
                  <a:pt x="85" y="148"/>
                </a:lnTo>
                <a:lnTo>
                  <a:pt x="91" y="153"/>
                </a:lnTo>
                <a:lnTo>
                  <a:pt x="80" y="178"/>
                </a:lnTo>
                <a:lnTo>
                  <a:pt x="80" y="182"/>
                </a:lnTo>
                <a:lnTo>
                  <a:pt x="80" y="187"/>
                </a:lnTo>
                <a:lnTo>
                  <a:pt x="80" y="202"/>
                </a:lnTo>
                <a:lnTo>
                  <a:pt x="80" y="207"/>
                </a:lnTo>
                <a:lnTo>
                  <a:pt x="80" y="212"/>
                </a:lnTo>
                <a:lnTo>
                  <a:pt x="85" y="222"/>
                </a:lnTo>
                <a:lnTo>
                  <a:pt x="85" y="232"/>
                </a:lnTo>
                <a:lnTo>
                  <a:pt x="85" y="242"/>
                </a:lnTo>
                <a:lnTo>
                  <a:pt x="91" y="251"/>
                </a:lnTo>
                <a:lnTo>
                  <a:pt x="97" y="256"/>
                </a:lnTo>
                <a:lnTo>
                  <a:pt x="102" y="261"/>
                </a:lnTo>
                <a:lnTo>
                  <a:pt x="102" y="271"/>
                </a:lnTo>
                <a:lnTo>
                  <a:pt x="102" y="276"/>
                </a:lnTo>
                <a:lnTo>
                  <a:pt x="97" y="271"/>
                </a:lnTo>
                <a:lnTo>
                  <a:pt x="85" y="281"/>
                </a:lnTo>
                <a:lnTo>
                  <a:pt x="74" y="286"/>
                </a:lnTo>
                <a:lnTo>
                  <a:pt x="63" y="296"/>
                </a:lnTo>
                <a:lnTo>
                  <a:pt x="57" y="325"/>
                </a:lnTo>
                <a:lnTo>
                  <a:pt x="40" y="345"/>
                </a:lnTo>
                <a:lnTo>
                  <a:pt x="29" y="345"/>
                </a:lnTo>
                <a:lnTo>
                  <a:pt x="29" y="350"/>
                </a:lnTo>
                <a:lnTo>
                  <a:pt x="29" y="355"/>
                </a:lnTo>
                <a:lnTo>
                  <a:pt x="29" y="365"/>
                </a:lnTo>
                <a:lnTo>
                  <a:pt x="23" y="375"/>
                </a:lnTo>
                <a:lnTo>
                  <a:pt x="29" y="380"/>
                </a:lnTo>
                <a:lnTo>
                  <a:pt x="40" y="389"/>
                </a:lnTo>
                <a:lnTo>
                  <a:pt x="40" y="394"/>
                </a:lnTo>
                <a:lnTo>
                  <a:pt x="40" y="399"/>
                </a:lnTo>
                <a:lnTo>
                  <a:pt x="34" y="404"/>
                </a:lnTo>
                <a:lnTo>
                  <a:pt x="29" y="414"/>
                </a:lnTo>
                <a:lnTo>
                  <a:pt x="23" y="414"/>
                </a:lnTo>
                <a:lnTo>
                  <a:pt x="12" y="409"/>
                </a:lnTo>
                <a:lnTo>
                  <a:pt x="0" y="434"/>
                </a:lnTo>
                <a:lnTo>
                  <a:pt x="341" y="601"/>
                </a:lnTo>
                <a:lnTo>
                  <a:pt x="540" y="631"/>
                </a:lnTo>
                <a:lnTo>
                  <a:pt x="540" y="631"/>
                </a:lnTo>
                <a:lnTo>
                  <a:pt x="540" y="631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" name=""/>
          <p:cNvSpPr/>
          <p:nvPr/>
        </p:nvSpPr>
        <p:spPr>
          <a:xfrm>
            <a:off x="1835280" y="2303640"/>
            <a:ext cx="928440" cy="1242720"/>
          </a:xfrm>
          <a:custGeom>
            <a:avLst/>
            <a:gdLst/>
            <a:ahLst/>
            <a:rect l="l" t="t" r="r" b="b"/>
            <a:pathLst>
              <a:path w="585" h="783">
                <a:moveTo>
                  <a:pt x="85" y="0"/>
                </a:moveTo>
                <a:lnTo>
                  <a:pt x="0" y="300"/>
                </a:lnTo>
                <a:lnTo>
                  <a:pt x="381" y="783"/>
                </a:lnTo>
                <a:lnTo>
                  <a:pt x="381" y="778"/>
                </a:lnTo>
                <a:lnTo>
                  <a:pt x="381" y="774"/>
                </a:lnTo>
                <a:lnTo>
                  <a:pt x="392" y="749"/>
                </a:lnTo>
                <a:lnTo>
                  <a:pt x="386" y="744"/>
                </a:lnTo>
                <a:lnTo>
                  <a:pt x="392" y="695"/>
                </a:lnTo>
                <a:lnTo>
                  <a:pt x="386" y="675"/>
                </a:lnTo>
                <a:lnTo>
                  <a:pt x="392" y="670"/>
                </a:lnTo>
                <a:lnTo>
                  <a:pt x="403" y="670"/>
                </a:lnTo>
                <a:lnTo>
                  <a:pt x="426" y="675"/>
                </a:lnTo>
                <a:lnTo>
                  <a:pt x="432" y="680"/>
                </a:lnTo>
                <a:lnTo>
                  <a:pt x="426" y="685"/>
                </a:lnTo>
                <a:lnTo>
                  <a:pt x="438" y="690"/>
                </a:lnTo>
                <a:lnTo>
                  <a:pt x="449" y="690"/>
                </a:lnTo>
                <a:lnTo>
                  <a:pt x="466" y="645"/>
                </a:lnTo>
                <a:lnTo>
                  <a:pt x="472" y="596"/>
                </a:lnTo>
                <a:lnTo>
                  <a:pt x="585" y="98"/>
                </a:lnTo>
                <a:lnTo>
                  <a:pt x="335" y="49"/>
                </a:lnTo>
                <a:lnTo>
                  <a:pt x="85" y="0"/>
                </a:lnTo>
                <a:lnTo>
                  <a:pt x="85" y="0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0" name=""/>
          <p:cNvSpPr/>
          <p:nvPr/>
        </p:nvSpPr>
        <p:spPr>
          <a:xfrm>
            <a:off x="1835280" y="2303640"/>
            <a:ext cx="928440" cy="1242720"/>
          </a:xfrm>
          <a:custGeom>
            <a:avLst/>
            <a:gdLst/>
            <a:ahLst/>
            <a:rect l="l" t="t" r="r" b="b"/>
            <a:pathLst>
              <a:path w="585" h="783">
                <a:moveTo>
                  <a:pt x="85" y="0"/>
                </a:moveTo>
                <a:lnTo>
                  <a:pt x="0" y="300"/>
                </a:lnTo>
                <a:lnTo>
                  <a:pt x="381" y="783"/>
                </a:lnTo>
                <a:lnTo>
                  <a:pt x="381" y="778"/>
                </a:lnTo>
                <a:lnTo>
                  <a:pt x="381" y="774"/>
                </a:lnTo>
                <a:lnTo>
                  <a:pt x="392" y="749"/>
                </a:lnTo>
                <a:lnTo>
                  <a:pt x="386" y="744"/>
                </a:lnTo>
                <a:lnTo>
                  <a:pt x="392" y="695"/>
                </a:lnTo>
                <a:lnTo>
                  <a:pt x="386" y="675"/>
                </a:lnTo>
                <a:lnTo>
                  <a:pt x="392" y="670"/>
                </a:lnTo>
                <a:lnTo>
                  <a:pt x="403" y="670"/>
                </a:lnTo>
                <a:lnTo>
                  <a:pt x="426" y="675"/>
                </a:lnTo>
                <a:lnTo>
                  <a:pt x="432" y="680"/>
                </a:lnTo>
                <a:lnTo>
                  <a:pt x="426" y="685"/>
                </a:lnTo>
                <a:lnTo>
                  <a:pt x="438" y="690"/>
                </a:lnTo>
                <a:lnTo>
                  <a:pt x="449" y="690"/>
                </a:lnTo>
                <a:lnTo>
                  <a:pt x="466" y="645"/>
                </a:lnTo>
                <a:lnTo>
                  <a:pt x="472" y="596"/>
                </a:lnTo>
                <a:lnTo>
                  <a:pt x="585" y="98"/>
                </a:lnTo>
                <a:lnTo>
                  <a:pt x="335" y="49"/>
                </a:lnTo>
                <a:lnTo>
                  <a:pt x="85" y="0"/>
                </a:lnTo>
                <a:lnTo>
                  <a:pt x="85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1" name=""/>
          <p:cNvSpPr/>
          <p:nvPr/>
        </p:nvSpPr>
        <p:spPr>
          <a:xfrm>
            <a:off x="2584440" y="2459160"/>
            <a:ext cx="828720" cy="884160"/>
          </a:xfrm>
          <a:custGeom>
            <a:avLst/>
            <a:gdLst/>
            <a:ahLst/>
            <a:rect l="l" t="t" r="r" b="b"/>
            <a:pathLst>
              <a:path w="522" h="557">
                <a:moveTo>
                  <a:pt x="460" y="557"/>
                </a:moveTo>
                <a:lnTo>
                  <a:pt x="522" y="158"/>
                </a:lnTo>
                <a:lnTo>
                  <a:pt x="352" y="133"/>
                </a:lnTo>
                <a:lnTo>
                  <a:pt x="369" y="40"/>
                </a:lnTo>
                <a:lnTo>
                  <a:pt x="113" y="0"/>
                </a:lnTo>
                <a:lnTo>
                  <a:pt x="0" y="498"/>
                </a:lnTo>
                <a:lnTo>
                  <a:pt x="460" y="557"/>
                </a:lnTo>
                <a:lnTo>
                  <a:pt x="460" y="55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2" name=""/>
          <p:cNvSpPr/>
          <p:nvPr/>
        </p:nvSpPr>
        <p:spPr>
          <a:xfrm>
            <a:off x="2584440" y="2459160"/>
            <a:ext cx="828720" cy="884160"/>
          </a:xfrm>
          <a:custGeom>
            <a:avLst/>
            <a:gdLst/>
            <a:ahLst/>
            <a:rect l="l" t="t" r="r" b="b"/>
            <a:pathLst>
              <a:path w="522" h="557">
                <a:moveTo>
                  <a:pt x="460" y="557"/>
                </a:moveTo>
                <a:lnTo>
                  <a:pt x="522" y="158"/>
                </a:lnTo>
                <a:lnTo>
                  <a:pt x="352" y="133"/>
                </a:lnTo>
                <a:lnTo>
                  <a:pt x="369" y="40"/>
                </a:lnTo>
                <a:lnTo>
                  <a:pt x="113" y="0"/>
                </a:lnTo>
                <a:lnTo>
                  <a:pt x="0" y="498"/>
                </a:lnTo>
                <a:lnTo>
                  <a:pt x="460" y="557"/>
                </a:lnTo>
                <a:lnTo>
                  <a:pt x="460" y="55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3" name=""/>
          <p:cNvSpPr/>
          <p:nvPr/>
        </p:nvSpPr>
        <p:spPr>
          <a:xfrm>
            <a:off x="2727360" y="1316160"/>
            <a:ext cx="1496880" cy="822240"/>
          </a:xfrm>
          <a:custGeom>
            <a:avLst/>
            <a:gdLst/>
            <a:ahLst/>
            <a:rect l="l" t="t" r="r" b="b"/>
            <a:pathLst>
              <a:path w="943" h="518">
                <a:moveTo>
                  <a:pt x="903" y="518"/>
                </a:moveTo>
                <a:lnTo>
                  <a:pt x="330" y="459"/>
                </a:lnTo>
                <a:lnTo>
                  <a:pt x="324" y="508"/>
                </a:lnTo>
                <a:lnTo>
                  <a:pt x="324" y="508"/>
                </a:lnTo>
                <a:lnTo>
                  <a:pt x="313" y="503"/>
                </a:lnTo>
                <a:lnTo>
                  <a:pt x="313" y="488"/>
                </a:lnTo>
                <a:lnTo>
                  <a:pt x="296" y="479"/>
                </a:lnTo>
                <a:lnTo>
                  <a:pt x="290" y="484"/>
                </a:lnTo>
                <a:lnTo>
                  <a:pt x="290" y="493"/>
                </a:lnTo>
                <a:lnTo>
                  <a:pt x="267" y="493"/>
                </a:lnTo>
                <a:lnTo>
                  <a:pt x="262" y="493"/>
                </a:lnTo>
                <a:lnTo>
                  <a:pt x="250" y="488"/>
                </a:lnTo>
                <a:lnTo>
                  <a:pt x="228" y="488"/>
                </a:lnTo>
                <a:lnTo>
                  <a:pt x="228" y="484"/>
                </a:lnTo>
                <a:lnTo>
                  <a:pt x="222" y="488"/>
                </a:lnTo>
                <a:lnTo>
                  <a:pt x="211" y="493"/>
                </a:lnTo>
                <a:lnTo>
                  <a:pt x="205" y="493"/>
                </a:lnTo>
                <a:lnTo>
                  <a:pt x="188" y="484"/>
                </a:lnTo>
                <a:lnTo>
                  <a:pt x="182" y="488"/>
                </a:lnTo>
                <a:lnTo>
                  <a:pt x="176" y="498"/>
                </a:lnTo>
                <a:lnTo>
                  <a:pt x="165" y="493"/>
                </a:lnTo>
                <a:lnTo>
                  <a:pt x="159" y="484"/>
                </a:lnTo>
                <a:lnTo>
                  <a:pt x="159" y="479"/>
                </a:lnTo>
                <a:lnTo>
                  <a:pt x="159" y="464"/>
                </a:lnTo>
                <a:lnTo>
                  <a:pt x="159" y="459"/>
                </a:lnTo>
                <a:lnTo>
                  <a:pt x="154" y="449"/>
                </a:lnTo>
                <a:lnTo>
                  <a:pt x="142" y="449"/>
                </a:lnTo>
                <a:lnTo>
                  <a:pt x="131" y="434"/>
                </a:lnTo>
                <a:lnTo>
                  <a:pt x="137" y="429"/>
                </a:lnTo>
                <a:lnTo>
                  <a:pt x="137" y="419"/>
                </a:lnTo>
                <a:lnTo>
                  <a:pt x="131" y="410"/>
                </a:lnTo>
                <a:lnTo>
                  <a:pt x="125" y="395"/>
                </a:lnTo>
                <a:lnTo>
                  <a:pt x="125" y="375"/>
                </a:lnTo>
                <a:lnTo>
                  <a:pt x="125" y="365"/>
                </a:lnTo>
                <a:lnTo>
                  <a:pt x="120" y="360"/>
                </a:lnTo>
                <a:lnTo>
                  <a:pt x="120" y="360"/>
                </a:lnTo>
                <a:lnTo>
                  <a:pt x="114" y="350"/>
                </a:lnTo>
                <a:lnTo>
                  <a:pt x="114" y="350"/>
                </a:lnTo>
                <a:lnTo>
                  <a:pt x="108" y="350"/>
                </a:lnTo>
                <a:lnTo>
                  <a:pt x="86" y="370"/>
                </a:lnTo>
                <a:lnTo>
                  <a:pt x="80" y="370"/>
                </a:lnTo>
                <a:lnTo>
                  <a:pt x="63" y="355"/>
                </a:lnTo>
                <a:lnTo>
                  <a:pt x="69" y="346"/>
                </a:lnTo>
                <a:lnTo>
                  <a:pt x="69" y="341"/>
                </a:lnTo>
                <a:lnTo>
                  <a:pt x="69" y="331"/>
                </a:lnTo>
                <a:lnTo>
                  <a:pt x="80" y="326"/>
                </a:lnTo>
                <a:lnTo>
                  <a:pt x="80" y="316"/>
                </a:lnTo>
                <a:lnTo>
                  <a:pt x="80" y="316"/>
                </a:lnTo>
                <a:lnTo>
                  <a:pt x="80" y="296"/>
                </a:lnTo>
                <a:lnTo>
                  <a:pt x="86" y="296"/>
                </a:lnTo>
                <a:lnTo>
                  <a:pt x="86" y="286"/>
                </a:lnTo>
                <a:lnTo>
                  <a:pt x="103" y="257"/>
                </a:lnTo>
                <a:lnTo>
                  <a:pt x="97" y="252"/>
                </a:lnTo>
                <a:lnTo>
                  <a:pt x="80" y="247"/>
                </a:lnTo>
                <a:lnTo>
                  <a:pt x="80" y="242"/>
                </a:lnTo>
                <a:lnTo>
                  <a:pt x="69" y="237"/>
                </a:lnTo>
                <a:lnTo>
                  <a:pt x="63" y="227"/>
                </a:lnTo>
                <a:lnTo>
                  <a:pt x="57" y="212"/>
                </a:lnTo>
                <a:lnTo>
                  <a:pt x="46" y="188"/>
                </a:lnTo>
                <a:lnTo>
                  <a:pt x="23" y="173"/>
                </a:lnTo>
                <a:lnTo>
                  <a:pt x="17" y="158"/>
                </a:lnTo>
                <a:lnTo>
                  <a:pt x="12" y="153"/>
                </a:lnTo>
                <a:lnTo>
                  <a:pt x="12" y="148"/>
                </a:lnTo>
                <a:lnTo>
                  <a:pt x="17" y="138"/>
                </a:lnTo>
                <a:lnTo>
                  <a:pt x="12" y="124"/>
                </a:lnTo>
                <a:lnTo>
                  <a:pt x="0" y="99"/>
                </a:lnTo>
                <a:lnTo>
                  <a:pt x="17" y="0"/>
                </a:lnTo>
                <a:lnTo>
                  <a:pt x="108" y="15"/>
                </a:lnTo>
                <a:lnTo>
                  <a:pt x="335" y="45"/>
                </a:lnTo>
                <a:lnTo>
                  <a:pt x="574" y="79"/>
                </a:lnTo>
                <a:lnTo>
                  <a:pt x="943" y="114"/>
                </a:lnTo>
                <a:lnTo>
                  <a:pt x="915" y="419"/>
                </a:lnTo>
                <a:lnTo>
                  <a:pt x="903" y="518"/>
                </a:lnTo>
                <a:lnTo>
                  <a:pt x="903" y="518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4" name=""/>
          <p:cNvSpPr/>
          <p:nvPr/>
        </p:nvSpPr>
        <p:spPr>
          <a:xfrm>
            <a:off x="2727360" y="1316160"/>
            <a:ext cx="1496880" cy="822240"/>
          </a:xfrm>
          <a:custGeom>
            <a:avLst/>
            <a:gdLst/>
            <a:ahLst/>
            <a:rect l="l" t="t" r="r" b="b"/>
            <a:pathLst>
              <a:path w="943" h="518">
                <a:moveTo>
                  <a:pt x="903" y="518"/>
                </a:moveTo>
                <a:lnTo>
                  <a:pt x="330" y="459"/>
                </a:lnTo>
                <a:lnTo>
                  <a:pt x="324" y="508"/>
                </a:lnTo>
                <a:lnTo>
                  <a:pt x="324" y="508"/>
                </a:lnTo>
                <a:lnTo>
                  <a:pt x="313" y="503"/>
                </a:lnTo>
                <a:lnTo>
                  <a:pt x="313" y="488"/>
                </a:lnTo>
                <a:lnTo>
                  <a:pt x="296" y="479"/>
                </a:lnTo>
                <a:lnTo>
                  <a:pt x="290" y="484"/>
                </a:lnTo>
                <a:lnTo>
                  <a:pt x="290" y="493"/>
                </a:lnTo>
                <a:lnTo>
                  <a:pt x="267" y="493"/>
                </a:lnTo>
                <a:lnTo>
                  <a:pt x="262" y="493"/>
                </a:lnTo>
                <a:lnTo>
                  <a:pt x="250" y="488"/>
                </a:lnTo>
                <a:lnTo>
                  <a:pt x="228" y="488"/>
                </a:lnTo>
                <a:lnTo>
                  <a:pt x="228" y="484"/>
                </a:lnTo>
                <a:lnTo>
                  <a:pt x="222" y="488"/>
                </a:lnTo>
                <a:lnTo>
                  <a:pt x="211" y="493"/>
                </a:lnTo>
                <a:lnTo>
                  <a:pt x="205" y="493"/>
                </a:lnTo>
                <a:lnTo>
                  <a:pt x="188" y="484"/>
                </a:lnTo>
                <a:lnTo>
                  <a:pt x="182" y="488"/>
                </a:lnTo>
                <a:lnTo>
                  <a:pt x="176" y="498"/>
                </a:lnTo>
                <a:lnTo>
                  <a:pt x="165" y="493"/>
                </a:lnTo>
                <a:lnTo>
                  <a:pt x="159" y="484"/>
                </a:lnTo>
                <a:lnTo>
                  <a:pt x="159" y="479"/>
                </a:lnTo>
                <a:lnTo>
                  <a:pt x="159" y="464"/>
                </a:lnTo>
                <a:lnTo>
                  <a:pt x="159" y="459"/>
                </a:lnTo>
                <a:lnTo>
                  <a:pt x="154" y="449"/>
                </a:lnTo>
                <a:lnTo>
                  <a:pt x="142" y="449"/>
                </a:lnTo>
                <a:lnTo>
                  <a:pt x="131" y="434"/>
                </a:lnTo>
                <a:lnTo>
                  <a:pt x="137" y="429"/>
                </a:lnTo>
                <a:lnTo>
                  <a:pt x="137" y="419"/>
                </a:lnTo>
                <a:lnTo>
                  <a:pt x="131" y="410"/>
                </a:lnTo>
                <a:lnTo>
                  <a:pt x="125" y="395"/>
                </a:lnTo>
                <a:lnTo>
                  <a:pt x="125" y="375"/>
                </a:lnTo>
                <a:lnTo>
                  <a:pt x="125" y="365"/>
                </a:lnTo>
                <a:lnTo>
                  <a:pt x="120" y="360"/>
                </a:lnTo>
                <a:lnTo>
                  <a:pt x="120" y="360"/>
                </a:lnTo>
                <a:lnTo>
                  <a:pt x="114" y="350"/>
                </a:lnTo>
                <a:lnTo>
                  <a:pt x="114" y="350"/>
                </a:lnTo>
                <a:lnTo>
                  <a:pt x="108" y="350"/>
                </a:lnTo>
                <a:lnTo>
                  <a:pt x="86" y="370"/>
                </a:lnTo>
                <a:lnTo>
                  <a:pt x="80" y="370"/>
                </a:lnTo>
                <a:lnTo>
                  <a:pt x="63" y="355"/>
                </a:lnTo>
                <a:lnTo>
                  <a:pt x="69" y="346"/>
                </a:lnTo>
                <a:lnTo>
                  <a:pt x="69" y="341"/>
                </a:lnTo>
                <a:lnTo>
                  <a:pt x="69" y="331"/>
                </a:lnTo>
                <a:lnTo>
                  <a:pt x="80" y="326"/>
                </a:lnTo>
                <a:lnTo>
                  <a:pt x="80" y="316"/>
                </a:lnTo>
                <a:lnTo>
                  <a:pt x="80" y="316"/>
                </a:lnTo>
                <a:lnTo>
                  <a:pt x="80" y="296"/>
                </a:lnTo>
                <a:lnTo>
                  <a:pt x="86" y="296"/>
                </a:lnTo>
                <a:lnTo>
                  <a:pt x="86" y="286"/>
                </a:lnTo>
                <a:lnTo>
                  <a:pt x="103" y="257"/>
                </a:lnTo>
                <a:lnTo>
                  <a:pt x="97" y="252"/>
                </a:lnTo>
                <a:lnTo>
                  <a:pt x="80" y="247"/>
                </a:lnTo>
                <a:lnTo>
                  <a:pt x="80" y="242"/>
                </a:lnTo>
                <a:lnTo>
                  <a:pt x="69" y="237"/>
                </a:lnTo>
                <a:lnTo>
                  <a:pt x="63" y="227"/>
                </a:lnTo>
                <a:lnTo>
                  <a:pt x="57" y="212"/>
                </a:lnTo>
                <a:lnTo>
                  <a:pt x="46" y="188"/>
                </a:lnTo>
                <a:lnTo>
                  <a:pt x="23" y="173"/>
                </a:lnTo>
                <a:lnTo>
                  <a:pt x="17" y="158"/>
                </a:lnTo>
                <a:lnTo>
                  <a:pt x="12" y="153"/>
                </a:lnTo>
                <a:lnTo>
                  <a:pt x="12" y="148"/>
                </a:lnTo>
                <a:lnTo>
                  <a:pt x="17" y="138"/>
                </a:lnTo>
                <a:lnTo>
                  <a:pt x="12" y="124"/>
                </a:lnTo>
                <a:lnTo>
                  <a:pt x="0" y="99"/>
                </a:lnTo>
                <a:lnTo>
                  <a:pt x="17" y="0"/>
                </a:lnTo>
                <a:lnTo>
                  <a:pt x="108" y="15"/>
                </a:lnTo>
                <a:lnTo>
                  <a:pt x="335" y="45"/>
                </a:lnTo>
                <a:lnTo>
                  <a:pt x="574" y="79"/>
                </a:lnTo>
                <a:lnTo>
                  <a:pt x="943" y="114"/>
                </a:lnTo>
                <a:lnTo>
                  <a:pt x="915" y="419"/>
                </a:lnTo>
                <a:lnTo>
                  <a:pt x="903" y="518"/>
                </a:lnTo>
                <a:lnTo>
                  <a:pt x="903" y="51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5" name=""/>
          <p:cNvSpPr/>
          <p:nvPr/>
        </p:nvSpPr>
        <p:spPr>
          <a:xfrm>
            <a:off x="3143160" y="2044800"/>
            <a:ext cx="1017720" cy="726840"/>
          </a:xfrm>
          <a:custGeom>
            <a:avLst/>
            <a:gdLst/>
            <a:ahLst/>
            <a:rect l="l" t="t" r="r" b="b"/>
            <a:pathLst>
              <a:path w="641" h="458">
                <a:moveTo>
                  <a:pt x="602" y="458"/>
                </a:moveTo>
                <a:lnTo>
                  <a:pt x="624" y="256"/>
                </a:lnTo>
                <a:lnTo>
                  <a:pt x="641" y="59"/>
                </a:lnTo>
                <a:lnTo>
                  <a:pt x="68" y="0"/>
                </a:lnTo>
                <a:lnTo>
                  <a:pt x="62" y="49"/>
                </a:lnTo>
                <a:lnTo>
                  <a:pt x="17" y="301"/>
                </a:lnTo>
                <a:lnTo>
                  <a:pt x="17" y="301"/>
                </a:lnTo>
                <a:lnTo>
                  <a:pt x="0" y="394"/>
                </a:lnTo>
                <a:lnTo>
                  <a:pt x="170" y="419"/>
                </a:lnTo>
                <a:lnTo>
                  <a:pt x="602" y="458"/>
                </a:lnTo>
                <a:lnTo>
                  <a:pt x="602" y="458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6" name=""/>
          <p:cNvSpPr/>
          <p:nvPr/>
        </p:nvSpPr>
        <p:spPr>
          <a:xfrm>
            <a:off x="3143160" y="2044800"/>
            <a:ext cx="1017720" cy="726840"/>
          </a:xfrm>
          <a:custGeom>
            <a:avLst/>
            <a:gdLst/>
            <a:ahLst/>
            <a:rect l="l" t="t" r="r" b="b"/>
            <a:pathLst>
              <a:path w="641" h="458">
                <a:moveTo>
                  <a:pt x="602" y="458"/>
                </a:moveTo>
                <a:lnTo>
                  <a:pt x="624" y="256"/>
                </a:lnTo>
                <a:lnTo>
                  <a:pt x="641" y="59"/>
                </a:lnTo>
                <a:lnTo>
                  <a:pt x="68" y="0"/>
                </a:lnTo>
                <a:lnTo>
                  <a:pt x="62" y="49"/>
                </a:lnTo>
                <a:lnTo>
                  <a:pt x="17" y="301"/>
                </a:lnTo>
                <a:lnTo>
                  <a:pt x="17" y="301"/>
                </a:lnTo>
                <a:lnTo>
                  <a:pt x="0" y="394"/>
                </a:lnTo>
                <a:lnTo>
                  <a:pt x="170" y="419"/>
                </a:lnTo>
                <a:lnTo>
                  <a:pt x="602" y="458"/>
                </a:lnTo>
                <a:lnTo>
                  <a:pt x="602" y="45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7" name=""/>
          <p:cNvSpPr/>
          <p:nvPr/>
        </p:nvSpPr>
        <p:spPr>
          <a:xfrm>
            <a:off x="3170160" y="3343320"/>
            <a:ext cx="1017720" cy="923760"/>
          </a:xfrm>
          <a:custGeom>
            <a:avLst/>
            <a:gdLst/>
            <a:ahLst/>
            <a:rect l="l" t="t" r="r" b="b"/>
            <a:pathLst>
              <a:path w="641" h="582">
                <a:moveTo>
                  <a:pt x="91" y="0"/>
                </a:moveTo>
                <a:lnTo>
                  <a:pt x="0" y="572"/>
                </a:lnTo>
                <a:lnTo>
                  <a:pt x="0" y="572"/>
                </a:lnTo>
                <a:lnTo>
                  <a:pt x="85" y="582"/>
                </a:lnTo>
                <a:lnTo>
                  <a:pt x="91" y="538"/>
                </a:lnTo>
                <a:lnTo>
                  <a:pt x="250" y="552"/>
                </a:lnTo>
                <a:lnTo>
                  <a:pt x="244" y="552"/>
                </a:lnTo>
                <a:lnTo>
                  <a:pt x="244" y="542"/>
                </a:lnTo>
                <a:lnTo>
                  <a:pt x="244" y="538"/>
                </a:lnTo>
                <a:lnTo>
                  <a:pt x="244" y="538"/>
                </a:lnTo>
                <a:lnTo>
                  <a:pt x="244" y="533"/>
                </a:lnTo>
                <a:lnTo>
                  <a:pt x="244" y="533"/>
                </a:lnTo>
                <a:lnTo>
                  <a:pt x="590" y="557"/>
                </a:lnTo>
                <a:lnTo>
                  <a:pt x="636" y="104"/>
                </a:lnTo>
                <a:lnTo>
                  <a:pt x="641" y="104"/>
                </a:lnTo>
                <a:lnTo>
                  <a:pt x="641" y="54"/>
                </a:lnTo>
                <a:lnTo>
                  <a:pt x="91" y="0"/>
                </a:lnTo>
                <a:lnTo>
                  <a:pt x="91" y="0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8" name=""/>
          <p:cNvSpPr/>
          <p:nvPr/>
        </p:nvSpPr>
        <p:spPr>
          <a:xfrm>
            <a:off x="3170160" y="3343320"/>
            <a:ext cx="1017720" cy="923760"/>
          </a:xfrm>
          <a:custGeom>
            <a:avLst/>
            <a:gdLst/>
            <a:ahLst/>
            <a:rect l="l" t="t" r="r" b="b"/>
            <a:pathLst>
              <a:path w="641" h="582">
                <a:moveTo>
                  <a:pt x="91" y="0"/>
                </a:moveTo>
                <a:lnTo>
                  <a:pt x="0" y="572"/>
                </a:lnTo>
                <a:lnTo>
                  <a:pt x="0" y="572"/>
                </a:lnTo>
                <a:lnTo>
                  <a:pt x="85" y="582"/>
                </a:lnTo>
                <a:lnTo>
                  <a:pt x="91" y="538"/>
                </a:lnTo>
                <a:lnTo>
                  <a:pt x="250" y="552"/>
                </a:lnTo>
                <a:lnTo>
                  <a:pt x="244" y="552"/>
                </a:lnTo>
                <a:lnTo>
                  <a:pt x="244" y="542"/>
                </a:lnTo>
                <a:lnTo>
                  <a:pt x="244" y="538"/>
                </a:lnTo>
                <a:lnTo>
                  <a:pt x="244" y="538"/>
                </a:lnTo>
                <a:lnTo>
                  <a:pt x="244" y="533"/>
                </a:lnTo>
                <a:lnTo>
                  <a:pt x="244" y="533"/>
                </a:lnTo>
                <a:lnTo>
                  <a:pt x="590" y="557"/>
                </a:lnTo>
                <a:lnTo>
                  <a:pt x="636" y="104"/>
                </a:lnTo>
                <a:lnTo>
                  <a:pt x="641" y="104"/>
                </a:lnTo>
                <a:lnTo>
                  <a:pt x="641" y="54"/>
                </a:lnTo>
                <a:lnTo>
                  <a:pt x="91" y="0"/>
                </a:lnTo>
                <a:lnTo>
                  <a:pt x="91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9" name=""/>
          <p:cNvSpPr/>
          <p:nvPr/>
        </p:nvSpPr>
        <p:spPr>
          <a:xfrm>
            <a:off x="3557520" y="3508200"/>
            <a:ext cx="2046240" cy="1737000"/>
          </a:xfrm>
          <a:custGeom>
            <a:avLst/>
            <a:gdLst/>
            <a:ahLst/>
            <a:rect l="l" t="t" r="r" b="b"/>
            <a:pathLst>
              <a:path w="1289" h="1094">
                <a:moveTo>
                  <a:pt x="1187" y="305"/>
                </a:moveTo>
                <a:lnTo>
                  <a:pt x="1181" y="305"/>
                </a:lnTo>
                <a:lnTo>
                  <a:pt x="1175" y="305"/>
                </a:lnTo>
                <a:lnTo>
                  <a:pt x="1170" y="300"/>
                </a:lnTo>
                <a:lnTo>
                  <a:pt x="1124" y="281"/>
                </a:lnTo>
                <a:lnTo>
                  <a:pt x="1118" y="281"/>
                </a:lnTo>
                <a:lnTo>
                  <a:pt x="1107" y="286"/>
                </a:lnTo>
                <a:lnTo>
                  <a:pt x="1084" y="281"/>
                </a:lnTo>
                <a:lnTo>
                  <a:pt x="1079" y="281"/>
                </a:lnTo>
                <a:lnTo>
                  <a:pt x="1073" y="286"/>
                </a:lnTo>
                <a:lnTo>
                  <a:pt x="1056" y="291"/>
                </a:lnTo>
                <a:lnTo>
                  <a:pt x="1033" y="291"/>
                </a:lnTo>
                <a:lnTo>
                  <a:pt x="1028" y="295"/>
                </a:lnTo>
                <a:lnTo>
                  <a:pt x="1011" y="305"/>
                </a:lnTo>
                <a:lnTo>
                  <a:pt x="999" y="295"/>
                </a:lnTo>
                <a:lnTo>
                  <a:pt x="988" y="291"/>
                </a:lnTo>
                <a:lnTo>
                  <a:pt x="988" y="291"/>
                </a:lnTo>
                <a:lnTo>
                  <a:pt x="988" y="286"/>
                </a:lnTo>
                <a:lnTo>
                  <a:pt x="976" y="286"/>
                </a:lnTo>
                <a:lnTo>
                  <a:pt x="976" y="291"/>
                </a:lnTo>
                <a:lnTo>
                  <a:pt x="971" y="291"/>
                </a:lnTo>
                <a:lnTo>
                  <a:pt x="959" y="286"/>
                </a:lnTo>
                <a:lnTo>
                  <a:pt x="959" y="281"/>
                </a:lnTo>
                <a:lnTo>
                  <a:pt x="954" y="281"/>
                </a:lnTo>
                <a:lnTo>
                  <a:pt x="948" y="286"/>
                </a:lnTo>
                <a:lnTo>
                  <a:pt x="937" y="295"/>
                </a:lnTo>
                <a:lnTo>
                  <a:pt x="942" y="300"/>
                </a:lnTo>
                <a:lnTo>
                  <a:pt x="931" y="305"/>
                </a:lnTo>
                <a:lnTo>
                  <a:pt x="931" y="295"/>
                </a:lnTo>
                <a:lnTo>
                  <a:pt x="931" y="291"/>
                </a:lnTo>
                <a:lnTo>
                  <a:pt x="931" y="286"/>
                </a:lnTo>
                <a:lnTo>
                  <a:pt x="925" y="286"/>
                </a:lnTo>
                <a:lnTo>
                  <a:pt x="914" y="291"/>
                </a:lnTo>
                <a:lnTo>
                  <a:pt x="908" y="291"/>
                </a:lnTo>
                <a:lnTo>
                  <a:pt x="886" y="276"/>
                </a:lnTo>
                <a:lnTo>
                  <a:pt x="880" y="281"/>
                </a:lnTo>
                <a:lnTo>
                  <a:pt x="874" y="291"/>
                </a:lnTo>
                <a:lnTo>
                  <a:pt x="857" y="286"/>
                </a:lnTo>
                <a:lnTo>
                  <a:pt x="857" y="276"/>
                </a:lnTo>
                <a:lnTo>
                  <a:pt x="852" y="276"/>
                </a:lnTo>
                <a:lnTo>
                  <a:pt x="840" y="266"/>
                </a:lnTo>
                <a:lnTo>
                  <a:pt x="840" y="261"/>
                </a:lnTo>
                <a:lnTo>
                  <a:pt x="817" y="261"/>
                </a:lnTo>
                <a:lnTo>
                  <a:pt x="812" y="266"/>
                </a:lnTo>
                <a:lnTo>
                  <a:pt x="800" y="261"/>
                </a:lnTo>
                <a:lnTo>
                  <a:pt x="795" y="256"/>
                </a:lnTo>
                <a:lnTo>
                  <a:pt x="789" y="256"/>
                </a:lnTo>
                <a:lnTo>
                  <a:pt x="789" y="256"/>
                </a:lnTo>
                <a:lnTo>
                  <a:pt x="783" y="256"/>
                </a:lnTo>
                <a:lnTo>
                  <a:pt x="772" y="251"/>
                </a:lnTo>
                <a:lnTo>
                  <a:pt x="749" y="251"/>
                </a:lnTo>
                <a:lnTo>
                  <a:pt x="744" y="246"/>
                </a:lnTo>
                <a:lnTo>
                  <a:pt x="738" y="241"/>
                </a:lnTo>
                <a:lnTo>
                  <a:pt x="738" y="236"/>
                </a:lnTo>
                <a:lnTo>
                  <a:pt x="738" y="231"/>
                </a:lnTo>
                <a:lnTo>
                  <a:pt x="727" y="226"/>
                </a:lnTo>
                <a:lnTo>
                  <a:pt x="721" y="231"/>
                </a:lnTo>
                <a:lnTo>
                  <a:pt x="698" y="231"/>
                </a:lnTo>
                <a:lnTo>
                  <a:pt x="693" y="231"/>
                </a:lnTo>
                <a:lnTo>
                  <a:pt x="681" y="217"/>
                </a:lnTo>
                <a:lnTo>
                  <a:pt x="676" y="212"/>
                </a:lnTo>
                <a:lnTo>
                  <a:pt x="664" y="212"/>
                </a:lnTo>
                <a:lnTo>
                  <a:pt x="670" y="15"/>
                </a:lnTo>
                <a:lnTo>
                  <a:pt x="397" y="0"/>
                </a:lnTo>
                <a:lnTo>
                  <a:pt x="392" y="0"/>
                </a:lnTo>
                <a:lnTo>
                  <a:pt x="346" y="453"/>
                </a:lnTo>
                <a:lnTo>
                  <a:pt x="0" y="429"/>
                </a:lnTo>
                <a:lnTo>
                  <a:pt x="0" y="429"/>
                </a:lnTo>
                <a:lnTo>
                  <a:pt x="0" y="434"/>
                </a:lnTo>
                <a:lnTo>
                  <a:pt x="0" y="434"/>
                </a:lnTo>
                <a:lnTo>
                  <a:pt x="0" y="438"/>
                </a:lnTo>
                <a:lnTo>
                  <a:pt x="0" y="448"/>
                </a:lnTo>
                <a:lnTo>
                  <a:pt x="6" y="448"/>
                </a:lnTo>
                <a:lnTo>
                  <a:pt x="23" y="458"/>
                </a:lnTo>
                <a:lnTo>
                  <a:pt x="28" y="468"/>
                </a:lnTo>
                <a:lnTo>
                  <a:pt x="34" y="483"/>
                </a:lnTo>
                <a:lnTo>
                  <a:pt x="51" y="493"/>
                </a:lnTo>
                <a:lnTo>
                  <a:pt x="108" y="552"/>
                </a:lnTo>
                <a:lnTo>
                  <a:pt x="153" y="581"/>
                </a:lnTo>
                <a:lnTo>
                  <a:pt x="153" y="586"/>
                </a:lnTo>
                <a:lnTo>
                  <a:pt x="159" y="596"/>
                </a:lnTo>
                <a:lnTo>
                  <a:pt x="159" y="601"/>
                </a:lnTo>
                <a:lnTo>
                  <a:pt x="159" y="606"/>
                </a:lnTo>
                <a:lnTo>
                  <a:pt x="170" y="621"/>
                </a:lnTo>
                <a:lnTo>
                  <a:pt x="170" y="655"/>
                </a:lnTo>
                <a:lnTo>
                  <a:pt x="170" y="665"/>
                </a:lnTo>
                <a:lnTo>
                  <a:pt x="187" y="685"/>
                </a:lnTo>
                <a:lnTo>
                  <a:pt x="255" y="729"/>
                </a:lnTo>
                <a:lnTo>
                  <a:pt x="301" y="754"/>
                </a:lnTo>
                <a:lnTo>
                  <a:pt x="318" y="754"/>
                </a:lnTo>
                <a:lnTo>
                  <a:pt x="323" y="754"/>
                </a:lnTo>
                <a:lnTo>
                  <a:pt x="335" y="739"/>
                </a:lnTo>
                <a:lnTo>
                  <a:pt x="341" y="734"/>
                </a:lnTo>
                <a:lnTo>
                  <a:pt x="363" y="695"/>
                </a:lnTo>
                <a:lnTo>
                  <a:pt x="375" y="685"/>
                </a:lnTo>
                <a:lnTo>
                  <a:pt x="380" y="680"/>
                </a:lnTo>
                <a:lnTo>
                  <a:pt x="397" y="685"/>
                </a:lnTo>
                <a:lnTo>
                  <a:pt x="397" y="685"/>
                </a:lnTo>
                <a:lnTo>
                  <a:pt x="403" y="675"/>
                </a:lnTo>
                <a:lnTo>
                  <a:pt x="409" y="675"/>
                </a:lnTo>
                <a:lnTo>
                  <a:pt x="414" y="675"/>
                </a:lnTo>
                <a:lnTo>
                  <a:pt x="426" y="680"/>
                </a:lnTo>
                <a:lnTo>
                  <a:pt x="448" y="685"/>
                </a:lnTo>
                <a:lnTo>
                  <a:pt x="460" y="685"/>
                </a:lnTo>
                <a:lnTo>
                  <a:pt x="471" y="690"/>
                </a:lnTo>
                <a:lnTo>
                  <a:pt x="482" y="690"/>
                </a:lnTo>
                <a:lnTo>
                  <a:pt x="505" y="700"/>
                </a:lnTo>
                <a:lnTo>
                  <a:pt x="511" y="710"/>
                </a:lnTo>
                <a:lnTo>
                  <a:pt x="511" y="710"/>
                </a:lnTo>
                <a:lnTo>
                  <a:pt x="517" y="714"/>
                </a:lnTo>
                <a:lnTo>
                  <a:pt x="517" y="714"/>
                </a:lnTo>
                <a:lnTo>
                  <a:pt x="528" y="719"/>
                </a:lnTo>
                <a:lnTo>
                  <a:pt x="539" y="734"/>
                </a:lnTo>
                <a:lnTo>
                  <a:pt x="556" y="749"/>
                </a:lnTo>
                <a:lnTo>
                  <a:pt x="568" y="764"/>
                </a:lnTo>
                <a:lnTo>
                  <a:pt x="568" y="769"/>
                </a:lnTo>
                <a:lnTo>
                  <a:pt x="602" y="833"/>
                </a:lnTo>
                <a:lnTo>
                  <a:pt x="602" y="843"/>
                </a:lnTo>
                <a:lnTo>
                  <a:pt x="636" y="877"/>
                </a:lnTo>
                <a:lnTo>
                  <a:pt x="641" y="882"/>
                </a:lnTo>
                <a:lnTo>
                  <a:pt x="664" y="907"/>
                </a:lnTo>
                <a:lnTo>
                  <a:pt x="670" y="907"/>
                </a:lnTo>
                <a:lnTo>
                  <a:pt x="676" y="917"/>
                </a:lnTo>
                <a:lnTo>
                  <a:pt x="681" y="922"/>
                </a:lnTo>
                <a:lnTo>
                  <a:pt x="681" y="946"/>
                </a:lnTo>
                <a:lnTo>
                  <a:pt x="687" y="951"/>
                </a:lnTo>
                <a:lnTo>
                  <a:pt x="687" y="976"/>
                </a:lnTo>
                <a:lnTo>
                  <a:pt x="698" y="986"/>
                </a:lnTo>
                <a:lnTo>
                  <a:pt x="721" y="1025"/>
                </a:lnTo>
                <a:lnTo>
                  <a:pt x="721" y="1035"/>
                </a:lnTo>
                <a:lnTo>
                  <a:pt x="738" y="1035"/>
                </a:lnTo>
                <a:lnTo>
                  <a:pt x="755" y="1045"/>
                </a:lnTo>
                <a:lnTo>
                  <a:pt x="778" y="1050"/>
                </a:lnTo>
                <a:lnTo>
                  <a:pt x="812" y="1069"/>
                </a:lnTo>
                <a:lnTo>
                  <a:pt x="852" y="1074"/>
                </a:lnTo>
                <a:lnTo>
                  <a:pt x="863" y="1074"/>
                </a:lnTo>
                <a:lnTo>
                  <a:pt x="886" y="1089"/>
                </a:lnTo>
                <a:lnTo>
                  <a:pt x="897" y="1094"/>
                </a:lnTo>
                <a:lnTo>
                  <a:pt x="908" y="1079"/>
                </a:lnTo>
                <a:lnTo>
                  <a:pt x="920" y="1084"/>
                </a:lnTo>
                <a:lnTo>
                  <a:pt x="925" y="1079"/>
                </a:lnTo>
                <a:lnTo>
                  <a:pt x="925" y="1074"/>
                </a:lnTo>
                <a:lnTo>
                  <a:pt x="914" y="1069"/>
                </a:lnTo>
                <a:lnTo>
                  <a:pt x="914" y="1069"/>
                </a:lnTo>
                <a:lnTo>
                  <a:pt x="903" y="1060"/>
                </a:lnTo>
                <a:lnTo>
                  <a:pt x="891" y="1010"/>
                </a:lnTo>
                <a:lnTo>
                  <a:pt x="880" y="991"/>
                </a:lnTo>
                <a:lnTo>
                  <a:pt x="891" y="961"/>
                </a:lnTo>
                <a:lnTo>
                  <a:pt x="891" y="951"/>
                </a:lnTo>
                <a:lnTo>
                  <a:pt x="891" y="951"/>
                </a:lnTo>
                <a:lnTo>
                  <a:pt x="886" y="951"/>
                </a:lnTo>
                <a:lnTo>
                  <a:pt x="886" y="951"/>
                </a:lnTo>
                <a:lnTo>
                  <a:pt x="886" y="946"/>
                </a:lnTo>
                <a:lnTo>
                  <a:pt x="886" y="946"/>
                </a:lnTo>
                <a:lnTo>
                  <a:pt x="903" y="936"/>
                </a:lnTo>
                <a:lnTo>
                  <a:pt x="908" y="912"/>
                </a:lnTo>
                <a:lnTo>
                  <a:pt x="903" y="912"/>
                </a:lnTo>
                <a:lnTo>
                  <a:pt x="903" y="897"/>
                </a:lnTo>
                <a:lnTo>
                  <a:pt x="908" y="887"/>
                </a:lnTo>
                <a:lnTo>
                  <a:pt x="920" y="897"/>
                </a:lnTo>
                <a:lnTo>
                  <a:pt x="931" y="887"/>
                </a:lnTo>
                <a:lnTo>
                  <a:pt x="937" y="872"/>
                </a:lnTo>
                <a:lnTo>
                  <a:pt x="931" y="867"/>
                </a:lnTo>
                <a:lnTo>
                  <a:pt x="931" y="857"/>
                </a:lnTo>
                <a:lnTo>
                  <a:pt x="937" y="862"/>
                </a:lnTo>
                <a:lnTo>
                  <a:pt x="942" y="862"/>
                </a:lnTo>
                <a:lnTo>
                  <a:pt x="948" y="857"/>
                </a:lnTo>
                <a:lnTo>
                  <a:pt x="948" y="862"/>
                </a:lnTo>
                <a:lnTo>
                  <a:pt x="959" y="862"/>
                </a:lnTo>
                <a:lnTo>
                  <a:pt x="959" y="857"/>
                </a:lnTo>
                <a:lnTo>
                  <a:pt x="959" y="857"/>
                </a:lnTo>
                <a:lnTo>
                  <a:pt x="959" y="843"/>
                </a:lnTo>
                <a:lnTo>
                  <a:pt x="965" y="843"/>
                </a:lnTo>
                <a:lnTo>
                  <a:pt x="971" y="843"/>
                </a:lnTo>
                <a:lnTo>
                  <a:pt x="971" y="843"/>
                </a:lnTo>
                <a:lnTo>
                  <a:pt x="976" y="843"/>
                </a:lnTo>
                <a:lnTo>
                  <a:pt x="999" y="838"/>
                </a:lnTo>
                <a:lnTo>
                  <a:pt x="999" y="838"/>
                </a:lnTo>
                <a:lnTo>
                  <a:pt x="1005" y="833"/>
                </a:lnTo>
                <a:lnTo>
                  <a:pt x="999" y="833"/>
                </a:lnTo>
                <a:lnTo>
                  <a:pt x="988" y="823"/>
                </a:lnTo>
                <a:lnTo>
                  <a:pt x="988" y="818"/>
                </a:lnTo>
                <a:lnTo>
                  <a:pt x="1011" y="813"/>
                </a:lnTo>
                <a:lnTo>
                  <a:pt x="1016" y="808"/>
                </a:lnTo>
                <a:lnTo>
                  <a:pt x="1022" y="808"/>
                </a:lnTo>
                <a:lnTo>
                  <a:pt x="1022" y="808"/>
                </a:lnTo>
                <a:lnTo>
                  <a:pt x="1022" y="813"/>
                </a:lnTo>
                <a:lnTo>
                  <a:pt x="1022" y="818"/>
                </a:lnTo>
                <a:lnTo>
                  <a:pt x="1028" y="818"/>
                </a:lnTo>
                <a:lnTo>
                  <a:pt x="1033" y="813"/>
                </a:lnTo>
                <a:lnTo>
                  <a:pt x="1067" y="803"/>
                </a:lnTo>
                <a:lnTo>
                  <a:pt x="1124" y="774"/>
                </a:lnTo>
                <a:lnTo>
                  <a:pt x="1130" y="759"/>
                </a:lnTo>
                <a:lnTo>
                  <a:pt x="1158" y="739"/>
                </a:lnTo>
                <a:lnTo>
                  <a:pt x="1158" y="734"/>
                </a:lnTo>
                <a:lnTo>
                  <a:pt x="1147" y="719"/>
                </a:lnTo>
                <a:lnTo>
                  <a:pt x="1147" y="710"/>
                </a:lnTo>
                <a:lnTo>
                  <a:pt x="1164" y="705"/>
                </a:lnTo>
                <a:lnTo>
                  <a:pt x="1170" y="705"/>
                </a:lnTo>
                <a:lnTo>
                  <a:pt x="1170" y="719"/>
                </a:lnTo>
                <a:lnTo>
                  <a:pt x="1170" y="719"/>
                </a:lnTo>
                <a:lnTo>
                  <a:pt x="1192" y="719"/>
                </a:lnTo>
                <a:lnTo>
                  <a:pt x="1192" y="724"/>
                </a:lnTo>
                <a:lnTo>
                  <a:pt x="1238" y="710"/>
                </a:lnTo>
                <a:lnTo>
                  <a:pt x="1260" y="705"/>
                </a:lnTo>
                <a:lnTo>
                  <a:pt x="1260" y="705"/>
                </a:lnTo>
                <a:lnTo>
                  <a:pt x="1260" y="700"/>
                </a:lnTo>
                <a:lnTo>
                  <a:pt x="1255" y="700"/>
                </a:lnTo>
                <a:lnTo>
                  <a:pt x="1255" y="690"/>
                </a:lnTo>
                <a:lnTo>
                  <a:pt x="1255" y="690"/>
                </a:lnTo>
                <a:lnTo>
                  <a:pt x="1260" y="680"/>
                </a:lnTo>
                <a:lnTo>
                  <a:pt x="1266" y="675"/>
                </a:lnTo>
                <a:lnTo>
                  <a:pt x="1277" y="655"/>
                </a:lnTo>
                <a:lnTo>
                  <a:pt x="1266" y="645"/>
                </a:lnTo>
                <a:lnTo>
                  <a:pt x="1266" y="636"/>
                </a:lnTo>
                <a:lnTo>
                  <a:pt x="1272" y="631"/>
                </a:lnTo>
                <a:lnTo>
                  <a:pt x="1266" y="626"/>
                </a:lnTo>
                <a:lnTo>
                  <a:pt x="1272" y="616"/>
                </a:lnTo>
                <a:lnTo>
                  <a:pt x="1277" y="611"/>
                </a:lnTo>
                <a:lnTo>
                  <a:pt x="1283" y="601"/>
                </a:lnTo>
                <a:lnTo>
                  <a:pt x="1289" y="581"/>
                </a:lnTo>
                <a:lnTo>
                  <a:pt x="1289" y="572"/>
                </a:lnTo>
                <a:lnTo>
                  <a:pt x="1283" y="557"/>
                </a:lnTo>
                <a:lnTo>
                  <a:pt x="1277" y="542"/>
                </a:lnTo>
                <a:lnTo>
                  <a:pt x="1272" y="542"/>
                </a:lnTo>
                <a:lnTo>
                  <a:pt x="1272" y="537"/>
                </a:lnTo>
                <a:lnTo>
                  <a:pt x="1272" y="532"/>
                </a:lnTo>
                <a:lnTo>
                  <a:pt x="1266" y="522"/>
                </a:lnTo>
                <a:lnTo>
                  <a:pt x="1260" y="517"/>
                </a:lnTo>
                <a:lnTo>
                  <a:pt x="1255" y="512"/>
                </a:lnTo>
                <a:lnTo>
                  <a:pt x="1260" y="503"/>
                </a:lnTo>
                <a:lnTo>
                  <a:pt x="1255" y="488"/>
                </a:lnTo>
                <a:lnTo>
                  <a:pt x="1238" y="478"/>
                </a:lnTo>
                <a:lnTo>
                  <a:pt x="1232" y="473"/>
                </a:lnTo>
                <a:lnTo>
                  <a:pt x="1232" y="369"/>
                </a:lnTo>
                <a:lnTo>
                  <a:pt x="1232" y="315"/>
                </a:lnTo>
                <a:lnTo>
                  <a:pt x="1215" y="315"/>
                </a:lnTo>
                <a:lnTo>
                  <a:pt x="1204" y="320"/>
                </a:lnTo>
                <a:lnTo>
                  <a:pt x="1198" y="315"/>
                </a:lnTo>
                <a:lnTo>
                  <a:pt x="1187" y="305"/>
                </a:lnTo>
                <a:lnTo>
                  <a:pt x="1187" y="30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" name=""/>
          <p:cNvSpPr/>
          <p:nvPr/>
        </p:nvSpPr>
        <p:spPr>
          <a:xfrm>
            <a:off x="3557520" y="3508200"/>
            <a:ext cx="2046240" cy="1737000"/>
          </a:xfrm>
          <a:custGeom>
            <a:avLst/>
            <a:gdLst/>
            <a:ahLst/>
            <a:rect l="l" t="t" r="r" b="b"/>
            <a:pathLst>
              <a:path w="1289" h="1094">
                <a:moveTo>
                  <a:pt x="1187" y="305"/>
                </a:moveTo>
                <a:lnTo>
                  <a:pt x="1181" y="305"/>
                </a:lnTo>
                <a:lnTo>
                  <a:pt x="1175" y="305"/>
                </a:lnTo>
                <a:lnTo>
                  <a:pt x="1170" y="300"/>
                </a:lnTo>
                <a:lnTo>
                  <a:pt x="1124" y="281"/>
                </a:lnTo>
                <a:lnTo>
                  <a:pt x="1118" y="281"/>
                </a:lnTo>
                <a:lnTo>
                  <a:pt x="1107" y="286"/>
                </a:lnTo>
                <a:lnTo>
                  <a:pt x="1084" y="281"/>
                </a:lnTo>
                <a:lnTo>
                  <a:pt x="1079" y="281"/>
                </a:lnTo>
                <a:lnTo>
                  <a:pt x="1073" y="286"/>
                </a:lnTo>
                <a:lnTo>
                  <a:pt x="1056" y="291"/>
                </a:lnTo>
                <a:lnTo>
                  <a:pt x="1033" y="291"/>
                </a:lnTo>
                <a:lnTo>
                  <a:pt x="1028" y="295"/>
                </a:lnTo>
                <a:lnTo>
                  <a:pt x="1011" y="305"/>
                </a:lnTo>
                <a:lnTo>
                  <a:pt x="999" y="295"/>
                </a:lnTo>
                <a:lnTo>
                  <a:pt x="988" y="291"/>
                </a:lnTo>
                <a:lnTo>
                  <a:pt x="988" y="291"/>
                </a:lnTo>
                <a:lnTo>
                  <a:pt x="988" y="286"/>
                </a:lnTo>
                <a:lnTo>
                  <a:pt x="976" y="286"/>
                </a:lnTo>
                <a:lnTo>
                  <a:pt x="976" y="291"/>
                </a:lnTo>
                <a:lnTo>
                  <a:pt x="971" y="291"/>
                </a:lnTo>
                <a:lnTo>
                  <a:pt x="959" y="286"/>
                </a:lnTo>
                <a:lnTo>
                  <a:pt x="959" y="281"/>
                </a:lnTo>
                <a:lnTo>
                  <a:pt x="954" y="281"/>
                </a:lnTo>
                <a:lnTo>
                  <a:pt x="948" y="286"/>
                </a:lnTo>
                <a:lnTo>
                  <a:pt x="937" y="295"/>
                </a:lnTo>
                <a:lnTo>
                  <a:pt x="942" y="300"/>
                </a:lnTo>
                <a:lnTo>
                  <a:pt x="931" y="305"/>
                </a:lnTo>
                <a:lnTo>
                  <a:pt x="931" y="295"/>
                </a:lnTo>
                <a:lnTo>
                  <a:pt x="931" y="291"/>
                </a:lnTo>
                <a:lnTo>
                  <a:pt x="931" y="286"/>
                </a:lnTo>
                <a:lnTo>
                  <a:pt x="925" y="286"/>
                </a:lnTo>
                <a:lnTo>
                  <a:pt x="914" y="291"/>
                </a:lnTo>
                <a:lnTo>
                  <a:pt x="908" y="291"/>
                </a:lnTo>
                <a:lnTo>
                  <a:pt x="886" y="276"/>
                </a:lnTo>
                <a:lnTo>
                  <a:pt x="880" y="281"/>
                </a:lnTo>
                <a:lnTo>
                  <a:pt x="874" y="291"/>
                </a:lnTo>
                <a:lnTo>
                  <a:pt x="857" y="286"/>
                </a:lnTo>
                <a:lnTo>
                  <a:pt x="857" y="276"/>
                </a:lnTo>
                <a:lnTo>
                  <a:pt x="852" y="276"/>
                </a:lnTo>
                <a:lnTo>
                  <a:pt x="840" y="266"/>
                </a:lnTo>
                <a:lnTo>
                  <a:pt x="840" y="261"/>
                </a:lnTo>
                <a:lnTo>
                  <a:pt x="817" y="261"/>
                </a:lnTo>
                <a:lnTo>
                  <a:pt x="812" y="266"/>
                </a:lnTo>
                <a:lnTo>
                  <a:pt x="800" y="261"/>
                </a:lnTo>
                <a:lnTo>
                  <a:pt x="795" y="256"/>
                </a:lnTo>
                <a:lnTo>
                  <a:pt x="789" y="256"/>
                </a:lnTo>
                <a:lnTo>
                  <a:pt x="789" y="256"/>
                </a:lnTo>
                <a:lnTo>
                  <a:pt x="783" y="256"/>
                </a:lnTo>
                <a:lnTo>
                  <a:pt x="772" y="251"/>
                </a:lnTo>
                <a:lnTo>
                  <a:pt x="749" y="251"/>
                </a:lnTo>
                <a:lnTo>
                  <a:pt x="744" y="246"/>
                </a:lnTo>
                <a:lnTo>
                  <a:pt x="738" y="241"/>
                </a:lnTo>
                <a:lnTo>
                  <a:pt x="738" y="236"/>
                </a:lnTo>
                <a:lnTo>
                  <a:pt x="738" y="231"/>
                </a:lnTo>
                <a:lnTo>
                  <a:pt x="727" y="226"/>
                </a:lnTo>
                <a:lnTo>
                  <a:pt x="721" y="231"/>
                </a:lnTo>
                <a:lnTo>
                  <a:pt x="698" y="231"/>
                </a:lnTo>
                <a:lnTo>
                  <a:pt x="693" y="231"/>
                </a:lnTo>
                <a:lnTo>
                  <a:pt x="681" y="217"/>
                </a:lnTo>
                <a:lnTo>
                  <a:pt x="676" y="212"/>
                </a:lnTo>
                <a:lnTo>
                  <a:pt x="664" y="212"/>
                </a:lnTo>
                <a:lnTo>
                  <a:pt x="670" y="15"/>
                </a:lnTo>
                <a:lnTo>
                  <a:pt x="397" y="0"/>
                </a:lnTo>
                <a:lnTo>
                  <a:pt x="392" y="0"/>
                </a:lnTo>
                <a:lnTo>
                  <a:pt x="346" y="453"/>
                </a:lnTo>
                <a:lnTo>
                  <a:pt x="0" y="429"/>
                </a:lnTo>
                <a:lnTo>
                  <a:pt x="0" y="429"/>
                </a:lnTo>
                <a:lnTo>
                  <a:pt x="0" y="434"/>
                </a:lnTo>
                <a:lnTo>
                  <a:pt x="0" y="434"/>
                </a:lnTo>
                <a:lnTo>
                  <a:pt x="0" y="438"/>
                </a:lnTo>
                <a:lnTo>
                  <a:pt x="0" y="448"/>
                </a:lnTo>
                <a:lnTo>
                  <a:pt x="6" y="448"/>
                </a:lnTo>
                <a:lnTo>
                  <a:pt x="23" y="458"/>
                </a:lnTo>
                <a:lnTo>
                  <a:pt x="28" y="468"/>
                </a:lnTo>
                <a:lnTo>
                  <a:pt x="34" y="483"/>
                </a:lnTo>
                <a:lnTo>
                  <a:pt x="51" y="493"/>
                </a:lnTo>
                <a:lnTo>
                  <a:pt x="108" y="552"/>
                </a:lnTo>
                <a:lnTo>
                  <a:pt x="153" y="581"/>
                </a:lnTo>
                <a:lnTo>
                  <a:pt x="153" y="586"/>
                </a:lnTo>
                <a:lnTo>
                  <a:pt x="159" y="596"/>
                </a:lnTo>
                <a:lnTo>
                  <a:pt x="159" y="601"/>
                </a:lnTo>
                <a:lnTo>
                  <a:pt x="159" y="606"/>
                </a:lnTo>
                <a:lnTo>
                  <a:pt x="170" y="621"/>
                </a:lnTo>
                <a:lnTo>
                  <a:pt x="170" y="655"/>
                </a:lnTo>
                <a:lnTo>
                  <a:pt x="170" y="665"/>
                </a:lnTo>
                <a:lnTo>
                  <a:pt x="187" y="685"/>
                </a:lnTo>
                <a:lnTo>
                  <a:pt x="255" y="729"/>
                </a:lnTo>
                <a:lnTo>
                  <a:pt x="301" y="754"/>
                </a:lnTo>
                <a:lnTo>
                  <a:pt x="318" y="754"/>
                </a:lnTo>
                <a:lnTo>
                  <a:pt x="323" y="754"/>
                </a:lnTo>
                <a:lnTo>
                  <a:pt x="335" y="739"/>
                </a:lnTo>
                <a:lnTo>
                  <a:pt x="341" y="734"/>
                </a:lnTo>
                <a:lnTo>
                  <a:pt x="363" y="695"/>
                </a:lnTo>
                <a:lnTo>
                  <a:pt x="375" y="685"/>
                </a:lnTo>
                <a:lnTo>
                  <a:pt x="380" y="680"/>
                </a:lnTo>
                <a:lnTo>
                  <a:pt x="397" y="685"/>
                </a:lnTo>
                <a:lnTo>
                  <a:pt x="397" y="685"/>
                </a:lnTo>
                <a:lnTo>
                  <a:pt x="403" y="675"/>
                </a:lnTo>
                <a:lnTo>
                  <a:pt x="409" y="675"/>
                </a:lnTo>
                <a:lnTo>
                  <a:pt x="414" y="675"/>
                </a:lnTo>
                <a:lnTo>
                  <a:pt x="426" y="680"/>
                </a:lnTo>
                <a:lnTo>
                  <a:pt x="448" y="685"/>
                </a:lnTo>
                <a:lnTo>
                  <a:pt x="460" y="685"/>
                </a:lnTo>
                <a:lnTo>
                  <a:pt x="471" y="690"/>
                </a:lnTo>
                <a:lnTo>
                  <a:pt x="482" y="690"/>
                </a:lnTo>
                <a:lnTo>
                  <a:pt x="505" y="700"/>
                </a:lnTo>
                <a:lnTo>
                  <a:pt x="511" y="710"/>
                </a:lnTo>
                <a:lnTo>
                  <a:pt x="511" y="710"/>
                </a:lnTo>
                <a:lnTo>
                  <a:pt x="517" y="714"/>
                </a:lnTo>
                <a:lnTo>
                  <a:pt x="517" y="714"/>
                </a:lnTo>
                <a:lnTo>
                  <a:pt x="528" y="719"/>
                </a:lnTo>
                <a:lnTo>
                  <a:pt x="539" y="734"/>
                </a:lnTo>
                <a:lnTo>
                  <a:pt x="556" y="749"/>
                </a:lnTo>
                <a:lnTo>
                  <a:pt x="568" y="764"/>
                </a:lnTo>
                <a:lnTo>
                  <a:pt x="568" y="769"/>
                </a:lnTo>
                <a:lnTo>
                  <a:pt x="602" y="833"/>
                </a:lnTo>
                <a:lnTo>
                  <a:pt x="602" y="843"/>
                </a:lnTo>
                <a:lnTo>
                  <a:pt x="636" y="877"/>
                </a:lnTo>
                <a:lnTo>
                  <a:pt x="641" y="882"/>
                </a:lnTo>
                <a:lnTo>
                  <a:pt x="664" y="907"/>
                </a:lnTo>
                <a:lnTo>
                  <a:pt x="670" y="907"/>
                </a:lnTo>
                <a:lnTo>
                  <a:pt x="676" y="917"/>
                </a:lnTo>
                <a:lnTo>
                  <a:pt x="681" y="922"/>
                </a:lnTo>
                <a:lnTo>
                  <a:pt x="681" y="946"/>
                </a:lnTo>
                <a:lnTo>
                  <a:pt x="687" y="951"/>
                </a:lnTo>
                <a:lnTo>
                  <a:pt x="687" y="976"/>
                </a:lnTo>
                <a:lnTo>
                  <a:pt x="698" y="986"/>
                </a:lnTo>
                <a:lnTo>
                  <a:pt x="721" y="1025"/>
                </a:lnTo>
                <a:lnTo>
                  <a:pt x="721" y="1035"/>
                </a:lnTo>
                <a:lnTo>
                  <a:pt x="738" y="1035"/>
                </a:lnTo>
                <a:lnTo>
                  <a:pt x="755" y="1045"/>
                </a:lnTo>
                <a:lnTo>
                  <a:pt x="778" y="1050"/>
                </a:lnTo>
                <a:lnTo>
                  <a:pt x="812" y="1069"/>
                </a:lnTo>
                <a:lnTo>
                  <a:pt x="852" y="1074"/>
                </a:lnTo>
                <a:lnTo>
                  <a:pt x="863" y="1074"/>
                </a:lnTo>
                <a:lnTo>
                  <a:pt x="886" y="1089"/>
                </a:lnTo>
                <a:lnTo>
                  <a:pt x="897" y="1094"/>
                </a:lnTo>
                <a:lnTo>
                  <a:pt x="908" y="1079"/>
                </a:lnTo>
                <a:lnTo>
                  <a:pt x="920" y="1084"/>
                </a:lnTo>
                <a:lnTo>
                  <a:pt x="925" y="1079"/>
                </a:lnTo>
                <a:lnTo>
                  <a:pt x="925" y="1074"/>
                </a:lnTo>
                <a:lnTo>
                  <a:pt x="914" y="1069"/>
                </a:lnTo>
                <a:lnTo>
                  <a:pt x="914" y="1069"/>
                </a:lnTo>
                <a:lnTo>
                  <a:pt x="903" y="1060"/>
                </a:lnTo>
                <a:lnTo>
                  <a:pt x="891" y="1010"/>
                </a:lnTo>
                <a:lnTo>
                  <a:pt x="880" y="991"/>
                </a:lnTo>
                <a:lnTo>
                  <a:pt x="891" y="961"/>
                </a:lnTo>
                <a:lnTo>
                  <a:pt x="891" y="951"/>
                </a:lnTo>
                <a:lnTo>
                  <a:pt x="891" y="951"/>
                </a:lnTo>
                <a:lnTo>
                  <a:pt x="886" y="951"/>
                </a:lnTo>
                <a:lnTo>
                  <a:pt x="886" y="951"/>
                </a:lnTo>
                <a:lnTo>
                  <a:pt x="886" y="946"/>
                </a:lnTo>
                <a:lnTo>
                  <a:pt x="886" y="946"/>
                </a:lnTo>
                <a:lnTo>
                  <a:pt x="903" y="936"/>
                </a:lnTo>
                <a:lnTo>
                  <a:pt x="908" y="912"/>
                </a:lnTo>
                <a:lnTo>
                  <a:pt x="903" y="912"/>
                </a:lnTo>
                <a:lnTo>
                  <a:pt x="903" y="897"/>
                </a:lnTo>
                <a:lnTo>
                  <a:pt x="908" y="887"/>
                </a:lnTo>
                <a:lnTo>
                  <a:pt x="920" y="897"/>
                </a:lnTo>
                <a:lnTo>
                  <a:pt x="931" y="887"/>
                </a:lnTo>
                <a:lnTo>
                  <a:pt x="937" y="872"/>
                </a:lnTo>
                <a:lnTo>
                  <a:pt x="931" y="867"/>
                </a:lnTo>
                <a:lnTo>
                  <a:pt x="931" y="857"/>
                </a:lnTo>
                <a:lnTo>
                  <a:pt x="937" y="862"/>
                </a:lnTo>
                <a:lnTo>
                  <a:pt x="942" y="862"/>
                </a:lnTo>
                <a:lnTo>
                  <a:pt x="948" y="857"/>
                </a:lnTo>
                <a:lnTo>
                  <a:pt x="948" y="862"/>
                </a:lnTo>
                <a:lnTo>
                  <a:pt x="959" y="862"/>
                </a:lnTo>
                <a:lnTo>
                  <a:pt x="959" y="857"/>
                </a:lnTo>
                <a:lnTo>
                  <a:pt x="959" y="857"/>
                </a:lnTo>
                <a:lnTo>
                  <a:pt x="959" y="843"/>
                </a:lnTo>
                <a:lnTo>
                  <a:pt x="965" y="843"/>
                </a:lnTo>
                <a:lnTo>
                  <a:pt x="971" y="843"/>
                </a:lnTo>
                <a:lnTo>
                  <a:pt x="971" y="843"/>
                </a:lnTo>
                <a:lnTo>
                  <a:pt x="976" y="843"/>
                </a:lnTo>
                <a:lnTo>
                  <a:pt x="999" y="838"/>
                </a:lnTo>
                <a:lnTo>
                  <a:pt x="999" y="838"/>
                </a:lnTo>
                <a:lnTo>
                  <a:pt x="1005" y="833"/>
                </a:lnTo>
                <a:lnTo>
                  <a:pt x="999" y="833"/>
                </a:lnTo>
                <a:lnTo>
                  <a:pt x="988" y="823"/>
                </a:lnTo>
                <a:lnTo>
                  <a:pt x="988" y="818"/>
                </a:lnTo>
                <a:lnTo>
                  <a:pt x="1011" y="813"/>
                </a:lnTo>
                <a:lnTo>
                  <a:pt x="1016" y="808"/>
                </a:lnTo>
                <a:lnTo>
                  <a:pt x="1022" y="808"/>
                </a:lnTo>
                <a:lnTo>
                  <a:pt x="1022" y="808"/>
                </a:lnTo>
                <a:lnTo>
                  <a:pt x="1022" y="813"/>
                </a:lnTo>
                <a:lnTo>
                  <a:pt x="1022" y="818"/>
                </a:lnTo>
                <a:lnTo>
                  <a:pt x="1028" y="818"/>
                </a:lnTo>
                <a:lnTo>
                  <a:pt x="1033" y="813"/>
                </a:lnTo>
                <a:lnTo>
                  <a:pt x="1067" y="803"/>
                </a:lnTo>
                <a:lnTo>
                  <a:pt x="1124" y="774"/>
                </a:lnTo>
                <a:lnTo>
                  <a:pt x="1130" y="759"/>
                </a:lnTo>
                <a:lnTo>
                  <a:pt x="1158" y="739"/>
                </a:lnTo>
                <a:lnTo>
                  <a:pt x="1158" y="734"/>
                </a:lnTo>
                <a:lnTo>
                  <a:pt x="1147" y="719"/>
                </a:lnTo>
                <a:lnTo>
                  <a:pt x="1147" y="710"/>
                </a:lnTo>
                <a:lnTo>
                  <a:pt x="1164" y="705"/>
                </a:lnTo>
                <a:lnTo>
                  <a:pt x="1170" y="705"/>
                </a:lnTo>
                <a:lnTo>
                  <a:pt x="1170" y="719"/>
                </a:lnTo>
                <a:lnTo>
                  <a:pt x="1170" y="719"/>
                </a:lnTo>
                <a:lnTo>
                  <a:pt x="1192" y="719"/>
                </a:lnTo>
                <a:lnTo>
                  <a:pt x="1192" y="724"/>
                </a:lnTo>
                <a:lnTo>
                  <a:pt x="1238" y="710"/>
                </a:lnTo>
                <a:lnTo>
                  <a:pt x="1260" y="705"/>
                </a:lnTo>
                <a:lnTo>
                  <a:pt x="1260" y="705"/>
                </a:lnTo>
                <a:lnTo>
                  <a:pt x="1260" y="700"/>
                </a:lnTo>
                <a:lnTo>
                  <a:pt x="1255" y="700"/>
                </a:lnTo>
                <a:lnTo>
                  <a:pt x="1255" y="690"/>
                </a:lnTo>
                <a:lnTo>
                  <a:pt x="1255" y="690"/>
                </a:lnTo>
                <a:lnTo>
                  <a:pt x="1260" y="680"/>
                </a:lnTo>
                <a:lnTo>
                  <a:pt x="1266" y="675"/>
                </a:lnTo>
                <a:lnTo>
                  <a:pt x="1277" y="655"/>
                </a:lnTo>
                <a:lnTo>
                  <a:pt x="1266" y="645"/>
                </a:lnTo>
                <a:lnTo>
                  <a:pt x="1266" y="636"/>
                </a:lnTo>
                <a:lnTo>
                  <a:pt x="1272" y="631"/>
                </a:lnTo>
                <a:lnTo>
                  <a:pt x="1266" y="626"/>
                </a:lnTo>
                <a:lnTo>
                  <a:pt x="1272" y="616"/>
                </a:lnTo>
                <a:lnTo>
                  <a:pt x="1277" y="611"/>
                </a:lnTo>
                <a:lnTo>
                  <a:pt x="1283" y="601"/>
                </a:lnTo>
                <a:lnTo>
                  <a:pt x="1289" y="581"/>
                </a:lnTo>
                <a:lnTo>
                  <a:pt x="1289" y="572"/>
                </a:lnTo>
                <a:lnTo>
                  <a:pt x="1283" y="557"/>
                </a:lnTo>
                <a:lnTo>
                  <a:pt x="1277" y="542"/>
                </a:lnTo>
                <a:lnTo>
                  <a:pt x="1272" y="542"/>
                </a:lnTo>
                <a:lnTo>
                  <a:pt x="1272" y="537"/>
                </a:lnTo>
                <a:lnTo>
                  <a:pt x="1272" y="532"/>
                </a:lnTo>
                <a:lnTo>
                  <a:pt x="1266" y="522"/>
                </a:lnTo>
                <a:lnTo>
                  <a:pt x="1260" y="517"/>
                </a:lnTo>
                <a:lnTo>
                  <a:pt x="1255" y="512"/>
                </a:lnTo>
                <a:lnTo>
                  <a:pt x="1260" y="503"/>
                </a:lnTo>
                <a:lnTo>
                  <a:pt x="1255" y="488"/>
                </a:lnTo>
                <a:lnTo>
                  <a:pt x="1238" y="478"/>
                </a:lnTo>
                <a:lnTo>
                  <a:pt x="1232" y="473"/>
                </a:lnTo>
                <a:lnTo>
                  <a:pt x="1232" y="369"/>
                </a:lnTo>
                <a:lnTo>
                  <a:pt x="1232" y="315"/>
                </a:lnTo>
                <a:lnTo>
                  <a:pt x="1215" y="315"/>
                </a:lnTo>
                <a:lnTo>
                  <a:pt x="1204" y="320"/>
                </a:lnTo>
                <a:lnTo>
                  <a:pt x="1198" y="315"/>
                </a:lnTo>
                <a:lnTo>
                  <a:pt x="1187" y="305"/>
                </a:lnTo>
                <a:lnTo>
                  <a:pt x="1187" y="305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" name=""/>
          <p:cNvSpPr/>
          <p:nvPr/>
        </p:nvSpPr>
        <p:spPr>
          <a:xfrm>
            <a:off x="3314880" y="2709720"/>
            <a:ext cx="1063440" cy="727200"/>
          </a:xfrm>
          <a:custGeom>
            <a:avLst/>
            <a:gdLst/>
            <a:ahLst/>
            <a:rect l="l" t="t" r="r" b="b"/>
            <a:pathLst>
              <a:path w="670" h="458">
                <a:moveTo>
                  <a:pt x="0" y="399"/>
                </a:moveTo>
                <a:lnTo>
                  <a:pt x="62" y="0"/>
                </a:lnTo>
                <a:lnTo>
                  <a:pt x="494" y="39"/>
                </a:lnTo>
                <a:lnTo>
                  <a:pt x="670" y="54"/>
                </a:lnTo>
                <a:lnTo>
                  <a:pt x="664" y="153"/>
                </a:lnTo>
                <a:lnTo>
                  <a:pt x="641" y="458"/>
                </a:lnTo>
                <a:lnTo>
                  <a:pt x="550" y="453"/>
                </a:lnTo>
                <a:lnTo>
                  <a:pt x="0" y="399"/>
                </a:lnTo>
                <a:lnTo>
                  <a:pt x="0" y="399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" name=""/>
          <p:cNvSpPr/>
          <p:nvPr/>
        </p:nvSpPr>
        <p:spPr>
          <a:xfrm>
            <a:off x="3314880" y="2709720"/>
            <a:ext cx="1063440" cy="727200"/>
          </a:xfrm>
          <a:custGeom>
            <a:avLst/>
            <a:gdLst/>
            <a:ahLst/>
            <a:rect l="l" t="t" r="r" b="b"/>
            <a:pathLst>
              <a:path w="670" h="458">
                <a:moveTo>
                  <a:pt x="0" y="399"/>
                </a:moveTo>
                <a:lnTo>
                  <a:pt x="62" y="0"/>
                </a:lnTo>
                <a:lnTo>
                  <a:pt x="494" y="39"/>
                </a:lnTo>
                <a:lnTo>
                  <a:pt x="670" y="54"/>
                </a:lnTo>
                <a:lnTo>
                  <a:pt x="664" y="153"/>
                </a:lnTo>
                <a:lnTo>
                  <a:pt x="641" y="458"/>
                </a:lnTo>
                <a:lnTo>
                  <a:pt x="550" y="453"/>
                </a:lnTo>
                <a:lnTo>
                  <a:pt x="0" y="399"/>
                </a:lnTo>
                <a:lnTo>
                  <a:pt x="0" y="399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" name=""/>
          <p:cNvSpPr/>
          <p:nvPr/>
        </p:nvSpPr>
        <p:spPr>
          <a:xfrm>
            <a:off x="4332240" y="2952720"/>
            <a:ext cx="1082880" cy="507960"/>
          </a:xfrm>
          <a:custGeom>
            <a:avLst/>
            <a:gdLst/>
            <a:ahLst/>
            <a:rect l="l" t="t" r="r" b="b"/>
            <a:pathLst>
              <a:path w="682" h="320">
                <a:moveTo>
                  <a:pt x="23" y="0"/>
                </a:moveTo>
                <a:lnTo>
                  <a:pt x="613" y="15"/>
                </a:lnTo>
                <a:lnTo>
                  <a:pt x="653" y="39"/>
                </a:lnTo>
                <a:lnTo>
                  <a:pt x="642" y="54"/>
                </a:lnTo>
                <a:lnTo>
                  <a:pt x="636" y="64"/>
                </a:lnTo>
                <a:lnTo>
                  <a:pt x="642" y="69"/>
                </a:lnTo>
                <a:lnTo>
                  <a:pt x="653" y="74"/>
                </a:lnTo>
                <a:lnTo>
                  <a:pt x="659" y="93"/>
                </a:lnTo>
                <a:lnTo>
                  <a:pt x="670" y="98"/>
                </a:lnTo>
                <a:lnTo>
                  <a:pt x="676" y="98"/>
                </a:lnTo>
                <a:lnTo>
                  <a:pt x="682" y="103"/>
                </a:lnTo>
                <a:lnTo>
                  <a:pt x="682" y="320"/>
                </a:lnTo>
                <a:lnTo>
                  <a:pt x="0" y="30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" name=""/>
          <p:cNvSpPr/>
          <p:nvPr/>
        </p:nvSpPr>
        <p:spPr>
          <a:xfrm>
            <a:off x="4332240" y="2952720"/>
            <a:ext cx="1082880" cy="507960"/>
          </a:xfrm>
          <a:custGeom>
            <a:avLst/>
            <a:gdLst/>
            <a:ahLst/>
            <a:rect l="l" t="t" r="r" b="b"/>
            <a:pathLst>
              <a:path w="682" h="320">
                <a:moveTo>
                  <a:pt x="23" y="0"/>
                </a:moveTo>
                <a:lnTo>
                  <a:pt x="613" y="15"/>
                </a:lnTo>
                <a:lnTo>
                  <a:pt x="653" y="39"/>
                </a:lnTo>
                <a:lnTo>
                  <a:pt x="642" y="54"/>
                </a:lnTo>
                <a:lnTo>
                  <a:pt x="636" y="64"/>
                </a:lnTo>
                <a:lnTo>
                  <a:pt x="642" y="69"/>
                </a:lnTo>
                <a:lnTo>
                  <a:pt x="653" y="74"/>
                </a:lnTo>
                <a:lnTo>
                  <a:pt x="659" y="93"/>
                </a:lnTo>
                <a:lnTo>
                  <a:pt x="670" y="98"/>
                </a:lnTo>
                <a:lnTo>
                  <a:pt x="676" y="98"/>
                </a:lnTo>
                <a:lnTo>
                  <a:pt x="682" y="103"/>
                </a:lnTo>
                <a:lnTo>
                  <a:pt x="682" y="320"/>
                </a:lnTo>
                <a:lnTo>
                  <a:pt x="0" y="30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" name=""/>
          <p:cNvSpPr/>
          <p:nvPr/>
        </p:nvSpPr>
        <p:spPr>
          <a:xfrm>
            <a:off x="4098960" y="2451240"/>
            <a:ext cx="1206360" cy="525240"/>
          </a:xfrm>
          <a:custGeom>
            <a:avLst/>
            <a:gdLst/>
            <a:ahLst/>
            <a:rect l="l" t="t" r="r" b="b"/>
            <a:pathLst>
              <a:path w="760" h="331">
                <a:moveTo>
                  <a:pt x="0" y="202"/>
                </a:moveTo>
                <a:lnTo>
                  <a:pt x="22" y="0"/>
                </a:lnTo>
                <a:lnTo>
                  <a:pt x="488" y="25"/>
                </a:lnTo>
                <a:lnTo>
                  <a:pt x="499" y="40"/>
                </a:lnTo>
                <a:lnTo>
                  <a:pt x="516" y="40"/>
                </a:lnTo>
                <a:lnTo>
                  <a:pt x="528" y="35"/>
                </a:lnTo>
                <a:lnTo>
                  <a:pt x="539" y="45"/>
                </a:lnTo>
                <a:lnTo>
                  <a:pt x="545" y="54"/>
                </a:lnTo>
                <a:lnTo>
                  <a:pt x="556" y="59"/>
                </a:lnTo>
                <a:lnTo>
                  <a:pt x="567" y="54"/>
                </a:lnTo>
                <a:lnTo>
                  <a:pt x="584" y="50"/>
                </a:lnTo>
                <a:lnTo>
                  <a:pt x="596" y="50"/>
                </a:lnTo>
                <a:lnTo>
                  <a:pt x="607" y="50"/>
                </a:lnTo>
                <a:lnTo>
                  <a:pt x="641" y="74"/>
                </a:lnTo>
                <a:lnTo>
                  <a:pt x="664" y="84"/>
                </a:lnTo>
                <a:lnTo>
                  <a:pt x="664" y="94"/>
                </a:lnTo>
                <a:lnTo>
                  <a:pt x="675" y="99"/>
                </a:lnTo>
                <a:lnTo>
                  <a:pt x="675" y="109"/>
                </a:lnTo>
                <a:lnTo>
                  <a:pt x="670" y="119"/>
                </a:lnTo>
                <a:lnTo>
                  <a:pt x="681" y="128"/>
                </a:lnTo>
                <a:lnTo>
                  <a:pt x="681" y="143"/>
                </a:lnTo>
                <a:lnTo>
                  <a:pt x="692" y="153"/>
                </a:lnTo>
                <a:lnTo>
                  <a:pt x="692" y="158"/>
                </a:lnTo>
                <a:lnTo>
                  <a:pt x="692" y="168"/>
                </a:lnTo>
                <a:lnTo>
                  <a:pt x="704" y="178"/>
                </a:lnTo>
                <a:lnTo>
                  <a:pt x="709" y="183"/>
                </a:lnTo>
                <a:lnTo>
                  <a:pt x="704" y="192"/>
                </a:lnTo>
                <a:lnTo>
                  <a:pt x="704" y="207"/>
                </a:lnTo>
                <a:lnTo>
                  <a:pt x="715" y="212"/>
                </a:lnTo>
                <a:lnTo>
                  <a:pt x="721" y="222"/>
                </a:lnTo>
                <a:lnTo>
                  <a:pt x="709" y="232"/>
                </a:lnTo>
                <a:lnTo>
                  <a:pt x="715" y="237"/>
                </a:lnTo>
                <a:lnTo>
                  <a:pt x="721" y="247"/>
                </a:lnTo>
                <a:lnTo>
                  <a:pt x="721" y="252"/>
                </a:lnTo>
                <a:lnTo>
                  <a:pt x="721" y="266"/>
                </a:lnTo>
                <a:lnTo>
                  <a:pt x="726" y="271"/>
                </a:lnTo>
                <a:lnTo>
                  <a:pt x="732" y="276"/>
                </a:lnTo>
                <a:lnTo>
                  <a:pt x="738" y="286"/>
                </a:lnTo>
                <a:lnTo>
                  <a:pt x="743" y="301"/>
                </a:lnTo>
                <a:lnTo>
                  <a:pt x="755" y="311"/>
                </a:lnTo>
                <a:lnTo>
                  <a:pt x="760" y="316"/>
                </a:lnTo>
                <a:lnTo>
                  <a:pt x="760" y="326"/>
                </a:lnTo>
                <a:lnTo>
                  <a:pt x="760" y="331"/>
                </a:lnTo>
                <a:lnTo>
                  <a:pt x="170" y="316"/>
                </a:lnTo>
                <a:lnTo>
                  <a:pt x="176" y="217"/>
                </a:lnTo>
                <a:lnTo>
                  <a:pt x="0" y="202"/>
                </a:lnTo>
                <a:lnTo>
                  <a:pt x="0" y="202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" name=""/>
          <p:cNvSpPr/>
          <p:nvPr/>
        </p:nvSpPr>
        <p:spPr>
          <a:xfrm>
            <a:off x="4098960" y="2451240"/>
            <a:ext cx="1206360" cy="525240"/>
          </a:xfrm>
          <a:custGeom>
            <a:avLst/>
            <a:gdLst/>
            <a:ahLst/>
            <a:rect l="l" t="t" r="r" b="b"/>
            <a:pathLst>
              <a:path w="760" h="331">
                <a:moveTo>
                  <a:pt x="0" y="202"/>
                </a:moveTo>
                <a:lnTo>
                  <a:pt x="22" y="0"/>
                </a:lnTo>
                <a:lnTo>
                  <a:pt x="488" y="25"/>
                </a:lnTo>
                <a:lnTo>
                  <a:pt x="499" y="40"/>
                </a:lnTo>
                <a:lnTo>
                  <a:pt x="516" y="40"/>
                </a:lnTo>
                <a:lnTo>
                  <a:pt x="528" y="35"/>
                </a:lnTo>
                <a:lnTo>
                  <a:pt x="539" y="45"/>
                </a:lnTo>
                <a:lnTo>
                  <a:pt x="545" y="54"/>
                </a:lnTo>
                <a:lnTo>
                  <a:pt x="556" y="59"/>
                </a:lnTo>
                <a:lnTo>
                  <a:pt x="567" y="54"/>
                </a:lnTo>
                <a:lnTo>
                  <a:pt x="584" y="50"/>
                </a:lnTo>
                <a:lnTo>
                  <a:pt x="596" y="50"/>
                </a:lnTo>
                <a:lnTo>
                  <a:pt x="607" y="50"/>
                </a:lnTo>
                <a:lnTo>
                  <a:pt x="641" y="74"/>
                </a:lnTo>
                <a:lnTo>
                  <a:pt x="664" y="84"/>
                </a:lnTo>
                <a:lnTo>
                  <a:pt x="664" y="94"/>
                </a:lnTo>
                <a:lnTo>
                  <a:pt x="675" y="99"/>
                </a:lnTo>
                <a:lnTo>
                  <a:pt x="675" y="109"/>
                </a:lnTo>
                <a:lnTo>
                  <a:pt x="670" y="119"/>
                </a:lnTo>
                <a:lnTo>
                  <a:pt x="681" y="128"/>
                </a:lnTo>
                <a:lnTo>
                  <a:pt x="681" y="143"/>
                </a:lnTo>
                <a:lnTo>
                  <a:pt x="692" y="153"/>
                </a:lnTo>
                <a:lnTo>
                  <a:pt x="692" y="158"/>
                </a:lnTo>
                <a:lnTo>
                  <a:pt x="692" y="168"/>
                </a:lnTo>
                <a:lnTo>
                  <a:pt x="704" y="178"/>
                </a:lnTo>
                <a:lnTo>
                  <a:pt x="709" y="183"/>
                </a:lnTo>
                <a:lnTo>
                  <a:pt x="704" y="192"/>
                </a:lnTo>
                <a:lnTo>
                  <a:pt x="704" y="207"/>
                </a:lnTo>
                <a:lnTo>
                  <a:pt x="715" y="212"/>
                </a:lnTo>
                <a:lnTo>
                  <a:pt x="721" y="222"/>
                </a:lnTo>
                <a:lnTo>
                  <a:pt x="709" y="232"/>
                </a:lnTo>
                <a:lnTo>
                  <a:pt x="715" y="237"/>
                </a:lnTo>
                <a:lnTo>
                  <a:pt x="721" y="247"/>
                </a:lnTo>
                <a:lnTo>
                  <a:pt x="721" y="252"/>
                </a:lnTo>
                <a:lnTo>
                  <a:pt x="721" y="266"/>
                </a:lnTo>
                <a:lnTo>
                  <a:pt x="726" y="271"/>
                </a:lnTo>
                <a:lnTo>
                  <a:pt x="732" y="276"/>
                </a:lnTo>
                <a:lnTo>
                  <a:pt x="738" y="286"/>
                </a:lnTo>
                <a:lnTo>
                  <a:pt x="743" y="301"/>
                </a:lnTo>
                <a:lnTo>
                  <a:pt x="755" y="311"/>
                </a:lnTo>
                <a:lnTo>
                  <a:pt x="760" y="316"/>
                </a:lnTo>
                <a:lnTo>
                  <a:pt x="760" y="326"/>
                </a:lnTo>
                <a:lnTo>
                  <a:pt x="760" y="331"/>
                </a:lnTo>
                <a:lnTo>
                  <a:pt x="170" y="316"/>
                </a:lnTo>
                <a:lnTo>
                  <a:pt x="176" y="217"/>
                </a:lnTo>
                <a:lnTo>
                  <a:pt x="0" y="202"/>
                </a:lnTo>
                <a:lnTo>
                  <a:pt x="0" y="20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7" name=""/>
          <p:cNvSpPr/>
          <p:nvPr/>
        </p:nvSpPr>
        <p:spPr>
          <a:xfrm>
            <a:off x="4133880" y="1981080"/>
            <a:ext cx="1019160" cy="603360"/>
          </a:xfrm>
          <a:custGeom>
            <a:avLst/>
            <a:gdLst/>
            <a:ahLst/>
            <a:rect l="l" t="t" r="r" b="b"/>
            <a:pathLst>
              <a:path w="642" h="380">
                <a:moveTo>
                  <a:pt x="0" y="296"/>
                </a:moveTo>
                <a:lnTo>
                  <a:pt x="17" y="99"/>
                </a:lnTo>
                <a:lnTo>
                  <a:pt x="29" y="0"/>
                </a:lnTo>
                <a:lnTo>
                  <a:pt x="631" y="25"/>
                </a:lnTo>
                <a:lnTo>
                  <a:pt x="631" y="35"/>
                </a:lnTo>
                <a:lnTo>
                  <a:pt x="625" y="45"/>
                </a:lnTo>
                <a:lnTo>
                  <a:pt x="613" y="55"/>
                </a:lnTo>
                <a:lnTo>
                  <a:pt x="613" y="65"/>
                </a:lnTo>
                <a:lnTo>
                  <a:pt x="642" y="89"/>
                </a:lnTo>
                <a:lnTo>
                  <a:pt x="642" y="272"/>
                </a:lnTo>
                <a:lnTo>
                  <a:pt x="636" y="272"/>
                </a:lnTo>
                <a:lnTo>
                  <a:pt x="631" y="272"/>
                </a:lnTo>
                <a:lnTo>
                  <a:pt x="636" y="281"/>
                </a:lnTo>
                <a:lnTo>
                  <a:pt x="636" y="286"/>
                </a:lnTo>
                <a:lnTo>
                  <a:pt x="631" y="296"/>
                </a:lnTo>
                <a:lnTo>
                  <a:pt x="636" y="301"/>
                </a:lnTo>
                <a:lnTo>
                  <a:pt x="642" y="316"/>
                </a:lnTo>
                <a:lnTo>
                  <a:pt x="636" y="321"/>
                </a:lnTo>
                <a:lnTo>
                  <a:pt x="636" y="331"/>
                </a:lnTo>
                <a:lnTo>
                  <a:pt x="631" y="346"/>
                </a:lnTo>
                <a:lnTo>
                  <a:pt x="636" y="365"/>
                </a:lnTo>
                <a:lnTo>
                  <a:pt x="642" y="375"/>
                </a:lnTo>
                <a:lnTo>
                  <a:pt x="642" y="380"/>
                </a:lnTo>
                <a:lnTo>
                  <a:pt x="619" y="370"/>
                </a:lnTo>
                <a:lnTo>
                  <a:pt x="585" y="346"/>
                </a:lnTo>
                <a:lnTo>
                  <a:pt x="574" y="346"/>
                </a:lnTo>
                <a:lnTo>
                  <a:pt x="562" y="346"/>
                </a:lnTo>
                <a:lnTo>
                  <a:pt x="545" y="350"/>
                </a:lnTo>
                <a:lnTo>
                  <a:pt x="534" y="355"/>
                </a:lnTo>
                <a:lnTo>
                  <a:pt x="523" y="350"/>
                </a:lnTo>
                <a:lnTo>
                  <a:pt x="517" y="341"/>
                </a:lnTo>
                <a:lnTo>
                  <a:pt x="506" y="331"/>
                </a:lnTo>
                <a:lnTo>
                  <a:pt x="494" y="336"/>
                </a:lnTo>
                <a:lnTo>
                  <a:pt x="477" y="336"/>
                </a:lnTo>
                <a:lnTo>
                  <a:pt x="466" y="321"/>
                </a:lnTo>
                <a:lnTo>
                  <a:pt x="0" y="296"/>
                </a:lnTo>
                <a:lnTo>
                  <a:pt x="0" y="29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" name=""/>
          <p:cNvSpPr/>
          <p:nvPr/>
        </p:nvSpPr>
        <p:spPr>
          <a:xfrm>
            <a:off x="4133880" y="1981080"/>
            <a:ext cx="1019160" cy="603360"/>
          </a:xfrm>
          <a:custGeom>
            <a:avLst/>
            <a:gdLst/>
            <a:ahLst/>
            <a:rect l="l" t="t" r="r" b="b"/>
            <a:pathLst>
              <a:path w="642" h="380">
                <a:moveTo>
                  <a:pt x="0" y="296"/>
                </a:moveTo>
                <a:lnTo>
                  <a:pt x="17" y="99"/>
                </a:lnTo>
                <a:lnTo>
                  <a:pt x="29" y="0"/>
                </a:lnTo>
                <a:lnTo>
                  <a:pt x="631" y="25"/>
                </a:lnTo>
                <a:lnTo>
                  <a:pt x="631" y="35"/>
                </a:lnTo>
                <a:lnTo>
                  <a:pt x="625" y="45"/>
                </a:lnTo>
                <a:lnTo>
                  <a:pt x="613" y="55"/>
                </a:lnTo>
                <a:lnTo>
                  <a:pt x="613" y="65"/>
                </a:lnTo>
                <a:lnTo>
                  <a:pt x="642" y="89"/>
                </a:lnTo>
                <a:lnTo>
                  <a:pt x="642" y="272"/>
                </a:lnTo>
                <a:lnTo>
                  <a:pt x="636" y="272"/>
                </a:lnTo>
                <a:lnTo>
                  <a:pt x="631" y="272"/>
                </a:lnTo>
                <a:lnTo>
                  <a:pt x="636" y="281"/>
                </a:lnTo>
                <a:lnTo>
                  <a:pt x="636" y="286"/>
                </a:lnTo>
                <a:lnTo>
                  <a:pt x="631" y="296"/>
                </a:lnTo>
                <a:lnTo>
                  <a:pt x="636" y="301"/>
                </a:lnTo>
                <a:lnTo>
                  <a:pt x="642" y="316"/>
                </a:lnTo>
                <a:lnTo>
                  <a:pt x="636" y="321"/>
                </a:lnTo>
                <a:lnTo>
                  <a:pt x="636" y="331"/>
                </a:lnTo>
                <a:lnTo>
                  <a:pt x="631" y="346"/>
                </a:lnTo>
                <a:lnTo>
                  <a:pt x="636" y="365"/>
                </a:lnTo>
                <a:lnTo>
                  <a:pt x="642" y="375"/>
                </a:lnTo>
                <a:lnTo>
                  <a:pt x="642" y="380"/>
                </a:lnTo>
                <a:lnTo>
                  <a:pt x="619" y="370"/>
                </a:lnTo>
                <a:lnTo>
                  <a:pt x="585" y="346"/>
                </a:lnTo>
                <a:lnTo>
                  <a:pt x="574" y="346"/>
                </a:lnTo>
                <a:lnTo>
                  <a:pt x="562" y="346"/>
                </a:lnTo>
                <a:lnTo>
                  <a:pt x="545" y="350"/>
                </a:lnTo>
                <a:lnTo>
                  <a:pt x="534" y="355"/>
                </a:lnTo>
                <a:lnTo>
                  <a:pt x="523" y="350"/>
                </a:lnTo>
                <a:lnTo>
                  <a:pt x="517" y="341"/>
                </a:lnTo>
                <a:lnTo>
                  <a:pt x="506" y="331"/>
                </a:lnTo>
                <a:lnTo>
                  <a:pt x="494" y="336"/>
                </a:lnTo>
                <a:lnTo>
                  <a:pt x="477" y="336"/>
                </a:lnTo>
                <a:lnTo>
                  <a:pt x="466" y="321"/>
                </a:lnTo>
                <a:lnTo>
                  <a:pt x="0" y="296"/>
                </a:lnTo>
                <a:lnTo>
                  <a:pt x="0" y="296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9" name=""/>
          <p:cNvSpPr/>
          <p:nvPr/>
        </p:nvSpPr>
        <p:spPr>
          <a:xfrm>
            <a:off x="5062680" y="1473120"/>
            <a:ext cx="965160" cy="939960"/>
          </a:xfrm>
          <a:custGeom>
            <a:avLst/>
            <a:gdLst/>
            <a:ahLst/>
            <a:rect l="l" t="t" r="r" b="b"/>
            <a:pathLst>
              <a:path w="608" h="592">
                <a:moveTo>
                  <a:pt x="57" y="592"/>
                </a:moveTo>
                <a:lnTo>
                  <a:pt x="57" y="409"/>
                </a:lnTo>
                <a:lnTo>
                  <a:pt x="28" y="385"/>
                </a:lnTo>
                <a:lnTo>
                  <a:pt x="28" y="375"/>
                </a:lnTo>
                <a:lnTo>
                  <a:pt x="40" y="365"/>
                </a:lnTo>
                <a:lnTo>
                  <a:pt x="46" y="355"/>
                </a:lnTo>
                <a:lnTo>
                  <a:pt x="46" y="345"/>
                </a:lnTo>
                <a:lnTo>
                  <a:pt x="46" y="330"/>
                </a:lnTo>
                <a:lnTo>
                  <a:pt x="46" y="316"/>
                </a:lnTo>
                <a:lnTo>
                  <a:pt x="34" y="281"/>
                </a:lnTo>
                <a:lnTo>
                  <a:pt x="34" y="271"/>
                </a:lnTo>
                <a:lnTo>
                  <a:pt x="34" y="256"/>
                </a:lnTo>
                <a:lnTo>
                  <a:pt x="28" y="242"/>
                </a:lnTo>
                <a:lnTo>
                  <a:pt x="28" y="192"/>
                </a:lnTo>
                <a:lnTo>
                  <a:pt x="23" y="163"/>
                </a:lnTo>
                <a:lnTo>
                  <a:pt x="11" y="153"/>
                </a:lnTo>
                <a:lnTo>
                  <a:pt x="6" y="123"/>
                </a:lnTo>
                <a:lnTo>
                  <a:pt x="0" y="94"/>
                </a:lnTo>
                <a:lnTo>
                  <a:pt x="6" y="79"/>
                </a:lnTo>
                <a:lnTo>
                  <a:pt x="11" y="69"/>
                </a:lnTo>
                <a:lnTo>
                  <a:pt x="0" y="44"/>
                </a:lnTo>
                <a:lnTo>
                  <a:pt x="0" y="39"/>
                </a:lnTo>
                <a:lnTo>
                  <a:pt x="159" y="39"/>
                </a:lnTo>
                <a:lnTo>
                  <a:pt x="159" y="15"/>
                </a:lnTo>
                <a:lnTo>
                  <a:pt x="159" y="0"/>
                </a:lnTo>
                <a:lnTo>
                  <a:pt x="170" y="0"/>
                </a:lnTo>
                <a:lnTo>
                  <a:pt x="187" y="5"/>
                </a:lnTo>
                <a:lnTo>
                  <a:pt x="187" y="30"/>
                </a:lnTo>
                <a:lnTo>
                  <a:pt x="193" y="44"/>
                </a:lnTo>
                <a:lnTo>
                  <a:pt x="193" y="59"/>
                </a:lnTo>
                <a:lnTo>
                  <a:pt x="210" y="69"/>
                </a:lnTo>
                <a:lnTo>
                  <a:pt x="216" y="69"/>
                </a:lnTo>
                <a:lnTo>
                  <a:pt x="227" y="69"/>
                </a:lnTo>
                <a:lnTo>
                  <a:pt x="233" y="74"/>
                </a:lnTo>
                <a:lnTo>
                  <a:pt x="250" y="74"/>
                </a:lnTo>
                <a:lnTo>
                  <a:pt x="261" y="74"/>
                </a:lnTo>
                <a:lnTo>
                  <a:pt x="267" y="79"/>
                </a:lnTo>
                <a:lnTo>
                  <a:pt x="267" y="84"/>
                </a:lnTo>
                <a:lnTo>
                  <a:pt x="290" y="84"/>
                </a:lnTo>
                <a:lnTo>
                  <a:pt x="295" y="74"/>
                </a:lnTo>
                <a:lnTo>
                  <a:pt x="329" y="74"/>
                </a:lnTo>
                <a:lnTo>
                  <a:pt x="352" y="79"/>
                </a:lnTo>
                <a:lnTo>
                  <a:pt x="358" y="79"/>
                </a:lnTo>
                <a:lnTo>
                  <a:pt x="352" y="84"/>
                </a:lnTo>
                <a:lnTo>
                  <a:pt x="358" y="89"/>
                </a:lnTo>
                <a:lnTo>
                  <a:pt x="363" y="89"/>
                </a:lnTo>
                <a:lnTo>
                  <a:pt x="369" y="94"/>
                </a:lnTo>
                <a:lnTo>
                  <a:pt x="369" y="104"/>
                </a:lnTo>
                <a:lnTo>
                  <a:pt x="381" y="108"/>
                </a:lnTo>
                <a:lnTo>
                  <a:pt x="386" y="99"/>
                </a:lnTo>
                <a:lnTo>
                  <a:pt x="392" y="99"/>
                </a:lnTo>
                <a:lnTo>
                  <a:pt x="403" y="99"/>
                </a:lnTo>
                <a:lnTo>
                  <a:pt x="409" y="108"/>
                </a:lnTo>
                <a:lnTo>
                  <a:pt x="426" y="113"/>
                </a:lnTo>
                <a:lnTo>
                  <a:pt x="432" y="118"/>
                </a:lnTo>
                <a:lnTo>
                  <a:pt x="437" y="123"/>
                </a:lnTo>
                <a:lnTo>
                  <a:pt x="449" y="123"/>
                </a:lnTo>
                <a:lnTo>
                  <a:pt x="460" y="123"/>
                </a:lnTo>
                <a:lnTo>
                  <a:pt x="494" y="104"/>
                </a:lnTo>
                <a:lnTo>
                  <a:pt x="500" y="108"/>
                </a:lnTo>
                <a:lnTo>
                  <a:pt x="505" y="113"/>
                </a:lnTo>
                <a:lnTo>
                  <a:pt x="551" y="113"/>
                </a:lnTo>
                <a:lnTo>
                  <a:pt x="557" y="118"/>
                </a:lnTo>
                <a:lnTo>
                  <a:pt x="562" y="118"/>
                </a:lnTo>
                <a:lnTo>
                  <a:pt x="574" y="128"/>
                </a:lnTo>
                <a:lnTo>
                  <a:pt x="585" y="123"/>
                </a:lnTo>
                <a:lnTo>
                  <a:pt x="608" y="123"/>
                </a:lnTo>
                <a:lnTo>
                  <a:pt x="591" y="133"/>
                </a:lnTo>
                <a:lnTo>
                  <a:pt x="568" y="143"/>
                </a:lnTo>
                <a:lnTo>
                  <a:pt x="551" y="148"/>
                </a:lnTo>
                <a:lnTo>
                  <a:pt x="539" y="153"/>
                </a:lnTo>
                <a:lnTo>
                  <a:pt x="528" y="163"/>
                </a:lnTo>
                <a:lnTo>
                  <a:pt x="505" y="173"/>
                </a:lnTo>
                <a:lnTo>
                  <a:pt x="494" y="178"/>
                </a:lnTo>
                <a:lnTo>
                  <a:pt x="460" y="212"/>
                </a:lnTo>
                <a:lnTo>
                  <a:pt x="403" y="256"/>
                </a:lnTo>
                <a:lnTo>
                  <a:pt x="398" y="266"/>
                </a:lnTo>
                <a:lnTo>
                  <a:pt x="392" y="271"/>
                </a:lnTo>
                <a:lnTo>
                  <a:pt x="392" y="325"/>
                </a:lnTo>
                <a:lnTo>
                  <a:pt x="386" y="330"/>
                </a:lnTo>
                <a:lnTo>
                  <a:pt x="381" y="335"/>
                </a:lnTo>
                <a:lnTo>
                  <a:pt x="358" y="350"/>
                </a:lnTo>
                <a:lnTo>
                  <a:pt x="358" y="360"/>
                </a:lnTo>
                <a:lnTo>
                  <a:pt x="352" y="360"/>
                </a:lnTo>
                <a:lnTo>
                  <a:pt x="346" y="375"/>
                </a:lnTo>
                <a:lnTo>
                  <a:pt x="358" y="380"/>
                </a:lnTo>
                <a:lnTo>
                  <a:pt x="369" y="394"/>
                </a:lnTo>
                <a:lnTo>
                  <a:pt x="358" y="404"/>
                </a:lnTo>
                <a:lnTo>
                  <a:pt x="363" y="414"/>
                </a:lnTo>
                <a:lnTo>
                  <a:pt x="358" y="434"/>
                </a:lnTo>
                <a:lnTo>
                  <a:pt x="358" y="458"/>
                </a:lnTo>
                <a:lnTo>
                  <a:pt x="363" y="463"/>
                </a:lnTo>
                <a:lnTo>
                  <a:pt x="375" y="468"/>
                </a:lnTo>
                <a:lnTo>
                  <a:pt x="375" y="473"/>
                </a:lnTo>
                <a:lnTo>
                  <a:pt x="398" y="478"/>
                </a:lnTo>
                <a:lnTo>
                  <a:pt x="398" y="478"/>
                </a:lnTo>
                <a:lnTo>
                  <a:pt x="403" y="483"/>
                </a:lnTo>
                <a:lnTo>
                  <a:pt x="409" y="488"/>
                </a:lnTo>
                <a:lnTo>
                  <a:pt x="432" y="498"/>
                </a:lnTo>
                <a:lnTo>
                  <a:pt x="437" y="513"/>
                </a:lnTo>
                <a:lnTo>
                  <a:pt x="460" y="527"/>
                </a:lnTo>
                <a:lnTo>
                  <a:pt x="488" y="542"/>
                </a:lnTo>
                <a:lnTo>
                  <a:pt x="494" y="552"/>
                </a:lnTo>
                <a:lnTo>
                  <a:pt x="494" y="562"/>
                </a:lnTo>
                <a:lnTo>
                  <a:pt x="494" y="582"/>
                </a:lnTo>
                <a:lnTo>
                  <a:pt x="57" y="592"/>
                </a:lnTo>
                <a:lnTo>
                  <a:pt x="57" y="592"/>
                </a:lnTo>
                <a:close/>
              </a:path>
            </a:pathLst>
          </a:custGeom>
          <a:solidFill>
            <a:srgbClr val="fff212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" name=""/>
          <p:cNvSpPr/>
          <p:nvPr/>
        </p:nvSpPr>
        <p:spPr>
          <a:xfrm>
            <a:off x="5062680" y="1473120"/>
            <a:ext cx="965160" cy="939960"/>
          </a:xfrm>
          <a:custGeom>
            <a:avLst/>
            <a:gdLst/>
            <a:ahLst/>
            <a:rect l="l" t="t" r="r" b="b"/>
            <a:pathLst>
              <a:path w="608" h="592">
                <a:moveTo>
                  <a:pt x="57" y="592"/>
                </a:moveTo>
                <a:lnTo>
                  <a:pt x="57" y="409"/>
                </a:lnTo>
                <a:lnTo>
                  <a:pt x="28" y="385"/>
                </a:lnTo>
                <a:lnTo>
                  <a:pt x="28" y="375"/>
                </a:lnTo>
                <a:lnTo>
                  <a:pt x="40" y="365"/>
                </a:lnTo>
                <a:lnTo>
                  <a:pt x="46" y="355"/>
                </a:lnTo>
                <a:lnTo>
                  <a:pt x="46" y="345"/>
                </a:lnTo>
                <a:lnTo>
                  <a:pt x="46" y="330"/>
                </a:lnTo>
                <a:lnTo>
                  <a:pt x="46" y="316"/>
                </a:lnTo>
                <a:lnTo>
                  <a:pt x="34" y="281"/>
                </a:lnTo>
                <a:lnTo>
                  <a:pt x="34" y="271"/>
                </a:lnTo>
                <a:lnTo>
                  <a:pt x="34" y="256"/>
                </a:lnTo>
                <a:lnTo>
                  <a:pt x="28" y="242"/>
                </a:lnTo>
                <a:lnTo>
                  <a:pt x="28" y="192"/>
                </a:lnTo>
                <a:lnTo>
                  <a:pt x="23" y="163"/>
                </a:lnTo>
                <a:lnTo>
                  <a:pt x="11" y="153"/>
                </a:lnTo>
                <a:lnTo>
                  <a:pt x="6" y="123"/>
                </a:lnTo>
                <a:lnTo>
                  <a:pt x="0" y="94"/>
                </a:lnTo>
                <a:lnTo>
                  <a:pt x="6" y="79"/>
                </a:lnTo>
                <a:lnTo>
                  <a:pt x="11" y="69"/>
                </a:lnTo>
                <a:lnTo>
                  <a:pt x="0" y="44"/>
                </a:lnTo>
                <a:lnTo>
                  <a:pt x="0" y="39"/>
                </a:lnTo>
                <a:lnTo>
                  <a:pt x="159" y="39"/>
                </a:lnTo>
                <a:lnTo>
                  <a:pt x="159" y="15"/>
                </a:lnTo>
                <a:lnTo>
                  <a:pt x="159" y="0"/>
                </a:lnTo>
                <a:lnTo>
                  <a:pt x="170" y="0"/>
                </a:lnTo>
                <a:lnTo>
                  <a:pt x="187" y="5"/>
                </a:lnTo>
                <a:lnTo>
                  <a:pt x="187" y="30"/>
                </a:lnTo>
                <a:lnTo>
                  <a:pt x="193" y="44"/>
                </a:lnTo>
                <a:lnTo>
                  <a:pt x="193" y="59"/>
                </a:lnTo>
                <a:lnTo>
                  <a:pt x="210" y="69"/>
                </a:lnTo>
                <a:lnTo>
                  <a:pt x="216" y="69"/>
                </a:lnTo>
                <a:lnTo>
                  <a:pt x="227" y="69"/>
                </a:lnTo>
                <a:lnTo>
                  <a:pt x="233" y="74"/>
                </a:lnTo>
                <a:lnTo>
                  <a:pt x="250" y="74"/>
                </a:lnTo>
                <a:lnTo>
                  <a:pt x="261" y="74"/>
                </a:lnTo>
                <a:lnTo>
                  <a:pt x="267" y="79"/>
                </a:lnTo>
                <a:lnTo>
                  <a:pt x="267" y="84"/>
                </a:lnTo>
                <a:lnTo>
                  <a:pt x="290" y="84"/>
                </a:lnTo>
                <a:lnTo>
                  <a:pt x="295" y="74"/>
                </a:lnTo>
                <a:lnTo>
                  <a:pt x="329" y="74"/>
                </a:lnTo>
                <a:lnTo>
                  <a:pt x="352" y="79"/>
                </a:lnTo>
                <a:lnTo>
                  <a:pt x="358" y="79"/>
                </a:lnTo>
                <a:lnTo>
                  <a:pt x="352" y="84"/>
                </a:lnTo>
                <a:lnTo>
                  <a:pt x="358" y="89"/>
                </a:lnTo>
                <a:lnTo>
                  <a:pt x="363" y="89"/>
                </a:lnTo>
                <a:lnTo>
                  <a:pt x="369" y="94"/>
                </a:lnTo>
                <a:lnTo>
                  <a:pt x="369" y="104"/>
                </a:lnTo>
                <a:lnTo>
                  <a:pt x="381" y="108"/>
                </a:lnTo>
                <a:lnTo>
                  <a:pt x="386" y="99"/>
                </a:lnTo>
                <a:lnTo>
                  <a:pt x="392" y="99"/>
                </a:lnTo>
                <a:lnTo>
                  <a:pt x="403" y="99"/>
                </a:lnTo>
                <a:lnTo>
                  <a:pt x="409" y="108"/>
                </a:lnTo>
                <a:lnTo>
                  <a:pt x="426" y="113"/>
                </a:lnTo>
                <a:lnTo>
                  <a:pt x="432" y="118"/>
                </a:lnTo>
                <a:lnTo>
                  <a:pt x="437" y="123"/>
                </a:lnTo>
                <a:lnTo>
                  <a:pt x="449" y="123"/>
                </a:lnTo>
                <a:lnTo>
                  <a:pt x="460" y="123"/>
                </a:lnTo>
                <a:lnTo>
                  <a:pt x="494" y="104"/>
                </a:lnTo>
                <a:lnTo>
                  <a:pt x="500" y="108"/>
                </a:lnTo>
                <a:lnTo>
                  <a:pt x="505" y="113"/>
                </a:lnTo>
                <a:lnTo>
                  <a:pt x="551" y="113"/>
                </a:lnTo>
                <a:lnTo>
                  <a:pt x="557" y="118"/>
                </a:lnTo>
                <a:lnTo>
                  <a:pt x="562" y="118"/>
                </a:lnTo>
                <a:lnTo>
                  <a:pt x="574" y="128"/>
                </a:lnTo>
                <a:lnTo>
                  <a:pt x="585" y="123"/>
                </a:lnTo>
                <a:lnTo>
                  <a:pt x="608" y="123"/>
                </a:lnTo>
                <a:lnTo>
                  <a:pt x="591" y="133"/>
                </a:lnTo>
                <a:lnTo>
                  <a:pt x="568" y="143"/>
                </a:lnTo>
                <a:lnTo>
                  <a:pt x="551" y="148"/>
                </a:lnTo>
                <a:lnTo>
                  <a:pt x="539" y="153"/>
                </a:lnTo>
                <a:lnTo>
                  <a:pt x="528" y="163"/>
                </a:lnTo>
                <a:lnTo>
                  <a:pt x="505" y="173"/>
                </a:lnTo>
                <a:lnTo>
                  <a:pt x="494" y="178"/>
                </a:lnTo>
                <a:lnTo>
                  <a:pt x="460" y="212"/>
                </a:lnTo>
                <a:lnTo>
                  <a:pt x="403" y="256"/>
                </a:lnTo>
                <a:lnTo>
                  <a:pt x="398" y="266"/>
                </a:lnTo>
                <a:lnTo>
                  <a:pt x="392" y="271"/>
                </a:lnTo>
                <a:lnTo>
                  <a:pt x="392" y="325"/>
                </a:lnTo>
                <a:lnTo>
                  <a:pt x="386" y="330"/>
                </a:lnTo>
                <a:lnTo>
                  <a:pt x="381" y="335"/>
                </a:lnTo>
                <a:lnTo>
                  <a:pt x="358" y="350"/>
                </a:lnTo>
                <a:lnTo>
                  <a:pt x="358" y="360"/>
                </a:lnTo>
                <a:lnTo>
                  <a:pt x="352" y="360"/>
                </a:lnTo>
                <a:lnTo>
                  <a:pt x="346" y="375"/>
                </a:lnTo>
                <a:lnTo>
                  <a:pt x="358" y="380"/>
                </a:lnTo>
                <a:lnTo>
                  <a:pt x="369" y="394"/>
                </a:lnTo>
                <a:lnTo>
                  <a:pt x="358" y="404"/>
                </a:lnTo>
                <a:lnTo>
                  <a:pt x="363" y="414"/>
                </a:lnTo>
                <a:lnTo>
                  <a:pt x="358" y="434"/>
                </a:lnTo>
                <a:lnTo>
                  <a:pt x="358" y="458"/>
                </a:lnTo>
                <a:lnTo>
                  <a:pt x="363" y="463"/>
                </a:lnTo>
                <a:lnTo>
                  <a:pt x="375" y="468"/>
                </a:lnTo>
                <a:lnTo>
                  <a:pt x="375" y="473"/>
                </a:lnTo>
                <a:lnTo>
                  <a:pt x="398" y="478"/>
                </a:lnTo>
                <a:lnTo>
                  <a:pt x="398" y="478"/>
                </a:lnTo>
                <a:lnTo>
                  <a:pt x="403" y="483"/>
                </a:lnTo>
                <a:lnTo>
                  <a:pt x="409" y="488"/>
                </a:lnTo>
                <a:lnTo>
                  <a:pt x="432" y="498"/>
                </a:lnTo>
                <a:lnTo>
                  <a:pt x="437" y="513"/>
                </a:lnTo>
                <a:lnTo>
                  <a:pt x="460" y="527"/>
                </a:lnTo>
                <a:lnTo>
                  <a:pt x="488" y="542"/>
                </a:lnTo>
                <a:lnTo>
                  <a:pt x="494" y="552"/>
                </a:lnTo>
                <a:lnTo>
                  <a:pt x="494" y="562"/>
                </a:lnTo>
                <a:lnTo>
                  <a:pt x="494" y="582"/>
                </a:lnTo>
                <a:lnTo>
                  <a:pt x="57" y="592"/>
                </a:lnTo>
                <a:lnTo>
                  <a:pt x="57" y="59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" name=""/>
          <p:cNvSpPr/>
          <p:nvPr/>
        </p:nvSpPr>
        <p:spPr>
          <a:xfrm>
            <a:off x="5611680" y="1841400"/>
            <a:ext cx="776520" cy="711360"/>
          </a:xfrm>
          <a:custGeom>
            <a:avLst/>
            <a:gdLst/>
            <a:ahLst/>
            <a:rect l="l" t="t" r="r" b="b"/>
            <a:pathLst>
              <a:path w="489" h="448">
                <a:moveTo>
                  <a:pt x="205" y="448"/>
                </a:moveTo>
                <a:lnTo>
                  <a:pt x="205" y="438"/>
                </a:lnTo>
                <a:lnTo>
                  <a:pt x="193" y="434"/>
                </a:lnTo>
                <a:lnTo>
                  <a:pt x="171" y="424"/>
                </a:lnTo>
                <a:lnTo>
                  <a:pt x="159" y="399"/>
                </a:lnTo>
                <a:lnTo>
                  <a:pt x="154" y="384"/>
                </a:lnTo>
                <a:lnTo>
                  <a:pt x="165" y="374"/>
                </a:lnTo>
                <a:lnTo>
                  <a:pt x="165" y="369"/>
                </a:lnTo>
                <a:lnTo>
                  <a:pt x="154" y="360"/>
                </a:lnTo>
                <a:lnTo>
                  <a:pt x="148" y="350"/>
                </a:lnTo>
                <a:lnTo>
                  <a:pt x="148" y="330"/>
                </a:lnTo>
                <a:lnTo>
                  <a:pt x="148" y="320"/>
                </a:lnTo>
                <a:lnTo>
                  <a:pt x="142" y="310"/>
                </a:lnTo>
                <a:lnTo>
                  <a:pt x="114" y="295"/>
                </a:lnTo>
                <a:lnTo>
                  <a:pt x="91" y="281"/>
                </a:lnTo>
                <a:lnTo>
                  <a:pt x="86" y="266"/>
                </a:lnTo>
                <a:lnTo>
                  <a:pt x="63" y="256"/>
                </a:lnTo>
                <a:lnTo>
                  <a:pt x="57" y="251"/>
                </a:lnTo>
                <a:lnTo>
                  <a:pt x="52" y="246"/>
                </a:lnTo>
                <a:lnTo>
                  <a:pt x="52" y="246"/>
                </a:lnTo>
                <a:lnTo>
                  <a:pt x="29" y="241"/>
                </a:lnTo>
                <a:lnTo>
                  <a:pt x="29" y="236"/>
                </a:lnTo>
                <a:lnTo>
                  <a:pt x="17" y="231"/>
                </a:lnTo>
                <a:lnTo>
                  <a:pt x="12" y="226"/>
                </a:lnTo>
                <a:lnTo>
                  <a:pt x="12" y="202"/>
                </a:lnTo>
                <a:lnTo>
                  <a:pt x="17" y="182"/>
                </a:lnTo>
                <a:lnTo>
                  <a:pt x="12" y="172"/>
                </a:lnTo>
                <a:lnTo>
                  <a:pt x="23" y="162"/>
                </a:lnTo>
                <a:lnTo>
                  <a:pt x="12" y="148"/>
                </a:lnTo>
                <a:lnTo>
                  <a:pt x="0" y="143"/>
                </a:lnTo>
                <a:lnTo>
                  <a:pt x="6" y="128"/>
                </a:lnTo>
                <a:lnTo>
                  <a:pt x="12" y="128"/>
                </a:lnTo>
                <a:lnTo>
                  <a:pt x="12" y="118"/>
                </a:lnTo>
                <a:lnTo>
                  <a:pt x="35" y="103"/>
                </a:lnTo>
                <a:lnTo>
                  <a:pt x="40" y="98"/>
                </a:lnTo>
                <a:lnTo>
                  <a:pt x="46" y="93"/>
                </a:lnTo>
                <a:lnTo>
                  <a:pt x="46" y="39"/>
                </a:lnTo>
                <a:lnTo>
                  <a:pt x="52" y="34"/>
                </a:lnTo>
                <a:lnTo>
                  <a:pt x="57" y="24"/>
                </a:lnTo>
                <a:lnTo>
                  <a:pt x="63" y="29"/>
                </a:lnTo>
                <a:lnTo>
                  <a:pt x="74" y="29"/>
                </a:lnTo>
                <a:lnTo>
                  <a:pt x="91" y="29"/>
                </a:lnTo>
                <a:lnTo>
                  <a:pt x="114" y="19"/>
                </a:lnTo>
                <a:lnTo>
                  <a:pt x="154" y="0"/>
                </a:lnTo>
                <a:lnTo>
                  <a:pt x="159" y="0"/>
                </a:lnTo>
                <a:lnTo>
                  <a:pt x="165" y="5"/>
                </a:lnTo>
                <a:lnTo>
                  <a:pt x="165" y="10"/>
                </a:lnTo>
                <a:lnTo>
                  <a:pt x="159" y="15"/>
                </a:lnTo>
                <a:lnTo>
                  <a:pt x="159" y="19"/>
                </a:lnTo>
                <a:lnTo>
                  <a:pt x="154" y="34"/>
                </a:lnTo>
                <a:lnTo>
                  <a:pt x="171" y="29"/>
                </a:lnTo>
                <a:lnTo>
                  <a:pt x="176" y="29"/>
                </a:lnTo>
                <a:lnTo>
                  <a:pt x="188" y="39"/>
                </a:lnTo>
                <a:lnTo>
                  <a:pt x="199" y="34"/>
                </a:lnTo>
                <a:lnTo>
                  <a:pt x="205" y="39"/>
                </a:lnTo>
                <a:lnTo>
                  <a:pt x="216" y="44"/>
                </a:lnTo>
                <a:lnTo>
                  <a:pt x="222" y="44"/>
                </a:lnTo>
                <a:lnTo>
                  <a:pt x="222" y="59"/>
                </a:lnTo>
                <a:lnTo>
                  <a:pt x="228" y="59"/>
                </a:lnTo>
                <a:lnTo>
                  <a:pt x="307" y="74"/>
                </a:lnTo>
                <a:lnTo>
                  <a:pt x="313" y="74"/>
                </a:lnTo>
                <a:lnTo>
                  <a:pt x="330" y="88"/>
                </a:lnTo>
                <a:lnTo>
                  <a:pt x="341" y="88"/>
                </a:lnTo>
                <a:lnTo>
                  <a:pt x="347" y="88"/>
                </a:lnTo>
                <a:lnTo>
                  <a:pt x="347" y="88"/>
                </a:lnTo>
                <a:lnTo>
                  <a:pt x="352" y="88"/>
                </a:lnTo>
                <a:lnTo>
                  <a:pt x="375" y="88"/>
                </a:lnTo>
                <a:lnTo>
                  <a:pt x="387" y="93"/>
                </a:lnTo>
                <a:lnTo>
                  <a:pt x="387" y="98"/>
                </a:lnTo>
                <a:lnTo>
                  <a:pt x="387" y="98"/>
                </a:lnTo>
                <a:lnTo>
                  <a:pt x="387" y="103"/>
                </a:lnTo>
                <a:lnTo>
                  <a:pt x="398" y="103"/>
                </a:lnTo>
                <a:lnTo>
                  <a:pt x="415" y="113"/>
                </a:lnTo>
                <a:lnTo>
                  <a:pt x="415" y="123"/>
                </a:lnTo>
                <a:lnTo>
                  <a:pt x="409" y="148"/>
                </a:lnTo>
                <a:lnTo>
                  <a:pt x="415" y="148"/>
                </a:lnTo>
                <a:lnTo>
                  <a:pt x="426" y="143"/>
                </a:lnTo>
                <a:lnTo>
                  <a:pt x="432" y="148"/>
                </a:lnTo>
                <a:lnTo>
                  <a:pt x="426" y="153"/>
                </a:lnTo>
                <a:lnTo>
                  <a:pt x="426" y="157"/>
                </a:lnTo>
                <a:lnTo>
                  <a:pt x="426" y="167"/>
                </a:lnTo>
                <a:lnTo>
                  <a:pt x="438" y="172"/>
                </a:lnTo>
                <a:lnTo>
                  <a:pt x="438" y="177"/>
                </a:lnTo>
                <a:lnTo>
                  <a:pt x="421" y="192"/>
                </a:lnTo>
                <a:lnTo>
                  <a:pt x="409" y="207"/>
                </a:lnTo>
                <a:lnTo>
                  <a:pt x="404" y="222"/>
                </a:lnTo>
                <a:lnTo>
                  <a:pt x="404" y="226"/>
                </a:lnTo>
                <a:lnTo>
                  <a:pt x="409" y="231"/>
                </a:lnTo>
                <a:lnTo>
                  <a:pt x="421" y="226"/>
                </a:lnTo>
                <a:lnTo>
                  <a:pt x="432" y="202"/>
                </a:lnTo>
                <a:lnTo>
                  <a:pt x="449" y="192"/>
                </a:lnTo>
                <a:lnTo>
                  <a:pt x="455" y="192"/>
                </a:lnTo>
                <a:lnTo>
                  <a:pt x="460" y="182"/>
                </a:lnTo>
                <a:lnTo>
                  <a:pt x="466" y="182"/>
                </a:lnTo>
                <a:lnTo>
                  <a:pt x="466" y="172"/>
                </a:lnTo>
                <a:lnTo>
                  <a:pt x="466" y="167"/>
                </a:lnTo>
                <a:lnTo>
                  <a:pt x="466" y="162"/>
                </a:lnTo>
                <a:lnTo>
                  <a:pt x="472" y="157"/>
                </a:lnTo>
                <a:lnTo>
                  <a:pt x="477" y="153"/>
                </a:lnTo>
                <a:lnTo>
                  <a:pt x="477" y="148"/>
                </a:lnTo>
                <a:lnTo>
                  <a:pt x="483" y="148"/>
                </a:lnTo>
                <a:lnTo>
                  <a:pt x="489" y="153"/>
                </a:lnTo>
                <a:lnTo>
                  <a:pt x="483" y="167"/>
                </a:lnTo>
                <a:lnTo>
                  <a:pt x="472" y="192"/>
                </a:lnTo>
                <a:lnTo>
                  <a:pt x="466" y="197"/>
                </a:lnTo>
                <a:lnTo>
                  <a:pt x="466" y="207"/>
                </a:lnTo>
                <a:lnTo>
                  <a:pt x="466" y="212"/>
                </a:lnTo>
                <a:lnTo>
                  <a:pt x="455" y="231"/>
                </a:lnTo>
                <a:lnTo>
                  <a:pt x="455" y="251"/>
                </a:lnTo>
                <a:lnTo>
                  <a:pt x="455" y="261"/>
                </a:lnTo>
                <a:lnTo>
                  <a:pt x="443" y="271"/>
                </a:lnTo>
                <a:lnTo>
                  <a:pt x="438" y="281"/>
                </a:lnTo>
                <a:lnTo>
                  <a:pt x="443" y="291"/>
                </a:lnTo>
                <a:lnTo>
                  <a:pt x="443" y="315"/>
                </a:lnTo>
                <a:lnTo>
                  <a:pt x="438" y="320"/>
                </a:lnTo>
                <a:lnTo>
                  <a:pt x="432" y="350"/>
                </a:lnTo>
                <a:lnTo>
                  <a:pt x="438" y="384"/>
                </a:lnTo>
                <a:lnTo>
                  <a:pt x="449" y="409"/>
                </a:lnTo>
                <a:lnTo>
                  <a:pt x="443" y="414"/>
                </a:lnTo>
                <a:lnTo>
                  <a:pt x="449" y="419"/>
                </a:lnTo>
                <a:lnTo>
                  <a:pt x="443" y="424"/>
                </a:lnTo>
                <a:lnTo>
                  <a:pt x="449" y="434"/>
                </a:lnTo>
                <a:lnTo>
                  <a:pt x="205" y="448"/>
                </a:lnTo>
                <a:lnTo>
                  <a:pt x="205" y="448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" name=""/>
          <p:cNvSpPr/>
          <p:nvPr/>
        </p:nvSpPr>
        <p:spPr>
          <a:xfrm>
            <a:off x="5611680" y="1841400"/>
            <a:ext cx="776520" cy="711360"/>
          </a:xfrm>
          <a:custGeom>
            <a:avLst/>
            <a:gdLst/>
            <a:ahLst/>
            <a:rect l="l" t="t" r="r" b="b"/>
            <a:pathLst>
              <a:path w="489" h="448">
                <a:moveTo>
                  <a:pt x="205" y="448"/>
                </a:moveTo>
                <a:lnTo>
                  <a:pt x="205" y="438"/>
                </a:lnTo>
                <a:lnTo>
                  <a:pt x="193" y="434"/>
                </a:lnTo>
                <a:lnTo>
                  <a:pt x="171" y="424"/>
                </a:lnTo>
                <a:lnTo>
                  <a:pt x="159" y="399"/>
                </a:lnTo>
                <a:lnTo>
                  <a:pt x="154" y="384"/>
                </a:lnTo>
                <a:lnTo>
                  <a:pt x="165" y="374"/>
                </a:lnTo>
                <a:lnTo>
                  <a:pt x="165" y="369"/>
                </a:lnTo>
                <a:lnTo>
                  <a:pt x="154" y="360"/>
                </a:lnTo>
                <a:lnTo>
                  <a:pt x="148" y="350"/>
                </a:lnTo>
                <a:lnTo>
                  <a:pt x="148" y="330"/>
                </a:lnTo>
                <a:lnTo>
                  <a:pt x="148" y="320"/>
                </a:lnTo>
                <a:lnTo>
                  <a:pt x="142" y="310"/>
                </a:lnTo>
                <a:lnTo>
                  <a:pt x="114" y="295"/>
                </a:lnTo>
                <a:lnTo>
                  <a:pt x="91" y="281"/>
                </a:lnTo>
                <a:lnTo>
                  <a:pt x="86" y="266"/>
                </a:lnTo>
                <a:lnTo>
                  <a:pt x="63" y="256"/>
                </a:lnTo>
                <a:lnTo>
                  <a:pt x="57" y="251"/>
                </a:lnTo>
                <a:lnTo>
                  <a:pt x="52" y="246"/>
                </a:lnTo>
                <a:lnTo>
                  <a:pt x="52" y="246"/>
                </a:lnTo>
                <a:lnTo>
                  <a:pt x="29" y="241"/>
                </a:lnTo>
                <a:lnTo>
                  <a:pt x="29" y="236"/>
                </a:lnTo>
                <a:lnTo>
                  <a:pt x="17" y="231"/>
                </a:lnTo>
                <a:lnTo>
                  <a:pt x="12" y="226"/>
                </a:lnTo>
                <a:lnTo>
                  <a:pt x="12" y="202"/>
                </a:lnTo>
                <a:lnTo>
                  <a:pt x="17" y="182"/>
                </a:lnTo>
                <a:lnTo>
                  <a:pt x="12" y="172"/>
                </a:lnTo>
                <a:lnTo>
                  <a:pt x="23" y="162"/>
                </a:lnTo>
                <a:lnTo>
                  <a:pt x="12" y="148"/>
                </a:lnTo>
                <a:lnTo>
                  <a:pt x="0" y="143"/>
                </a:lnTo>
                <a:lnTo>
                  <a:pt x="6" y="128"/>
                </a:lnTo>
                <a:lnTo>
                  <a:pt x="12" y="128"/>
                </a:lnTo>
                <a:lnTo>
                  <a:pt x="12" y="118"/>
                </a:lnTo>
                <a:lnTo>
                  <a:pt x="35" y="103"/>
                </a:lnTo>
                <a:lnTo>
                  <a:pt x="40" y="98"/>
                </a:lnTo>
                <a:lnTo>
                  <a:pt x="46" y="93"/>
                </a:lnTo>
                <a:lnTo>
                  <a:pt x="46" y="39"/>
                </a:lnTo>
                <a:lnTo>
                  <a:pt x="52" y="34"/>
                </a:lnTo>
                <a:lnTo>
                  <a:pt x="57" y="24"/>
                </a:lnTo>
                <a:lnTo>
                  <a:pt x="63" y="29"/>
                </a:lnTo>
                <a:lnTo>
                  <a:pt x="74" y="29"/>
                </a:lnTo>
                <a:lnTo>
                  <a:pt x="91" y="29"/>
                </a:lnTo>
                <a:lnTo>
                  <a:pt x="114" y="19"/>
                </a:lnTo>
                <a:lnTo>
                  <a:pt x="154" y="0"/>
                </a:lnTo>
                <a:lnTo>
                  <a:pt x="159" y="0"/>
                </a:lnTo>
                <a:lnTo>
                  <a:pt x="165" y="5"/>
                </a:lnTo>
                <a:lnTo>
                  <a:pt x="165" y="10"/>
                </a:lnTo>
                <a:lnTo>
                  <a:pt x="159" y="15"/>
                </a:lnTo>
                <a:lnTo>
                  <a:pt x="159" y="19"/>
                </a:lnTo>
                <a:lnTo>
                  <a:pt x="154" y="34"/>
                </a:lnTo>
                <a:lnTo>
                  <a:pt x="171" y="29"/>
                </a:lnTo>
                <a:lnTo>
                  <a:pt x="176" y="29"/>
                </a:lnTo>
                <a:lnTo>
                  <a:pt x="188" y="39"/>
                </a:lnTo>
                <a:lnTo>
                  <a:pt x="199" y="34"/>
                </a:lnTo>
                <a:lnTo>
                  <a:pt x="205" y="39"/>
                </a:lnTo>
                <a:lnTo>
                  <a:pt x="216" y="44"/>
                </a:lnTo>
                <a:lnTo>
                  <a:pt x="222" y="44"/>
                </a:lnTo>
                <a:lnTo>
                  <a:pt x="222" y="59"/>
                </a:lnTo>
                <a:lnTo>
                  <a:pt x="228" y="59"/>
                </a:lnTo>
                <a:lnTo>
                  <a:pt x="307" y="74"/>
                </a:lnTo>
                <a:lnTo>
                  <a:pt x="313" y="74"/>
                </a:lnTo>
                <a:lnTo>
                  <a:pt x="330" y="88"/>
                </a:lnTo>
                <a:lnTo>
                  <a:pt x="341" y="88"/>
                </a:lnTo>
                <a:lnTo>
                  <a:pt x="347" y="88"/>
                </a:lnTo>
                <a:lnTo>
                  <a:pt x="347" y="88"/>
                </a:lnTo>
                <a:lnTo>
                  <a:pt x="352" y="88"/>
                </a:lnTo>
                <a:lnTo>
                  <a:pt x="375" y="88"/>
                </a:lnTo>
                <a:lnTo>
                  <a:pt x="387" y="93"/>
                </a:lnTo>
                <a:lnTo>
                  <a:pt x="387" y="98"/>
                </a:lnTo>
                <a:lnTo>
                  <a:pt x="387" y="98"/>
                </a:lnTo>
                <a:lnTo>
                  <a:pt x="387" y="103"/>
                </a:lnTo>
                <a:lnTo>
                  <a:pt x="398" y="103"/>
                </a:lnTo>
                <a:lnTo>
                  <a:pt x="415" y="113"/>
                </a:lnTo>
                <a:lnTo>
                  <a:pt x="415" y="123"/>
                </a:lnTo>
                <a:lnTo>
                  <a:pt x="409" y="148"/>
                </a:lnTo>
                <a:lnTo>
                  <a:pt x="415" y="148"/>
                </a:lnTo>
                <a:lnTo>
                  <a:pt x="426" y="143"/>
                </a:lnTo>
                <a:lnTo>
                  <a:pt x="432" y="148"/>
                </a:lnTo>
                <a:lnTo>
                  <a:pt x="426" y="153"/>
                </a:lnTo>
                <a:lnTo>
                  <a:pt x="426" y="157"/>
                </a:lnTo>
                <a:lnTo>
                  <a:pt x="426" y="167"/>
                </a:lnTo>
                <a:lnTo>
                  <a:pt x="438" y="172"/>
                </a:lnTo>
                <a:lnTo>
                  <a:pt x="438" y="177"/>
                </a:lnTo>
                <a:lnTo>
                  <a:pt x="421" y="192"/>
                </a:lnTo>
                <a:lnTo>
                  <a:pt x="409" y="207"/>
                </a:lnTo>
                <a:lnTo>
                  <a:pt x="404" y="222"/>
                </a:lnTo>
                <a:lnTo>
                  <a:pt x="404" y="226"/>
                </a:lnTo>
                <a:lnTo>
                  <a:pt x="409" y="231"/>
                </a:lnTo>
                <a:lnTo>
                  <a:pt x="421" y="226"/>
                </a:lnTo>
                <a:lnTo>
                  <a:pt x="432" y="202"/>
                </a:lnTo>
                <a:lnTo>
                  <a:pt x="449" y="192"/>
                </a:lnTo>
                <a:lnTo>
                  <a:pt x="455" y="192"/>
                </a:lnTo>
                <a:lnTo>
                  <a:pt x="460" y="182"/>
                </a:lnTo>
                <a:lnTo>
                  <a:pt x="466" y="182"/>
                </a:lnTo>
                <a:lnTo>
                  <a:pt x="466" y="172"/>
                </a:lnTo>
                <a:lnTo>
                  <a:pt x="466" y="167"/>
                </a:lnTo>
                <a:lnTo>
                  <a:pt x="466" y="162"/>
                </a:lnTo>
                <a:lnTo>
                  <a:pt x="472" y="157"/>
                </a:lnTo>
                <a:lnTo>
                  <a:pt x="477" y="153"/>
                </a:lnTo>
                <a:lnTo>
                  <a:pt x="477" y="148"/>
                </a:lnTo>
                <a:lnTo>
                  <a:pt x="483" y="148"/>
                </a:lnTo>
                <a:lnTo>
                  <a:pt x="489" y="153"/>
                </a:lnTo>
                <a:lnTo>
                  <a:pt x="483" y="167"/>
                </a:lnTo>
                <a:lnTo>
                  <a:pt x="472" y="192"/>
                </a:lnTo>
                <a:lnTo>
                  <a:pt x="466" y="197"/>
                </a:lnTo>
                <a:lnTo>
                  <a:pt x="466" y="207"/>
                </a:lnTo>
                <a:lnTo>
                  <a:pt x="466" y="212"/>
                </a:lnTo>
                <a:lnTo>
                  <a:pt x="455" y="231"/>
                </a:lnTo>
                <a:lnTo>
                  <a:pt x="455" y="251"/>
                </a:lnTo>
                <a:lnTo>
                  <a:pt x="455" y="261"/>
                </a:lnTo>
                <a:lnTo>
                  <a:pt x="443" y="271"/>
                </a:lnTo>
                <a:lnTo>
                  <a:pt x="438" y="281"/>
                </a:lnTo>
                <a:lnTo>
                  <a:pt x="443" y="291"/>
                </a:lnTo>
                <a:lnTo>
                  <a:pt x="443" y="315"/>
                </a:lnTo>
                <a:lnTo>
                  <a:pt x="438" y="320"/>
                </a:lnTo>
                <a:lnTo>
                  <a:pt x="432" y="350"/>
                </a:lnTo>
                <a:lnTo>
                  <a:pt x="438" y="384"/>
                </a:lnTo>
                <a:lnTo>
                  <a:pt x="449" y="409"/>
                </a:lnTo>
                <a:lnTo>
                  <a:pt x="443" y="414"/>
                </a:lnTo>
                <a:lnTo>
                  <a:pt x="449" y="419"/>
                </a:lnTo>
                <a:lnTo>
                  <a:pt x="443" y="424"/>
                </a:lnTo>
                <a:lnTo>
                  <a:pt x="449" y="434"/>
                </a:lnTo>
                <a:lnTo>
                  <a:pt x="205" y="448"/>
                </a:lnTo>
                <a:lnTo>
                  <a:pt x="205" y="44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3" name=""/>
          <p:cNvSpPr/>
          <p:nvPr/>
        </p:nvSpPr>
        <p:spPr>
          <a:xfrm>
            <a:off x="6459480" y="1967040"/>
            <a:ext cx="568440" cy="672840"/>
          </a:xfrm>
          <a:custGeom>
            <a:avLst/>
            <a:gdLst/>
            <a:ahLst/>
            <a:rect l="l" t="t" r="r" b="b"/>
            <a:pathLst>
              <a:path w="358" h="424">
                <a:moveTo>
                  <a:pt x="0" y="424"/>
                </a:moveTo>
                <a:lnTo>
                  <a:pt x="176" y="409"/>
                </a:lnTo>
                <a:lnTo>
                  <a:pt x="182" y="409"/>
                </a:lnTo>
                <a:lnTo>
                  <a:pt x="290" y="399"/>
                </a:lnTo>
                <a:lnTo>
                  <a:pt x="295" y="394"/>
                </a:lnTo>
                <a:lnTo>
                  <a:pt x="307" y="369"/>
                </a:lnTo>
                <a:lnTo>
                  <a:pt x="312" y="364"/>
                </a:lnTo>
                <a:lnTo>
                  <a:pt x="312" y="350"/>
                </a:lnTo>
                <a:lnTo>
                  <a:pt x="318" y="335"/>
                </a:lnTo>
                <a:lnTo>
                  <a:pt x="330" y="325"/>
                </a:lnTo>
                <a:lnTo>
                  <a:pt x="330" y="310"/>
                </a:lnTo>
                <a:lnTo>
                  <a:pt x="335" y="310"/>
                </a:lnTo>
                <a:lnTo>
                  <a:pt x="335" y="300"/>
                </a:lnTo>
                <a:lnTo>
                  <a:pt x="341" y="295"/>
                </a:lnTo>
                <a:lnTo>
                  <a:pt x="347" y="305"/>
                </a:lnTo>
                <a:lnTo>
                  <a:pt x="347" y="305"/>
                </a:lnTo>
                <a:lnTo>
                  <a:pt x="352" y="300"/>
                </a:lnTo>
                <a:lnTo>
                  <a:pt x="358" y="295"/>
                </a:lnTo>
                <a:lnTo>
                  <a:pt x="358" y="290"/>
                </a:lnTo>
                <a:lnTo>
                  <a:pt x="358" y="276"/>
                </a:lnTo>
                <a:lnTo>
                  <a:pt x="358" y="261"/>
                </a:lnTo>
                <a:lnTo>
                  <a:pt x="352" y="246"/>
                </a:lnTo>
                <a:lnTo>
                  <a:pt x="347" y="226"/>
                </a:lnTo>
                <a:lnTo>
                  <a:pt x="324" y="167"/>
                </a:lnTo>
                <a:lnTo>
                  <a:pt x="295" y="157"/>
                </a:lnTo>
                <a:lnTo>
                  <a:pt x="290" y="162"/>
                </a:lnTo>
                <a:lnTo>
                  <a:pt x="278" y="177"/>
                </a:lnTo>
                <a:lnTo>
                  <a:pt x="244" y="212"/>
                </a:lnTo>
                <a:lnTo>
                  <a:pt x="244" y="212"/>
                </a:lnTo>
                <a:lnTo>
                  <a:pt x="239" y="212"/>
                </a:lnTo>
                <a:lnTo>
                  <a:pt x="227" y="207"/>
                </a:lnTo>
                <a:lnTo>
                  <a:pt x="227" y="207"/>
                </a:lnTo>
                <a:lnTo>
                  <a:pt x="222" y="197"/>
                </a:lnTo>
                <a:lnTo>
                  <a:pt x="222" y="182"/>
                </a:lnTo>
                <a:lnTo>
                  <a:pt x="227" y="172"/>
                </a:lnTo>
                <a:lnTo>
                  <a:pt x="244" y="167"/>
                </a:lnTo>
                <a:lnTo>
                  <a:pt x="250" y="157"/>
                </a:lnTo>
                <a:lnTo>
                  <a:pt x="250" y="152"/>
                </a:lnTo>
                <a:lnTo>
                  <a:pt x="250" y="147"/>
                </a:lnTo>
                <a:lnTo>
                  <a:pt x="256" y="143"/>
                </a:lnTo>
                <a:lnTo>
                  <a:pt x="261" y="128"/>
                </a:lnTo>
                <a:lnTo>
                  <a:pt x="261" y="103"/>
                </a:lnTo>
                <a:lnTo>
                  <a:pt x="261" y="93"/>
                </a:lnTo>
                <a:lnTo>
                  <a:pt x="256" y="83"/>
                </a:lnTo>
                <a:lnTo>
                  <a:pt x="244" y="74"/>
                </a:lnTo>
                <a:lnTo>
                  <a:pt x="244" y="69"/>
                </a:lnTo>
                <a:lnTo>
                  <a:pt x="244" y="64"/>
                </a:lnTo>
                <a:lnTo>
                  <a:pt x="256" y="64"/>
                </a:lnTo>
                <a:lnTo>
                  <a:pt x="256" y="59"/>
                </a:lnTo>
                <a:lnTo>
                  <a:pt x="244" y="39"/>
                </a:lnTo>
                <a:lnTo>
                  <a:pt x="233" y="34"/>
                </a:lnTo>
                <a:lnTo>
                  <a:pt x="205" y="24"/>
                </a:lnTo>
                <a:lnTo>
                  <a:pt x="182" y="24"/>
                </a:lnTo>
                <a:lnTo>
                  <a:pt x="176" y="14"/>
                </a:lnTo>
                <a:lnTo>
                  <a:pt x="159" y="9"/>
                </a:lnTo>
                <a:lnTo>
                  <a:pt x="142" y="9"/>
                </a:lnTo>
                <a:lnTo>
                  <a:pt x="131" y="0"/>
                </a:lnTo>
                <a:lnTo>
                  <a:pt x="125" y="5"/>
                </a:lnTo>
                <a:lnTo>
                  <a:pt x="114" y="9"/>
                </a:lnTo>
                <a:lnTo>
                  <a:pt x="108" y="24"/>
                </a:lnTo>
                <a:lnTo>
                  <a:pt x="108" y="34"/>
                </a:lnTo>
                <a:lnTo>
                  <a:pt x="108" y="39"/>
                </a:lnTo>
                <a:lnTo>
                  <a:pt x="108" y="39"/>
                </a:lnTo>
                <a:lnTo>
                  <a:pt x="114" y="44"/>
                </a:lnTo>
                <a:lnTo>
                  <a:pt x="108" y="44"/>
                </a:lnTo>
                <a:lnTo>
                  <a:pt x="102" y="49"/>
                </a:lnTo>
                <a:lnTo>
                  <a:pt x="97" y="54"/>
                </a:lnTo>
                <a:lnTo>
                  <a:pt x="91" y="59"/>
                </a:lnTo>
                <a:lnTo>
                  <a:pt x="85" y="69"/>
                </a:lnTo>
                <a:lnTo>
                  <a:pt x="85" y="78"/>
                </a:lnTo>
                <a:lnTo>
                  <a:pt x="85" y="88"/>
                </a:lnTo>
                <a:lnTo>
                  <a:pt x="80" y="103"/>
                </a:lnTo>
                <a:lnTo>
                  <a:pt x="68" y="108"/>
                </a:lnTo>
                <a:lnTo>
                  <a:pt x="68" y="98"/>
                </a:lnTo>
                <a:lnTo>
                  <a:pt x="74" y="88"/>
                </a:lnTo>
                <a:lnTo>
                  <a:pt x="68" y="78"/>
                </a:lnTo>
                <a:lnTo>
                  <a:pt x="68" y="74"/>
                </a:lnTo>
                <a:lnTo>
                  <a:pt x="68" y="69"/>
                </a:lnTo>
                <a:lnTo>
                  <a:pt x="63" y="74"/>
                </a:lnTo>
                <a:lnTo>
                  <a:pt x="57" y="78"/>
                </a:lnTo>
                <a:lnTo>
                  <a:pt x="57" y="88"/>
                </a:lnTo>
                <a:lnTo>
                  <a:pt x="51" y="93"/>
                </a:lnTo>
                <a:lnTo>
                  <a:pt x="46" y="93"/>
                </a:lnTo>
                <a:lnTo>
                  <a:pt x="34" y="103"/>
                </a:lnTo>
                <a:lnTo>
                  <a:pt x="34" y="108"/>
                </a:lnTo>
                <a:lnTo>
                  <a:pt x="29" y="113"/>
                </a:lnTo>
                <a:lnTo>
                  <a:pt x="23" y="123"/>
                </a:lnTo>
                <a:lnTo>
                  <a:pt x="23" y="138"/>
                </a:lnTo>
                <a:lnTo>
                  <a:pt x="17" y="157"/>
                </a:lnTo>
                <a:lnTo>
                  <a:pt x="17" y="167"/>
                </a:lnTo>
                <a:lnTo>
                  <a:pt x="12" y="182"/>
                </a:lnTo>
                <a:lnTo>
                  <a:pt x="6" y="192"/>
                </a:lnTo>
                <a:lnTo>
                  <a:pt x="6" y="197"/>
                </a:lnTo>
                <a:lnTo>
                  <a:pt x="12" y="221"/>
                </a:lnTo>
                <a:lnTo>
                  <a:pt x="12" y="236"/>
                </a:lnTo>
                <a:lnTo>
                  <a:pt x="17" y="246"/>
                </a:lnTo>
                <a:lnTo>
                  <a:pt x="34" y="276"/>
                </a:lnTo>
                <a:lnTo>
                  <a:pt x="46" y="300"/>
                </a:lnTo>
                <a:lnTo>
                  <a:pt x="46" y="320"/>
                </a:lnTo>
                <a:lnTo>
                  <a:pt x="51" y="325"/>
                </a:lnTo>
                <a:lnTo>
                  <a:pt x="51" y="330"/>
                </a:lnTo>
                <a:lnTo>
                  <a:pt x="46" y="330"/>
                </a:lnTo>
                <a:lnTo>
                  <a:pt x="46" y="355"/>
                </a:lnTo>
                <a:lnTo>
                  <a:pt x="40" y="369"/>
                </a:lnTo>
                <a:lnTo>
                  <a:pt x="34" y="384"/>
                </a:lnTo>
                <a:lnTo>
                  <a:pt x="17" y="414"/>
                </a:lnTo>
                <a:lnTo>
                  <a:pt x="6" y="424"/>
                </a:lnTo>
                <a:lnTo>
                  <a:pt x="0" y="424"/>
                </a:lnTo>
                <a:lnTo>
                  <a:pt x="0" y="424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4" name=""/>
          <p:cNvSpPr/>
          <p:nvPr/>
        </p:nvSpPr>
        <p:spPr>
          <a:xfrm>
            <a:off x="6459480" y="1967040"/>
            <a:ext cx="568440" cy="672840"/>
          </a:xfrm>
          <a:custGeom>
            <a:avLst/>
            <a:gdLst/>
            <a:ahLst/>
            <a:rect l="l" t="t" r="r" b="b"/>
            <a:pathLst>
              <a:path w="358" h="424">
                <a:moveTo>
                  <a:pt x="0" y="424"/>
                </a:moveTo>
                <a:lnTo>
                  <a:pt x="176" y="409"/>
                </a:lnTo>
                <a:lnTo>
                  <a:pt x="182" y="409"/>
                </a:lnTo>
                <a:lnTo>
                  <a:pt x="290" y="399"/>
                </a:lnTo>
                <a:lnTo>
                  <a:pt x="295" y="394"/>
                </a:lnTo>
                <a:lnTo>
                  <a:pt x="307" y="369"/>
                </a:lnTo>
                <a:lnTo>
                  <a:pt x="312" y="364"/>
                </a:lnTo>
                <a:lnTo>
                  <a:pt x="312" y="350"/>
                </a:lnTo>
                <a:lnTo>
                  <a:pt x="318" y="335"/>
                </a:lnTo>
                <a:lnTo>
                  <a:pt x="330" y="325"/>
                </a:lnTo>
                <a:lnTo>
                  <a:pt x="330" y="310"/>
                </a:lnTo>
                <a:lnTo>
                  <a:pt x="335" y="310"/>
                </a:lnTo>
                <a:lnTo>
                  <a:pt x="335" y="300"/>
                </a:lnTo>
                <a:lnTo>
                  <a:pt x="341" y="295"/>
                </a:lnTo>
                <a:lnTo>
                  <a:pt x="347" y="305"/>
                </a:lnTo>
                <a:lnTo>
                  <a:pt x="347" y="305"/>
                </a:lnTo>
                <a:lnTo>
                  <a:pt x="352" y="300"/>
                </a:lnTo>
                <a:lnTo>
                  <a:pt x="358" y="295"/>
                </a:lnTo>
                <a:lnTo>
                  <a:pt x="358" y="290"/>
                </a:lnTo>
                <a:lnTo>
                  <a:pt x="358" y="276"/>
                </a:lnTo>
                <a:lnTo>
                  <a:pt x="358" y="261"/>
                </a:lnTo>
                <a:lnTo>
                  <a:pt x="352" y="246"/>
                </a:lnTo>
                <a:lnTo>
                  <a:pt x="347" y="226"/>
                </a:lnTo>
                <a:lnTo>
                  <a:pt x="324" y="167"/>
                </a:lnTo>
                <a:lnTo>
                  <a:pt x="295" y="157"/>
                </a:lnTo>
                <a:lnTo>
                  <a:pt x="290" y="162"/>
                </a:lnTo>
                <a:lnTo>
                  <a:pt x="278" y="177"/>
                </a:lnTo>
                <a:lnTo>
                  <a:pt x="244" y="212"/>
                </a:lnTo>
                <a:lnTo>
                  <a:pt x="244" y="212"/>
                </a:lnTo>
                <a:lnTo>
                  <a:pt x="239" y="212"/>
                </a:lnTo>
                <a:lnTo>
                  <a:pt x="227" y="207"/>
                </a:lnTo>
                <a:lnTo>
                  <a:pt x="227" y="207"/>
                </a:lnTo>
                <a:lnTo>
                  <a:pt x="222" y="197"/>
                </a:lnTo>
                <a:lnTo>
                  <a:pt x="222" y="182"/>
                </a:lnTo>
                <a:lnTo>
                  <a:pt x="227" y="172"/>
                </a:lnTo>
                <a:lnTo>
                  <a:pt x="244" y="167"/>
                </a:lnTo>
                <a:lnTo>
                  <a:pt x="250" y="157"/>
                </a:lnTo>
                <a:lnTo>
                  <a:pt x="250" y="152"/>
                </a:lnTo>
                <a:lnTo>
                  <a:pt x="250" y="147"/>
                </a:lnTo>
                <a:lnTo>
                  <a:pt x="256" y="143"/>
                </a:lnTo>
                <a:lnTo>
                  <a:pt x="261" y="128"/>
                </a:lnTo>
                <a:lnTo>
                  <a:pt x="261" y="103"/>
                </a:lnTo>
                <a:lnTo>
                  <a:pt x="261" y="93"/>
                </a:lnTo>
                <a:lnTo>
                  <a:pt x="256" y="83"/>
                </a:lnTo>
                <a:lnTo>
                  <a:pt x="244" y="74"/>
                </a:lnTo>
                <a:lnTo>
                  <a:pt x="244" y="69"/>
                </a:lnTo>
                <a:lnTo>
                  <a:pt x="244" y="64"/>
                </a:lnTo>
                <a:lnTo>
                  <a:pt x="256" y="64"/>
                </a:lnTo>
                <a:lnTo>
                  <a:pt x="256" y="59"/>
                </a:lnTo>
                <a:lnTo>
                  <a:pt x="244" y="39"/>
                </a:lnTo>
                <a:lnTo>
                  <a:pt x="233" y="34"/>
                </a:lnTo>
                <a:lnTo>
                  <a:pt x="205" y="24"/>
                </a:lnTo>
                <a:lnTo>
                  <a:pt x="182" y="24"/>
                </a:lnTo>
                <a:lnTo>
                  <a:pt x="176" y="14"/>
                </a:lnTo>
                <a:lnTo>
                  <a:pt x="159" y="9"/>
                </a:lnTo>
                <a:lnTo>
                  <a:pt x="142" y="9"/>
                </a:lnTo>
                <a:lnTo>
                  <a:pt x="131" y="0"/>
                </a:lnTo>
                <a:lnTo>
                  <a:pt x="125" y="5"/>
                </a:lnTo>
                <a:lnTo>
                  <a:pt x="114" y="9"/>
                </a:lnTo>
                <a:lnTo>
                  <a:pt x="108" y="24"/>
                </a:lnTo>
                <a:lnTo>
                  <a:pt x="108" y="34"/>
                </a:lnTo>
                <a:lnTo>
                  <a:pt x="108" y="39"/>
                </a:lnTo>
                <a:lnTo>
                  <a:pt x="108" y="39"/>
                </a:lnTo>
                <a:lnTo>
                  <a:pt x="114" y="44"/>
                </a:lnTo>
                <a:lnTo>
                  <a:pt x="108" y="44"/>
                </a:lnTo>
                <a:lnTo>
                  <a:pt x="102" y="49"/>
                </a:lnTo>
                <a:lnTo>
                  <a:pt x="97" y="54"/>
                </a:lnTo>
                <a:lnTo>
                  <a:pt x="91" y="59"/>
                </a:lnTo>
                <a:lnTo>
                  <a:pt x="85" y="69"/>
                </a:lnTo>
                <a:lnTo>
                  <a:pt x="85" y="78"/>
                </a:lnTo>
                <a:lnTo>
                  <a:pt x="85" y="88"/>
                </a:lnTo>
                <a:lnTo>
                  <a:pt x="80" y="103"/>
                </a:lnTo>
                <a:lnTo>
                  <a:pt x="68" y="108"/>
                </a:lnTo>
                <a:lnTo>
                  <a:pt x="68" y="98"/>
                </a:lnTo>
                <a:lnTo>
                  <a:pt x="74" y="88"/>
                </a:lnTo>
                <a:lnTo>
                  <a:pt x="68" y="78"/>
                </a:lnTo>
                <a:lnTo>
                  <a:pt x="68" y="74"/>
                </a:lnTo>
                <a:lnTo>
                  <a:pt x="68" y="69"/>
                </a:lnTo>
                <a:lnTo>
                  <a:pt x="63" y="74"/>
                </a:lnTo>
                <a:lnTo>
                  <a:pt x="57" y="78"/>
                </a:lnTo>
                <a:lnTo>
                  <a:pt x="57" y="88"/>
                </a:lnTo>
                <a:lnTo>
                  <a:pt x="51" y="93"/>
                </a:lnTo>
                <a:lnTo>
                  <a:pt x="46" y="93"/>
                </a:lnTo>
                <a:lnTo>
                  <a:pt x="34" y="103"/>
                </a:lnTo>
                <a:lnTo>
                  <a:pt x="34" y="108"/>
                </a:lnTo>
                <a:lnTo>
                  <a:pt x="29" y="113"/>
                </a:lnTo>
                <a:lnTo>
                  <a:pt x="23" y="123"/>
                </a:lnTo>
                <a:lnTo>
                  <a:pt x="23" y="138"/>
                </a:lnTo>
                <a:lnTo>
                  <a:pt x="17" y="157"/>
                </a:lnTo>
                <a:lnTo>
                  <a:pt x="17" y="167"/>
                </a:lnTo>
                <a:lnTo>
                  <a:pt x="12" y="182"/>
                </a:lnTo>
                <a:lnTo>
                  <a:pt x="6" y="192"/>
                </a:lnTo>
                <a:lnTo>
                  <a:pt x="6" y="197"/>
                </a:lnTo>
                <a:lnTo>
                  <a:pt x="12" y="221"/>
                </a:lnTo>
                <a:lnTo>
                  <a:pt x="12" y="236"/>
                </a:lnTo>
                <a:lnTo>
                  <a:pt x="17" y="246"/>
                </a:lnTo>
                <a:lnTo>
                  <a:pt x="34" y="276"/>
                </a:lnTo>
                <a:lnTo>
                  <a:pt x="46" y="300"/>
                </a:lnTo>
                <a:lnTo>
                  <a:pt x="46" y="320"/>
                </a:lnTo>
                <a:lnTo>
                  <a:pt x="51" y="325"/>
                </a:lnTo>
                <a:lnTo>
                  <a:pt x="51" y="330"/>
                </a:lnTo>
                <a:lnTo>
                  <a:pt x="46" y="330"/>
                </a:lnTo>
                <a:lnTo>
                  <a:pt x="46" y="355"/>
                </a:lnTo>
                <a:lnTo>
                  <a:pt x="40" y="369"/>
                </a:lnTo>
                <a:lnTo>
                  <a:pt x="34" y="384"/>
                </a:lnTo>
                <a:lnTo>
                  <a:pt x="17" y="414"/>
                </a:lnTo>
                <a:lnTo>
                  <a:pt x="6" y="424"/>
                </a:lnTo>
                <a:lnTo>
                  <a:pt x="0" y="424"/>
                </a:lnTo>
                <a:lnTo>
                  <a:pt x="0" y="42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5" name=""/>
          <p:cNvSpPr/>
          <p:nvPr/>
        </p:nvSpPr>
        <p:spPr>
          <a:xfrm>
            <a:off x="5927760" y="1739880"/>
            <a:ext cx="884160" cy="374760"/>
          </a:xfrm>
          <a:custGeom>
            <a:avLst/>
            <a:gdLst/>
            <a:ahLst/>
            <a:rect l="l" t="t" r="r" b="b"/>
            <a:pathLst>
              <a:path w="557" h="236">
                <a:moveTo>
                  <a:pt x="0" y="98"/>
                </a:moveTo>
                <a:lnTo>
                  <a:pt x="17" y="93"/>
                </a:lnTo>
                <a:lnTo>
                  <a:pt x="23" y="88"/>
                </a:lnTo>
                <a:lnTo>
                  <a:pt x="40" y="83"/>
                </a:lnTo>
                <a:lnTo>
                  <a:pt x="46" y="74"/>
                </a:lnTo>
                <a:lnTo>
                  <a:pt x="51" y="74"/>
                </a:lnTo>
                <a:lnTo>
                  <a:pt x="80" y="64"/>
                </a:lnTo>
                <a:lnTo>
                  <a:pt x="102" y="54"/>
                </a:lnTo>
                <a:lnTo>
                  <a:pt x="131" y="29"/>
                </a:lnTo>
                <a:lnTo>
                  <a:pt x="136" y="29"/>
                </a:lnTo>
                <a:lnTo>
                  <a:pt x="159" y="10"/>
                </a:lnTo>
                <a:lnTo>
                  <a:pt x="176" y="0"/>
                </a:lnTo>
                <a:lnTo>
                  <a:pt x="199" y="0"/>
                </a:lnTo>
                <a:lnTo>
                  <a:pt x="205" y="0"/>
                </a:lnTo>
                <a:lnTo>
                  <a:pt x="205" y="0"/>
                </a:lnTo>
                <a:lnTo>
                  <a:pt x="193" y="10"/>
                </a:lnTo>
                <a:lnTo>
                  <a:pt x="188" y="10"/>
                </a:lnTo>
                <a:lnTo>
                  <a:pt x="182" y="19"/>
                </a:lnTo>
                <a:lnTo>
                  <a:pt x="165" y="34"/>
                </a:lnTo>
                <a:lnTo>
                  <a:pt x="159" y="44"/>
                </a:lnTo>
                <a:lnTo>
                  <a:pt x="153" y="49"/>
                </a:lnTo>
                <a:lnTo>
                  <a:pt x="148" y="64"/>
                </a:lnTo>
                <a:lnTo>
                  <a:pt x="153" y="74"/>
                </a:lnTo>
                <a:lnTo>
                  <a:pt x="153" y="64"/>
                </a:lnTo>
                <a:lnTo>
                  <a:pt x="171" y="54"/>
                </a:lnTo>
                <a:lnTo>
                  <a:pt x="182" y="59"/>
                </a:lnTo>
                <a:lnTo>
                  <a:pt x="188" y="54"/>
                </a:lnTo>
                <a:lnTo>
                  <a:pt x="216" y="69"/>
                </a:lnTo>
                <a:lnTo>
                  <a:pt x="244" y="93"/>
                </a:lnTo>
                <a:lnTo>
                  <a:pt x="261" y="88"/>
                </a:lnTo>
                <a:lnTo>
                  <a:pt x="273" y="88"/>
                </a:lnTo>
                <a:lnTo>
                  <a:pt x="284" y="93"/>
                </a:lnTo>
                <a:lnTo>
                  <a:pt x="290" y="93"/>
                </a:lnTo>
                <a:lnTo>
                  <a:pt x="290" y="93"/>
                </a:lnTo>
                <a:lnTo>
                  <a:pt x="295" y="93"/>
                </a:lnTo>
                <a:lnTo>
                  <a:pt x="295" y="98"/>
                </a:lnTo>
                <a:lnTo>
                  <a:pt x="301" y="93"/>
                </a:lnTo>
                <a:lnTo>
                  <a:pt x="307" y="88"/>
                </a:lnTo>
                <a:lnTo>
                  <a:pt x="329" y="74"/>
                </a:lnTo>
                <a:lnTo>
                  <a:pt x="403" y="59"/>
                </a:lnTo>
                <a:lnTo>
                  <a:pt x="420" y="49"/>
                </a:lnTo>
                <a:lnTo>
                  <a:pt x="432" y="49"/>
                </a:lnTo>
                <a:lnTo>
                  <a:pt x="432" y="49"/>
                </a:lnTo>
                <a:lnTo>
                  <a:pt x="426" y="59"/>
                </a:lnTo>
                <a:lnTo>
                  <a:pt x="426" y="64"/>
                </a:lnTo>
                <a:lnTo>
                  <a:pt x="437" y="79"/>
                </a:lnTo>
                <a:lnTo>
                  <a:pt x="443" y="83"/>
                </a:lnTo>
                <a:lnTo>
                  <a:pt x="443" y="79"/>
                </a:lnTo>
                <a:lnTo>
                  <a:pt x="454" y="79"/>
                </a:lnTo>
                <a:lnTo>
                  <a:pt x="460" y="79"/>
                </a:lnTo>
                <a:lnTo>
                  <a:pt x="483" y="74"/>
                </a:lnTo>
                <a:lnTo>
                  <a:pt x="494" y="79"/>
                </a:lnTo>
                <a:lnTo>
                  <a:pt x="506" y="98"/>
                </a:lnTo>
                <a:lnTo>
                  <a:pt x="511" y="103"/>
                </a:lnTo>
                <a:lnTo>
                  <a:pt x="528" y="108"/>
                </a:lnTo>
                <a:lnTo>
                  <a:pt x="551" y="108"/>
                </a:lnTo>
                <a:lnTo>
                  <a:pt x="551" y="108"/>
                </a:lnTo>
                <a:lnTo>
                  <a:pt x="557" y="108"/>
                </a:lnTo>
                <a:lnTo>
                  <a:pt x="557" y="113"/>
                </a:lnTo>
                <a:lnTo>
                  <a:pt x="551" y="123"/>
                </a:lnTo>
                <a:lnTo>
                  <a:pt x="540" y="123"/>
                </a:lnTo>
                <a:lnTo>
                  <a:pt x="534" y="123"/>
                </a:lnTo>
                <a:lnTo>
                  <a:pt x="534" y="118"/>
                </a:lnTo>
                <a:lnTo>
                  <a:pt x="528" y="118"/>
                </a:lnTo>
                <a:lnTo>
                  <a:pt x="517" y="123"/>
                </a:lnTo>
                <a:lnTo>
                  <a:pt x="506" y="123"/>
                </a:lnTo>
                <a:lnTo>
                  <a:pt x="500" y="123"/>
                </a:lnTo>
                <a:lnTo>
                  <a:pt x="483" y="123"/>
                </a:lnTo>
                <a:lnTo>
                  <a:pt x="471" y="123"/>
                </a:lnTo>
                <a:lnTo>
                  <a:pt x="466" y="123"/>
                </a:lnTo>
                <a:lnTo>
                  <a:pt x="466" y="133"/>
                </a:lnTo>
                <a:lnTo>
                  <a:pt x="466" y="138"/>
                </a:lnTo>
                <a:lnTo>
                  <a:pt x="460" y="138"/>
                </a:lnTo>
                <a:lnTo>
                  <a:pt x="449" y="128"/>
                </a:lnTo>
                <a:lnTo>
                  <a:pt x="415" y="123"/>
                </a:lnTo>
                <a:lnTo>
                  <a:pt x="409" y="123"/>
                </a:lnTo>
                <a:lnTo>
                  <a:pt x="403" y="123"/>
                </a:lnTo>
                <a:lnTo>
                  <a:pt x="381" y="133"/>
                </a:lnTo>
                <a:lnTo>
                  <a:pt x="381" y="133"/>
                </a:lnTo>
                <a:lnTo>
                  <a:pt x="369" y="138"/>
                </a:lnTo>
                <a:lnTo>
                  <a:pt x="369" y="143"/>
                </a:lnTo>
                <a:lnTo>
                  <a:pt x="364" y="143"/>
                </a:lnTo>
                <a:lnTo>
                  <a:pt x="352" y="143"/>
                </a:lnTo>
                <a:lnTo>
                  <a:pt x="341" y="143"/>
                </a:lnTo>
                <a:lnTo>
                  <a:pt x="335" y="152"/>
                </a:lnTo>
                <a:lnTo>
                  <a:pt x="335" y="157"/>
                </a:lnTo>
                <a:lnTo>
                  <a:pt x="307" y="177"/>
                </a:lnTo>
                <a:lnTo>
                  <a:pt x="307" y="177"/>
                </a:lnTo>
                <a:lnTo>
                  <a:pt x="301" y="172"/>
                </a:lnTo>
                <a:lnTo>
                  <a:pt x="312" y="157"/>
                </a:lnTo>
                <a:lnTo>
                  <a:pt x="312" y="152"/>
                </a:lnTo>
                <a:lnTo>
                  <a:pt x="301" y="152"/>
                </a:lnTo>
                <a:lnTo>
                  <a:pt x="295" y="167"/>
                </a:lnTo>
                <a:lnTo>
                  <a:pt x="290" y="172"/>
                </a:lnTo>
                <a:lnTo>
                  <a:pt x="284" y="167"/>
                </a:lnTo>
                <a:lnTo>
                  <a:pt x="278" y="152"/>
                </a:lnTo>
                <a:lnTo>
                  <a:pt x="278" y="157"/>
                </a:lnTo>
                <a:lnTo>
                  <a:pt x="273" y="167"/>
                </a:lnTo>
                <a:lnTo>
                  <a:pt x="267" y="182"/>
                </a:lnTo>
                <a:lnTo>
                  <a:pt x="261" y="197"/>
                </a:lnTo>
                <a:lnTo>
                  <a:pt x="256" y="207"/>
                </a:lnTo>
                <a:lnTo>
                  <a:pt x="244" y="221"/>
                </a:lnTo>
                <a:lnTo>
                  <a:pt x="244" y="231"/>
                </a:lnTo>
                <a:lnTo>
                  <a:pt x="239" y="236"/>
                </a:lnTo>
                <a:lnTo>
                  <a:pt x="227" y="231"/>
                </a:lnTo>
                <a:lnTo>
                  <a:pt x="227" y="221"/>
                </a:lnTo>
                <a:lnTo>
                  <a:pt x="227" y="217"/>
                </a:lnTo>
                <a:lnTo>
                  <a:pt x="233" y="212"/>
                </a:lnTo>
                <a:lnTo>
                  <a:pt x="227" y="207"/>
                </a:lnTo>
                <a:lnTo>
                  <a:pt x="216" y="212"/>
                </a:lnTo>
                <a:lnTo>
                  <a:pt x="210" y="212"/>
                </a:lnTo>
                <a:lnTo>
                  <a:pt x="216" y="187"/>
                </a:lnTo>
                <a:lnTo>
                  <a:pt x="216" y="177"/>
                </a:lnTo>
                <a:lnTo>
                  <a:pt x="199" y="167"/>
                </a:lnTo>
                <a:lnTo>
                  <a:pt x="188" y="167"/>
                </a:lnTo>
                <a:lnTo>
                  <a:pt x="188" y="162"/>
                </a:lnTo>
                <a:lnTo>
                  <a:pt x="188" y="162"/>
                </a:lnTo>
                <a:lnTo>
                  <a:pt x="188" y="157"/>
                </a:lnTo>
                <a:lnTo>
                  <a:pt x="176" y="152"/>
                </a:lnTo>
                <a:lnTo>
                  <a:pt x="153" y="152"/>
                </a:lnTo>
                <a:lnTo>
                  <a:pt x="148" y="152"/>
                </a:lnTo>
                <a:lnTo>
                  <a:pt x="148" y="152"/>
                </a:lnTo>
                <a:lnTo>
                  <a:pt x="142" y="152"/>
                </a:lnTo>
                <a:lnTo>
                  <a:pt x="131" y="152"/>
                </a:lnTo>
                <a:lnTo>
                  <a:pt x="114" y="138"/>
                </a:lnTo>
                <a:lnTo>
                  <a:pt x="108" y="138"/>
                </a:lnTo>
                <a:lnTo>
                  <a:pt x="29" y="123"/>
                </a:lnTo>
                <a:lnTo>
                  <a:pt x="23" y="123"/>
                </a:lnTo>
                <a:lnTo>
                  <a:pt x="23" y="108"/>
                </a:lnTo>
                <a:lnTo>
                  <a:pt x="17" y="108"/>
                </a:lnTo>
                <a:lnTo>
                  <a:pt x="6" y="103"/>
                </a:lnTo>
                <a:lnTo>
                  <a:pt x="0" y="98"/>
                </a:lnTo>
                <a:lnTo>
                  <a:pt x="0" y="9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6" name=""/>
          <p:cNvSpPr/>
          <p:nvPr/>
        </p:nvSpPr>
        <p:spPr>
          <a:xfrm>
            <a:off x="5927760" y="1739880"/>
            <a:ext cx="884160" cy="374760"/>
          </a:xfrm>
          <a:custGeom>
            <a:avLst/>
            <a:gdLst/>
            <a:ahLst/>
            <a:rect l="l" t="t" r="r" b="b"/>
            <a:pathLst>
              <a:path w="557" h="236">
                <a:moveTo>
                  <a:pt x="0" y="98"/>
                </a:moveTo>
                <a:lnTo>
                  <a:pt x="17" y="93"/>
                </a:lnTo>
                <a:lnTo>
                  <a:pt x="23" y="88"/>
                </a:lnTo>
                <a:lnTo>
                  <a:pt x="40" y="83"/>
                </a:lnTo>
                <a:lnTo>
                  <a:pt x="46" y="74"/>
                </a:lnTo>
                <a:lnTo>
                  <a:pt x="51" y="74"/>
                </a:lnTo>
                <a:lnTo>
                  <a:pt x="80" y="64"/>
                </a:lnTo>
                <a:lnTo>
                  <a:pt x="102" y="54"/>
                </a:lnTo>
                <a:lnTo>
                  <a:pt x="131" y="29"/>
                </a:lnTo>
                <a:lnTo>
                  <a:pt x="136" y="29"/>
                </a:lnTo>
                <a:lnTo>
                  <a:pt x="159" y="10"/>
                </a:lnTo>
                <a:lnTo>
                  <a:pt x="176" y="0"/>
                </a:lnTo>
                <a:lnTo>
                  <a:pt x="199" y="0"/>
                </a:lnTo>
                <a:lnTo>
                  <a:pt x="205" y="0"/>
                </a:lnTo>
                <a:lnTo>
                  <a:pt x="205" y="0"/>
                </a:lnTo>
                <a:lnTo>
                  <a:pt x="193" y="10"/>
                </a:lnTo>
                <a:lnTo>
                  <a:pt x="188" y="10"/>
                </a:lnTo>
                <a:lnTo>
                  <a:pt x="182" y="19"/>
                </a:lnTo>
                <a:lnTo>
                  <a:pt x="165" y="34"/>
                </a:lnTo>
                <a:lnTo>
                  <a:pt x="159" y="44"/>
                </a:lnTo>
                <a:lnTo>
                  <a:pt x="153" y="49"/>
                </a:lnTo>
                <a:lnTo>
                  <a:pt x="148" y="64"/>
                </a:lnTo>
                <a:lnTo>
                  <a:pt x="153" y="74"/>
                </a:lnTo>
                <a:lnTo>
                  <a:pt x="153" y="64"/>
                </a:lnTo>
                <a:lnTo>
                  <a:pt x="171" y="54"/>
                </a:lnTo>
                <a:lnTo>
                  <a:pt x="182" y="59"/>
                </a:lnTo>
                <a:lnTo>
                  <a:pt x="188" y="54"/>
                </a:lnTo>
                <a:lnTo>
                  <a:pt x="216" y="69"/>
                </a:lnTo>
                <a:lnTo>
                  <a:pt x="244" y="93"/>
                </a:lnTo>
                <a:lnTo>
                  <a:pt x="261" y="88"/>
                </a:lnTo>
                <a:lnTo>
                  <a:pt x="273" y="88"/>
                </a:lnTo>
                <a:lnTo>
                  <a:pt x="284" y="93"/>
                </a:lnTo>
                <a:lnTo>
                  <a:pt x="290" y="93"/>
                </a:lnTo>
                <a:lnTo>
                  <a:pt x="290" y="93"/>
                </a:lnTo>
                <a:lnTo>
                  <a:pt x="295" y="93"/>
                </a:lnTo>
                <a:lnTo>
                  <a:pt x="295" y="98"/>
                </a:lnTo>
                <a:lnTo>
                  <a:pt x="301" y="93"/>
                </a:lnTo>
                <a:lnTo>
                  <a:pt x="307" y="88"/>
                </a:lnTo>
                <a:lnTo>
                  <a:pt x="329" y="74"/>
                </a:lnTo>
                <a:lnTo>
                  <a:pt x="403" y="59"/>
                </a:lnTo>
                <a:lnTo>
                  <a:pt x="420" y="49"/>
                </a:lnTo>
                <a:lnTo>
                  <a:pt x="432" y="49"/>
                </a:lnTo>
                <a:lnTo>
                  <a:pt x="432" y="49"/>
                </a:lnTo>
                <a:lnTo>
                  <a:pt x="426" y="59"/>
                </a:lnTo>
                <a:lnTo>
                  <a:pt x="426" y="64"/>
                </a:lnTo>
                <a:lnTo>
                  <a:pt x="437" y="79"/>
                </a:lnTo>
                <a:lnTo>
                  <a:pt x="443" y="83"/>
                </a:lnTo>
                <a:lnTo>
                  <a:pt x="443" y="79"/>
                </a:lnTo>
                <a:lnTo>
                  <a:pt x="454" y="79"/>
                </a:lnTo>
                <a:lnTo>
                  <a:pt x="460" y="79"/>
                </a:lnTo>
                <a:lnTo>
                  <a:pt x="483" y="74"/>
                </a:lnTo>
                <a:lnTo>
                  <a:pt x="494" y="79"/>
                </a:lnTo>
                <a:lnTo>
                  <a:pt x="506" y="98"/>
                </a:lnTo>
                <a:lnTo>
                  <a:pt x="511" y="103"/>
                </a:lnTo>
                <a:lnTo>
                  <a:pt x="528" y="108"/>
                </a:lnTo>
                <a:lnTo>
                  <a:pt x="551" y="108"/>
                </a:lnTo>
                <a:lnTo>
                  <a:pt x="551" y="108"/>
                </a:lnTo>
                <a:lnTo>
                  <a:pt x="557" y="108"/>
                </a:lnTo>
                <a:lnTo>
                  <a:pt x="557" y="113"/>
                </a:lnTo>
                <a:lnTo>
                  <a:pt x="551" y="123"/>
                </a:lnTo>
                <a:lnTo>
                  <a:pt x="540" y="123"/>
                </a:lnTo>
                <a:lnTo>
                  <a:pt x="534" y="123"/>
                </a:lnTo>
                <a:lnTo>
                  <a:pt x="534" y="118"/>
                </a:lnTo>
                <a:lnTo>
                  <a:pt x="528" y="118"/>
                </a:lnTo>
                <a:lnTo>
                  <a:pt x="517" y="123"/>
                </a:lnTo>
                <a:lnTo>
                  <a:pt x="506" y="123"/>
                </a:lnTo>
                <a:lnTo>
                  <a:pt x="500" y="123"/>
                </a:lnTo>
                <a:lnTo>
                  <a:pt x="483" y="123"/>
                </a:lnTo>
                <a:lnTo>
                  <a:pt x="471" y="123"/>
                </a:lnTo>
                <a:lnTo>
                  <a:pt x="466" y="123"/>
                </a:lnTo>
                <a:lnTo>
                  <a:pt x="466" y="133"/>
                </a:lnTo>
                <a:lnTo>
                  <a:pt x="466" y="138"/>
                </a:lnTo>
                <a:lnTo>
                  <a:pt x="460" y="138"/>
                </a:lnTo>
                <a:lnTo>
                  <a:pt x="449" y="128"/>
                </a:lnTo>
                <a:lnTo>
                  <a:pt x="415" y="123"/>
                </a:lnTo>
                <a:lnTo>
                  <a:pt x="409" y="123"/>
                </a:lnTo>
                <a:lnTo>
                  <a:pt x="403" y="123"/>
                </a:lnTo>
                <a:lnTo>
                  <a:pt x="381" y="133"/>
                </a:lnTo>
                <a:lnTo>
                  <a:pt x="381" y="133"/>
                </a:lnTo>
                <a:lnTo>
                  <a:pt x="369" y="138"/>
                </a:lnTo>
                <a:lnTo>
                  <a:pt x="369" y="143"/>
                </a:lnTo>
                <a:lnTo>
                  <a:pt x="364" y="143"/>
                </a:lnTo>
                <a:lnTo>
                  <a:pt x="352" y="143"/>
                </a:lnTo>
                <a:lnTo>
                  <a:pt x="341" y="143"/>
                </a:lnTo>
                <a:lnTo>
                  <a:pt x="335" y="152"/>
                </a:lnTo>
                <a:lnTo>
                  <a:pt x="335" y="157"/>
                </a:lnTo>
                <a:lnTo>
                  <a:pt x="307" y="177"/>
                </a:lnTo>
                <a:lnTo>
                  <a:pt x="307" y="177"/>
                </a:lnTo>
                <a:lnTo>
                  <a:pt x="301" y="172"/>
                </a:lnTo>
                <a:lnTo>
                  <a:pt x="312" y="157"/>
                </a:lnTo>
                <a:lnTo>
                  <a:pt x="312" y="152"/>
                </a:lnTo>
                <a:lnTo>
                  <a:pt x="301" y="152"/>
                </a:lnTo>
                <a:lnTo>
                  <a:pt x="295" y="167"/>
                </a:lnTo>
                <a:lnTo>
                  <a:pt x="290" y="172"/>
                </a:lnTo>
                <a:lnTo>
                  <a:pt x="284" y="167"/>
                </a:lnTo>
                <a:lnTo>
                  <a:pt x="278" y="152"/>
                </a:lnTo>
                <a:lnTo>
                  <a:pt x="278" y="157"/>
                </a:lnTo>
                <a:lnTo>
                  <a:pt x="273" y="167"/>
                </a:lnTo>
                <a:lnTo>
                  <a:pt x="267" y="182"/>
                </a:lnTo>
                <a:lnTo>
                  <a:pt x="261" y="197"/>
                </a:lnTo>
                <a:lnTo>
                  <a:pt x="256" y="207"/>
                </a:lnTo>
                <a:lnTo>
                  <a:pt x="244" y="221"/>
                </a:lnTo>
                <a:lnTo>
                  <a:pt x="244" y="231"/>
                </a:lnTo>
                <a:lnTo>
                  <a:pt x="239" y="236"/>
                </a:lnTo>
                <a:lnTo>
                  <a:pt x="227" y="231"/>
                </a:lnTo>
                <a:lnTo>
                  <a:pt x="227" y="221"/>
                </a:lnTo>
                <a:lnTo>
                  <a:pt x="227" y="217"/>
                </a:lnTo>
                <a:lnTo>
                  <a:pt x="233" y="212"/>
                </a:lnTo>
                <a:lnTo>
                  <a:pt x="227" y="207"/>
                </a:lnTo>
                <a:lnTo>
                  <a:pt x="216" y="212"/>
                </a:lnTo>
                <a:lnTo>
                  <a:pt x="210" y="212"/>
                </a:lnTo>
                <a:lnTo>
                  <a:pt x="216" y="187"/>
                </a:lnTo>
                <a:lnTo>
                  <a:pt x="216" y="177"/>
                </a:lnTo>
                <a:lnTo>
                  <a:pt x="199" y="167"/>
                </a:lnTo>
                <a:lnTo>
                  <a:pt x="188" y="167"/>
                </a:lnTo>
                <a:lnTo>
                  <a:pt x="188" y="162"/>
                </a:lnTo>
                <a:lnTo>
                  <a:pt x="188" y="162"/>
                </a:lnTo>
                <a:lnTo>
                  <a:pt x="188" y="157"/>
                </a:lnTo>
                <a:lnTo>
                  <a:pt x="176" y="152"/>
                </a:lnTo>
                <a:lnTo>
                  <a:pt x="153" y="152"/>
                </a:lnTo>
                <a:lnTo>
                  <a:pt x="148" y="152"/>
                </a:lnTo>
                <a:lnTo>
                  <a:pt x="148" y="152"/>
                </a:lnTo>
                <a:lnTo>
                  <a:pt x="142" y="152"/>
                </a:lnTo>
                <a:lnTo>
                  <a:pt x="131" y="152"/>
                </a:lnTo>
                <a:lnTo>
                  <a:pt x="114" y="138"/>
                </a:lnTo>
                <a:lnTo>
                  <a:pt x="108" y="138"/>
                </a:lnTo>
                <a:lnTo>
                  <a:pt x="29" y="123"/>
                </a:lnTo>
                <a:lnTo>
                  <a:pt x="23" y="123"/>
                </a:lnTo>
                <a:lnTo>
                  <a:pt x="23" y="108"/>
                </a:lnTo>
                <a:lnTo>
                  <a:pt x="17" y="108"/>
                </a:lnTo>
                <a:lnTo>
                  <a:pt x="6" y="103"/>
                </a:lnTo>
                <a:lnTo>
                  <a:pt x="0" y="98"/>
                </a:lnTo>
                <a:lnTo>
                  <a:pt x="0" y="98"/>
                </a:lnTo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7" name=""/>
          <p:cNvSpPr/>
          <p:nvPr/>
        </p:nvSpPr>
        <p:spPr>
          <a:xfrm>
            <a:off x="5135400" y="2397240"/>
            <a:ext cx="873360" cy="500040"/>
          </a:xfrm>
          <a:custGeom>
            <a:avLst/>
            <a:gdLst/>
            <a:ahLst/>
            <a:rect l="l" t="t" r="r" b="b"/>
            <a:pathLst>
              <a:path w="550" h="315">
                <a:moveTo>
                  <a:pt x="11" y="10"/>
                </a:moveTo>
                <a:lnTo>
                  <a:pt x="448" y="0"/>
                </a:lnTo>
                <a:lnTo>
                  <a:pt x="454" y="10"/>
                </a:lnTo>
                <a:lnTo>
                  <a:pt x="465" y="19"/>
                </a:lnTo>
                <a:lnTo>
                  <a:pt x="465" y="24"/>
                </a:lnTo>
                <a:lnTo>
                  <a:pt x="454" y="34"/>
                </a:lnTo>
                <a:lnTo>
                  <a:pt x="459" y="49"/>
                </a:lnTo>
                <a:lnTo>
                  <a:pt x="471" y="74"/>
                </a:lnTo>
                <a:lnTo>
                  <a:pt x="493" y="84"/>
                </a:lnTo>
                <a:lnTo>
                  <a:pt x="505" y="88"/>
                </a:lnTo>
                <a:lnTo>
                  <a:pt x="505" y="98"/>
                </a:lnTo>
                <a:lnTo>
                  <a:pt x="511" y="103"/>
                </a:lnTo>
                <a:lnTo>
                  <a:pt x="528" y="113"/>
                </a:lnTo>
                <a:lnTo>
                  <a:pt x="528" y="123"/>
                </a:lnTo>
                <a:lnTo>
                  <a:pt x="545" y="133"/>
                </a:lnTo>
                <a:lnTo>
                  <a:pt x="550" y="153"/>
                </a:lnTo>
                <a:lnTo>
                  <a:pt x="550" y="157"/>
                </a:lnTo>
                <a:lnTo>
                  <a:pt x="545" y="167"/>
                </a:lnTo>
                <a:lnTo>
                  <a:pt x="539" y="172"/>
                </a:lnTo>
                <a:lnTo>
                  <a:pt x="539" y="182"/>
                </a:lnTo>
                <a:lnTo>
                  <a:pt x="522" y="197"/>
                </a:lnTo>
                <a:lnTo>
                  <a:pt x="511" y="202"/>
                </a:lnTo>
                <a:lnTo>
                  <a:pt x="505" y="207"/>
                </a:lnTo>
                <a:lnTo>
                  <a:pt x="488" y="207"/>
                </a:lnTo>
                <a:lnTo>
                  <a:pt x="482" y="212"/>
                </a:lnTo>
                <a:lnTo>
                  <a:pt x="476" y="222"/>
                </a:lnTo>
                <a:lnTo>
                  <a:pt x="476" y="231"/>
                </a:lnTo>
                <a:lnTo>
                  <a:pt x="488" y="241"/>
                </a:lnTo>
                <a:lnTo>
                  <a:pt x="488" y="246"/>
                </a:lnTo>
                <a:lnTo>
                  <a:pt x="488" y="261"/>
                </a:lnTo>
                <a:lnTo>
                  <a:pt x="471" y="286"/>
                </a:lnTo>
                <a:lnTo>
                  <a:pt x="459" y="291"/>
                </a:lnTo>
                <a:lnTo>
                  <a:pt x="454" y="300"/>
                </a:lnTo>
                <a:lnTo>
                  <a:pt x="454" y="310"/>
                </a:lnTo>
                <a:lnTo>
                  <a:pt x="448" y="315"/>
                </a:lnTo>
                <a:lnTo>
                  <a:pt x="425" y="295"/>
                </a:lnTo>
                <a:lnTo>
                  <a:pt x="73" y="305"/>
                </a:lnTo>
                <a:lnTo>
                  <a:pt x="68" y="300"/>
                </a:lnTo>
                <a:lnTo>
                  <a:pt x="68" y="286"/>
                </a:lnTo>
                <a:lnTo>
                  <a:pt x="68" y="281"/>
                </a:lnTo>
                <a:lnTo>
                  <a:pt x="62" y="271"/>
                </a:lnTo>
                <a:lnTo>
                  <a:pt x="56" y="266"/>
                </a:lnTo>
                <a:lnTo>
                  <a:pt x="68" y="256"/>
                </a:lnTo>
                <a:lnTo>
                  <a:pt x="62" y="246"/>
                </a:lnTo>
                <a:lnTo>
                  <a:pt x="51" y="241"/>
                </a:lnTo>
                <a:lnTo>
                  <a:pt x="51" y="226"/>
                </a:lnTo>
                <a:lnTo>
                  <a:pt x="56" y="217"/>
                </a:lnTo>
                <a:lnTo>
                  <a:pt x="51" y="212"/>
                </a:lnTo>
                <a:lnTo>
                  <a:pt x="39" y="202"/>
                </a:lnTo>
                <a:lnTo>
                  <a:pt x="39" y="192"/>
                </a:lnTo>
                <a:lnTo>
                  <a:pt x="39" y="187"/>
                </a:lnTo>
                <a:lnTo>
                  <a:pt x="28" y="177"/>
                </a:lnTo>
                <a:lnTo>
                  <a:pt x="28" y="162"/>
                </a:lnTo>
                <a:lnTo>
                  <a:pt x="17" y="153"/>
                </a:lnTo>
                <a:lnTo>
                  <a:pt x="22" y="143"/>
                </a:lnTo>
                <a:lnTo>
                  <a:pt x="22" y="133"/>
                </a:lnTo>
                <a:lnTo>
                  <a:pt x="11" y="128"/>
                </a:lnTo>
                <a:lnTo>
                  <a:pt x="11" y="118"/>
                </a:lnTo>
                <a:lnTo>
                  <a:pt x="11" y="113"/>
                </a:lnTo>
                <a:lnTo>
                  <a:pt x="5" y="103"/>
                </a:lnTo>
                <a:lnTo>
                  <a:pt x="0" y="84"/>
                </a:lnTo>
                <a:lnTo>
                  <a:pt x="5" y="69"/>
                </a:lnTo>
                <a:lnTo>
                  <a:pt x="5" y="59"/>
                </a:lnTo>
                <a:lnTo>
                  <a:pt x="11" y="54"/>
                </a:lnTo>
                <a:lnTo>
                  <a:pt x="5" y="39"/>
                </a:lnTo>
                <a:lnTo>
                  <a:pt x="0" y="34"/>
                </a:lnTo>
                <a:lnTo>
                  <a:pt x="5" y="24"/>
                </a:lnTo>
                <a:lnTo>
                  <a:pt x="5" y="19"/>
                </a:lnTo>
                <a:lnTo>
                  <a:pt x="0" y="10"/>
                </a:lnTo>
                <a:lnTo>
                  <a:pt x="5" y="10"/>
                </a:lnTo>
                <a:lnTo>
                  <a:pt x="11" y="10"/>
                </a:lnTo>
                <a:lnTo>
                  <a:pt x="11" y="10"/>
                </a:lnTo>
                <a:close/>
              </a:path>
            </a:pathLst>
          </a:custGeom>
          <a:solidFill>
            <a:srgbClr val="fff212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8" name=""/>
          <p:cNvSpPr/>
          <p:nvPr/>
        </p:nvSpPr>
        <p:spPr>
          <a:xfrm>
            <a:off x="5135400" y="2397240"/>
            <a:ext cx="873360" cy="500040"/>
          </a:xfrm>
          <a:custGeom>
            <a:avLst/>
            <a:gdLst/>
            <a:ahLst/>
            <a:rect l="l" t="t" r="r" b="b"/>
            <a:pathLst>
              <a:path w="550" h="315">
                <a:moveTo>
                  <a:pt x="11" y="10"/>
                </a:moveTo>
                <a:lnTo>
                  <a:pt x="448" y="0"/>
                </a:lnTo>
                <a:lnTo>
                  <a:pt x="454" y="10"/>
                </a:lnTo>
                <a:lnTo>
                  <a:pt x="465" y="19"/>
                </a:lnTo>
                <a:lnTo>
                  <a:pt x="465" y="24"/>
                </a:lnTo>
                <a:lnTo>
                  <a:pt x="454" y="34"/>
                </a:lnTo>
                <a:lnTo>
                  <a:pt x="459" y="49"/>
                </a:lnTo>
                <a:lnTo>
                  <a:pt x="471" y="74"/>
                </a:lnTo>
                <a:lnTo>
                  <a:pt x="493" y="84"/>
                </a:lnTo>
                <a:lnTo>
                  <a:pt x="505" y="88"/>
                </a:lnTo>
                <a:lnTo>
                  <a:pt x="505" y="98"/>
                </a:lnTo>
                <a:lnTo>
                  <a:pt x="511" y="103"/>
                </a:lnTo>
                <a:lnTo>
                  <a:pt x="528" y="113"/>
                </a:lnTo>
                <a:lnTo>
                  <a:pt x="528" y="123"/>
                </a:lnTo>
                <a:lnTo>
                  <a:pt x="545" y="133"/>
                </a:lnTo>
                <a:lnTo>
                  <a:pt x="550" y="153"/>
                </a:lnTo>
                <a:lnTo>
                  <a:pt x="550" y="157"/>
                </a:lnTo>
                <a:lnTo>
                  <a:pt x="545" y="167"/>
                </a:lnTo>
                <a:lnTo>
                  <a:pt x="539" y="172"/>
                </a:lnTo>
                <a:lnTo>
                  <a:pt x="539" y="182"/>
                </a:lnTo>
                <a:lnTo>
                  <a:pt x="522" y="197"/>
                </a:lnTo>
                <a:lnTo>
                  <a:pt x="511" y="202"/>
                </a:lnTo>
                <a:lnTo>
                  <a:pt x="505" y="207"/>
                </a:lnTo>
                <a:lnTo>
                  <a:pt x="488" y="207"/>
                </a:lnTo>
                <a:lnTo>
                  <a:pt x="482" y="212"/>
                </a:lnTo>
                <a:lnTo>
                  <a:pt x="476" y="222"/>
                </a:lnTo>
                <a:lnTo>
                  <a:pt x="476" y="231"/>
                </a:lnTo>
                <a:lnTo>
                  <a:pt x="488" y="241"/>
                </a:lnTo>
                <a:lnTo>
                  <a:pt x="488" y="246"/>
                </a:lnTo>
                <a:lnTo>
                  <a:pt x="488" y="261"/>
                </a:lnTo>
                <a:lnTo>
                  <a:pt x="471" y="286"/>
                </a:lnTo>
                <a:lnTo>
                  <a:pt x="459" y="291"/>
                </a:lnTo>
                <a:lnTo>
                  <a:pt x="454" y="300"/>
                </a:lnTo>
                <a:lnTo>
                  <a:pt x="454" y="310"/>
                </a:lnTo>
                <a:lnTo>
                  <a:pt x="448" y="315"/>
                </a:lnTo>
                <a:lnTo>
                  <a:pt x="425" y="295"/>
                </a:lnTo>
                <a:lnTo>
                  <a:pt x="73" y="305"/>
                </a:lnTo>
                <a:lnTo>
                  <a:pt x="68" y="300"/>
                </a:lnTo>
                <a:lnTo>
                  <a:pt x="68" y="286"/>
                </a:lnTo>
                <a:lnTo>
                  <a:pt x="68" y="281"/>
                </a:lnTo>
                <a:lnTo>
                  <a:pt x="62" y="271"/>
                </a:lnTo>
                <a:lnTo>
                  <a:pt x="56" y="266"/>
                </a:lnTo>
                <a:lnTo>
                  <a:pt x="68" y="256"/>
                </a:lnTo>
                <a:lnTo>
                  <a:pt x="62" y="246"/>
                </a:lnTo>
                <a:lnTo>
                  <a:pt x="51" y="241"/>
                </a:lnTo>
                <a:lnTo>
                  <a:pt x="51" y="226"/>
                </a:lnTo>
                <a:lnTo>
                  <a:pt x="56" y="217"/>
                </a:lnTo>
                <a:lnTo>
                  <a:pt x="51" y="212"/>
                </a:lnTo>
                <a:lnTo>
                  <a:pt x="39" y="202"/>
                </a:lnTo>
                <a:lnTo>
                  <a:pt x="39" y="192"/>
                </a:lnTo>
                <a:lnTo>
                  <a:pt x="39" y="187"/>
                </a:lnTo>
                <a:lnTo>
                  <a:pt x="28" y="177"/>
                </a:lnTo>
                <a:lnTo>
                  <a:pt x="28" y="162"/>
                </a:lnTo>
                <a:lnTo>
                  <a:pt x="17" y="153"/>
                </a:lnTo>
                <a:lnTo>
                  <a:pt x="22" y="143"/>
                </a:lnTo>
                <a:lnTo>
                  <a:pt x="22" y="133"/>
                </a:lnTo>
                <a:lnTo>
                  <a:pt x="11" y="128"/>
                </a:lnTo>
                <a:lnTo>
                  <a:pt x="11" y="118"/>
                </a:lnTo>
                <a:lnTo>
                  <a:pt x="11" y="113"/>
                </a:lnTo>
                <a:lnTo>
                  <a:pt x="5" y="103"/>
                </a:lnTo>
                <a:lnTo>
                  <a:pt x="0" y="84"/>
                </a:lnTo>
                <a:lnTo>
                  <a:pt x="5" y="69"/>
                </a:lnTo>
                <a:lnTo>
                  <a:pt x="5" y="59"/>
                </a:lnTo>
                <a:lnTo>
                  <a:pt x="11" y="54"/>
                </a:lnTo>
                <a:lnTo>
                  <a:pt x="5" y="39"/>
                </a:lnTo>
                <a:lnTo>
                  <a:pt x="0" y="34"/>
                </a:lnTo>
                <a:lnTo>
                  <a:pt x="5" y="24"/>
                </a:lnTo>
                <a:lnTo>
                  <a:pt x="5" y="19"/>
                </a:lnTo>
                <a:lnTo>
                  <a:pt x="0" y="10"/>
                </a:lnTo>
                <a:lnTo>
                  <a:pt x="5" y="10"/>
                </a:lnTo>
                <a:lnTo>
                  <a:pt x="11" y="10"/>
                </a:lnTo>
                <a:lnTo>
                  <a:pt x="11" y="1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9" name=""/>
          <p:cNvSpPr/>
          <p:nvPr/>
        </p:nvSpPr>
        <p:spPr>
          <a:xfrm>
            <a:off x="5837400" y="2530440"/>
            <a:ext cx="585720" cy="898560"/>
          </a:xfrm>
          <a:custGeom>
            <a:avLst/>
            <a:gdLst/>
            <a:ahLst/>
            <a:rect l="l" t="t" r="r" b="b"/>
            <a:pathLst>
              <a:path w="369" h="566">
                <a:moveTo>
                  <a:pt x="307" y="0"/>
                </a:moveTo>
                <a:lnTo>
                  <a:pt x="63" y="14"/>
                </a:lnTo>
                <a:lnTo>
                  <a:pt x="69" y="19"/>
                </a:lnTo>
                <a:lnTo>
                  <a:pt x="86" y="29"/>
                </a:lnTo>
                <a:lnTo>
                  <a:pt x="86" y="39"/>
                </a:lnTo>
                <a:lnTo>
                  <a:pt x="103" y="49"/>
                </a:lnTo>
                <a:lnTo>
                  <a:pt x="108" y="69"/>
                </a:lnTo>
                <a:lnTo>
                  <a:pt x="108" y="73"/>
                </a:lnTo>
                <a:lnTo>
                  <a:pt x="103" y="83"/>
                </a:lnTo>
                <a:lnTo>
                  <a:pt x="97" y="88"/>
                </a:lnTo>
                <a:lnTo>
                  <a:pt x="97" y="98"/>
                </a:lnTo>
                <a:lnTo>
                  <a:pt x="80" y="113"/>
                </a:lnTo>
                <a:lnTo>
                  <a:pt x="69" y="118"/>
                </a:lnTo>
                <a:lnTo>
                  <a:pt x="63" y="123"/>
                </a:lnTo>
                <a:lnTo>
                  <a:pt x="46" y="123"/>
                </a:lnTo>
                <a:lnTo>
                  <a:pt x="40" y="128"/>
                </a:lnTo>
                <a:lnTo>
                  <a:pt x="34" y="138"/>
                </a:lnTo>
                <a:lnTo>
                  <a:pt x="34" y="147"/>
                </a:lnTo>
                <a:lnTo>
                  <a:pt x="46" y="157"/>
                </a:lnTo>
                <a:lnTo>
                  <a:pt x="46" y="162"/>
                </a:lnTo>
                <a:lnTo>
                  <a:pt x="46" y="177"/>
                </a:lnTo>
                <a:lnTo>
                  <a:pt x="29" y="202"/>
                </a:lnTo>
                <a:lnTo>
                  <a:pt x="17" y="207"/>
                </a:lnTo>
                <a:lnTo>
                  <a:pt x="12" y="216"/>
                </a:lnTo>
                <a:lnTo>
                  <a:pt x="12" y="226"/>
                </a:lnTo>
                <a:lnTo>
                  <a:pt x="6" y="231"/>
                </a:lnTo>
                <a:lnTo>
                  <a:pt x="6" y="236"/>
                </a:lnTo>
                <a:lnTo>
                  <a:pt x="0" y="246"/>
                </a:lnTo>
                <a:lnTo>
                  <a:pt x="6" y="266"/>
                </a:lnTo>
                <a:lnTo>
                  <a:pt x="12" y="285"/>
                </a:lnTo>
                <a:lnTo>
                  <a:pt x="12" y="290"/>
                </a:lnTo>
                <a:lnTo>
                  <a:pt x="40" y="320"/>
                </a:lnTo>
                <a:lnTo>
                  <a:pt x="63" y="335"/>
                </a:lnTo>
                <a:lnTo>
                  <a:pt x="74" y="340"/>
                </a:lnTo>
                <a:lnTo>
                  <a:pt x="91" y="379"/>
                </a:lnTo>
                <a:lnTo>
                  <a:pt x="91" y="379"/>
                </a:lnTo>
                <a:lnTo>
                  <a:pt x="103" y="374"/>
                </a:lnTo>
                <a:lnTo>
                  <a:pt x="108" y="369"/>
                </a:lnTo>
                <a:lnTo>
                  <a:pt x="131" y="379"/>
                </a:lnTo>
                <a:lnTo>
                  <a:pt x="131" y="389"/>
                </a:lnTo>
                <a:lnTo>
                  <a:pt x="131" y="399"/>
                </a:lnTo>
                <a:lnTo>
                  <a:pt x="131" y="414"/>
                </a:lnTo>
                <a:lnTo>
                  <a:pt x="114" y="428"/>
                </a:lnTo>
                <a:lnTo>
                  <a:pt x="114" y="438"/>
                </a:lnTo>
                <a:lnTo>
                  <a:pt x="120" y="448"/>
                </a:lnTo>
                <a:lnTo>
                  <a:pt x="131" y="463"/>
                </a:lnTo>
                <a:lnTo>
                  <a:pt x="159" y="473"/>
                </a:lnTo>
                <a:lnTo>
                  <a:pt x="171" y="478"/>
                </a:lnTo>
                <a:lnTo>
                  <a:pt x="199" y="497"/>
                </a:lnTo>
                <a:lnTo>
                  <a:pt x="199" y="517"/>
                </a:lnTo>
                <a:lnTo>
                  <a:pt x="210" y="522"/>
                </a:lnTo>
                <a:lnTo>
                  <a:pt x="210" y="527"/>
                </a:lnTo>
                <a:lnTo>
                  <a:pt x="205" y="537"/>
                </a:lnTo>
                <a:lnTo>
                  <a:pt x="205" y="537"/>
                </a:lnTo>
                <a:lnTo>
                  <a:pt x="222" y="566"/>
                </a:lnTo>
                <a:lnTo>
                  <a:pt x="222" y="566"/>
                </a:lnTo>
                <a:lnTo>
                  <a:pt x="228" y="561"/>
                </a:lnTo>
                <a:lnTo>
                  <a:pt x="233" y="561"/>
                </a:lnTo>
                <a:lnTo>
                  <a:pt x="233" y="561"/>
                </a:lnTo>
                <a:lnTo>
                  <a:pt x="239" y="547"/>
                </a:lnTo>
                <a:lnTo>
                  <a:pt x="250" y="542"/>
                </a:lnTo>
                <a:lnTo>
                  <a:pt x="267" y="542"/>
                </a:lnTo>
                <a:lnTo>
                  <a:pt x="279" y="547"/>
                </a:lnTo>
                <a:lnTo>
                  <a:pt x="290" y="557"/>
                </a:lnTo>
                <a:lnTo>
                  <a:pt x="301" y="552"/>
                </a:lnTo>
                <a:lnTo>
                  <a:pt x="296" y="532"/>
                </a:lnTo>
                <a:lnTo>
                  <a:pt x="296" y="517"/>
                </a:lnTo>
                <a:lnTo>
                  <a:pt x="301" y="517"/>
                </a:lnTo>
                <a:lnTo>
                  <a:pt x="330" y="507"/>
                </a:lnTo>
                <a:lnTo>
                  <a:pt x="330" y="507"/>
                </a:lnTo>
                <a:lnTo>
                  <a:pt x="324" y="497"/>
                </a:lnTo>
                <a:lnTo>
                  <a:pt x="324" y="492"/>
                </a:lnTo>
                <a:lnTo>
                  <a:pt x="324" y="492"/>
                </a:lnTo>
                <a:lnTo>
                  <a:pt x="330" y="483"/>
                </a:lnTo>
                <a:lnTo>
                  <a:pt x="330" y="478"/>
                </a:lnTo>
                <a:lnTo>
                  <a:pt x="330" y="478"/>
                </a:lnTo>
                <a:lnTo>
                  <a:pt x="330" y="473"/>
                </a:lnTo>
                <a:lnTo>
                  <a:pt x="330" y="468"/>
                </a:lnTo>
                <a:lnTo>
                  <a:pt x="335" y="448"/>
                </a:lnTo>
                <a:lnTo>
                  <a:pt x="335" y="433"/>
                </a:lnTo>
                <a:lnTo>
                  <a:pt x="347" y="423"/>
                </a:lnTo>
                <a:lnTo>
                  <a:pt x="358" y="409"/>
                </a:lnTo>
                <a:lnTo>
                  <a:pt x="358" y="399"/>
                </a:lnTo>
                <a:lnTo>
                  <a:pt x="369" y="379"/>
                </a:lnTo>
                <a:lnTo>
                  <a:pt x="364" y="359"/>
                </a:lnTo>
                <a:lnTo>
                  <a:pt x="358" y="340"/>
                </a:lnTo>
                <a:lnTo>
                  <a:pt x="358" y="330"/>
                </a:lnTo>
                <a:lnTo>
                  <a:pt x="358" y="320"/>
                </a:lnTo>
                <a:lnTo>
                  <a:pt x="358" y="315"/>
                </a:lnTo>
                <a:lnTo>
                  <a:pt x="341" y="78"/>
                </a:lnTo>
                <a:lnTo>
                  <a:pt x="335" y="73"/>
                </a:lnTo>
                <a:lnTo>
                  <a:pt x="330" y="69"/>
                </a:lnTo>
                <a:lnTo>
                  <a:pt x="324" y="44"/>
                </a:lnTo>
                <a:lnTo>
                  <a:pt x="318" y="39"/>
                </a:lnTo>
                <a:lnTo>
                  <a:pt x="313" y="34"/>
                </a:lnTo>
                <a:lnTo>
                  <a:pt x="307" y="19"/>
                </a:lnTo>
                <a:lnTo>
                  <a:pt x="307" y="0"/>
                </a:lnTo>
                <a:lnTo>
                  <a:pt x="307" y="0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" name=""/>
          <p:cNvSpPr/>
          <p:nvPr/>
        </p:nvSpPr>
        <p:spPr>
          <a:xfrm>
            <a:off x="5837400" y="2530440"/>
            <a:ext cx="585720" cy="898560"/>
          </a:xfrm>
          <a:custGeom>
            <a:avLst/>
            <a:gdLst/>
            <a:ahLst/>
            <a:rect l="l" t="t" r="r" b="b"/>
            <a:pathLst>
              <a:path w="369" h="566">
                <a:moveTo>
                  <a:pt x="307" y="0"/>
                </a:moveTo>
                <a:lnTo>
                  <a:pt x="63" y="14"/>
                </a:lnTo>
                <a:lnTo>
                  <a:pt x="69" y="19"/>
                </a:lnTo>
                <a:lnTo>
                  <a:pt x="86" y="29"/>
                </a:lnTo>
                <a:lnTo>
                  <a:pt x="86" y="39"/>
                </a:lnTo>
                <a:lnTo>
                  <a:pt x="103" y="49"/>
                </a:lnTo>
                <a:lnTo>
                  <a:pt x="108" y="69"/>
                </a:lnTo>
                <a:lnTo>
                  <a:pt x="108" y="73"/>
                </a:lnTo>
                <a:lnTo>
                  <a:pt x="103" y="83"/>
                </a:lnTo>
                <a:lnTo>
                  <a:pt x="97" y="88"/>
                </a:lnTo>
                <a:lnTo>
                  <a:pt x="97" y="98"/>
                </a:lnTo>
                <a:lnTo>
                  <a:pt x="80" y="113"/>
                </a:lnTo>
                <a:lnTo>
                  <a:pt x="69" y="118"/>
                </a:lnTo>
                <a:lnTo>
                  <a:pt x="63" y="123"/>
                </a:lnTo>
                <a:lnTo>
                  <a:pt x="46" y="123"/>
                </a:lnTo>
                <a:lnTo>
                  <a:pt x="40" y="128"/>
                </a:lnTo>
                <a:lnTo>
                  <a:pt x="34" y="138"/>
                </a:lnTo>
                <a:lnTo>
                  <a:pt x="34" y="147"/>
                </a:lnTo>
                <a:lnTo>
                  <a:pt x="46" y="157"/>
                </a:lnTo>
                <a:lnTo>
                  <a:pt x="46" y="162"/>
                </a:lnTo>
                <a:lnTo>
                  <a:pt x="46" y="177"/>
                </a:lnTo>
                <a:lnTo>
                  <a:pt x="29" y="202"/>
                </a:lnTo>
                <a:lnTo>
                  <a:pt x="17" y="207"/>
                </a:lnTo>
                <a:lnTo>
                  <a:pt x="12" y="216"/>
                </a:lnTo>
                <a:lnTo>
                  <a:pt x="12" y="226"/>
                </a:lnTo>
                <a:lnTo>
                  <a:pt x="6" y="231"/>
                </a:lnTo>
                <a:lnTo>
                  <a:pt x="6" y="236"/>
                </a:lnTo>
                <a:lnTo>
                  <a:pt x="0" y="246"/>
                </a:lnTo>
                <a:lnTo>
                  <a:pt x="6" y="266"/>
                </a:lnTo>
                <a:lnTo>
                  <a:pt x="12" y="285"/>
                </a:lnTo>
                <a:lnTo>
                  <a:pt x="12" y="290"/>
                </a:lnTo>
                <a:lnTo>
                  <a:pt x="40" y="320"/>
                </a:lnTo>
                <a:lnTo>
                  <a:pt x="63" y="335"/>
                </a:lnTo>
                <a:lnTo>
                  <a:pt x="74" y="340"/>
                </a:lnTo>
                <a:lnTo>
                  <a:pt x="91" y="379"/>
                </a:lnTo>
                <a:lnTo>
                  <a:pt x="91" y="379"/>
                </a:lnTo>
                <a:lnTo>
                  <a:pt x="103" y="374"/>
                </a:lnTo>
                <a:lnTo>
                  <a:pt x="108" y="369"/>
                </a:lnTo>
                <a:lnTo>
                  <a:pt x="131" y="379"/>
                </a:lnTo>
                <a:lnTo>
                  <a:pt x="131" y="389"/>
                </a:lnTo>
                <a:lnTo>
                  <a:pt x="131" y="399"/>
                </a:lnTo>
                <a:lnTo>
                  <a:pt x="131" y="414"/>
                </a:lnTo>
                <a:lnTo>
                  <a:pt x="114" y="428"/>
                </a:lnTo>
                <a:lnTo>
                  <a:pt x="114" y="438"/>
                </a:lnTo>
                <a:lnTo>
                  <a:pt x="120" y="448"/>
                </a:lnTo>
                <a:lnTo>
                  <a:pt x="131" y="463"/>
                </a:lnTo>
                <a:lnTo>
                  <a:pt x="159" y="473"/>
                </a:lnTo>
                <a:lnTo>
                  <a:pt x="171" y="478"/>
                </a:lnTo>
                <a:lnTo>
                  <a:pt x="199" y="497"/>
                </a:lnTo>
                <a:lnTo>
                  <a:pt x="199" y="517"/>
                </a:lnTo>
                <a:lnTo>
                  <a:pt x="210" y="522"/>
                </a:lnTo>
                <a:lnTo>
                  <a:pt x="210" y="527"/>
                </a:lnTo>
                <a:lnTo>
                  <a:pt x="205" y="537"/>
                </a:lnTo>
                <a:lnTo>
                  <a:pt x="205" y="537"/>
                </a:lnTo>
                <a:lnTo>
                  <a:pt x="222" y="566"/>
                </a:lnTo>
                <a:lnTo>
                  <a:pt x="222" y="566"/>
                </a:lnTo>
                <a:lnTo>
                  <a:pt x="228" y="561"/>
                </a:lnTo>
                <a:lnTo>
                  <a:pt x="233" y="561"/>
                </a:lnTo>
                <a:lnTo>
                  <a:pt x="233" y="561"/>
                </a:lnTo>
                <a:lnTo>
                  <a:pt x="239" y="547"/>
                </a:lnTo>
                <a:lnTo>
                  <a:pt x="250" y="542"/>
                </a:lnTo>
                <a:lnTo>
                  <a:pt x="267" y="542"/>
                </a:lnTo>
                <a:lnTo>
                  <a:pt x="279" y="547"/>
                </a:lnTo>
                <a:lnTo>
                  <a:pt x="290" y="557"/>
                </a:lnTo>
                <a:lnTo>
                  <a:pt x="301" y="552"/>
                </a:lnTo>
                <a:lnTo>
                  <a:pt x="296" y="532"/>
                </a:lnTo>
                <a:lnTo>
                  <a:pt x="296" y="517"/>
                </a:lnTo>
                <a:lnTo>
                  <a:pt x="301" y="517"/>
                </a:lnTo>
                <a:lnTo>
                  <a:pt x="330" y="507"/>
                </a:lnTo>
                <a:lnTo>
                  <a:pt x="330" y="507"/>
                </a:lnTo>
                <a:lnTo>
                  <a:pt x="324" y="497"/>
                </a:lnTo>
                <a:lnTo>
                  <a:pt x="324" y="492"/>
                </a:lnTo>
                <a:lnTo>
                  <a:pt x="324" y="492"/>
                </a:lnTo>
                <a:lnTo>
                  <a:pt x="330" y="483"/>
                </a:lnTo>
                <a:lnTo>
                  <a:pt x="330" y="478"/>
                </a:lnTo>
                <a:lnTo>
                  <a:pt x="330" y="478"/>
                </a:lnTo>
                <a:lnTo>
                  <a:pt x="330" y="473"/>
                </a:lnTo>
                <a:lnTo>
                  <a:pt x="330" y="468"/>
                </a:lnTo>
                <a:lnTo>
                  <a:pt x="335" y="448"/>
                </a:lnTo>
                <a:lnTo>
                  <a:pt x="335" y="433"/>
                </a:lnTo>
                <a:lnTo>
                  <a:pt x="347" y="423"/>
                </a:lnTo>
                <a:lnTo>
                  <a:pt x="358" y="409"/>
                </a:lnTo>
                <a:lnTo>
                  <a:pt x="358" y="399"/>
                </a:lnTo>
                <a:lnTo>
                  <a:pt x="369" y="379"/>
                </a:lnTo>
                <a:lnTo>
                  <a:pt x="364" y="359"/>
                </a:lnTo>
                <a:lnTo>
                  <a:pt x="358" y="340"/>
                </a:lnTo>
                <a:lnTo>
                  <a:pt x="358" y="330"/>
                </a:lnTo>
                <a:lnTo>
                  <a:pt x="358" y="320"/>
                </a:lnTo>
                <a:lnTo>
                  <a:pt x="358" y="315"/>
                </a:lnTo>
                <a:lnTo>
                  <a:pt x="341" y="78"/>
                </a:lnTo>
                <a:lnTo>
                  <a:pt x="335" y="73"/>
                </a:lnTo>
                <a:lnTo>
                  <a:pt x="330" y="69"/>
                </a:lnTo>
                <a:lnTo>
                  <a:pt x="324" y="44"/>
                </a:lnTo>
                <a:lnTo>
                  <a:pt x="318" y="39"/>
                </a:lnTo>
                <a:lnTo>
                  <a:pt x="313" y="34"/>
                </a:lnTo>
                <a:lnTo>
                  <a:pt x="307" y="19"/>
                </a:lnTo>
                <a:lnTo>
                  <a:pt x="307" y="0"/>
                </a:lnTo>
                <a:lnTo>
                  <a:pt x="307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" name=""/>
          <p:cNvSpPr/>
          <p:nvPr/>
        </p:nvSpPr>
        <p:spPr>
          <a:xfrm>
            <a:off x="5251320" y="2865600"/>
            <a:ext cx="974880" cy="736560"/>
          </a:xfrm>
          <a:custGeom>
            <a:avLst/>
            <a:gdLst/>
            <a:ahLst/>
            <a:rect l="l" t="t" r="r" b="b"/>
            <a:pathLst>
              <a:path w="614" h="464">
                <a:moveTo>
                  <a:pt x="103" y="424"/>
                </a:moveTo>
                <a:lnTo>
                  <a:pt x="517" y="410"/>
                </a:lnTo>
                <a:lnTo>
                  <a:pt x="517" y="415"/>
                </a:lnTo>
                <a:lnTo>
                  <a:pt x="523" y="420"/>
                </a:lnTo>
                <a:lnTo>
                  <a:pt x="528" y="429"/>
                </a:lnTo>
                <a:lnTo>
                  <a:pt x="528" y="434"/>
                </a:lnTo>
                <a:lnTo>
                  <a:pt x="511" y="444"/>
                </a:lnTo>
                <a:lnTo>
                  <a:pt x="500" y="454"/>
                </a:lnTo>
                <a:lnTo>
                  <a:pt x="500" y="464"/>
                </a:lnTo>
                <a:lnTo>
                  <a:pt x="562" y="459"/>
                </a:lnTo>
                <a:lnTo>
                  <a:pt x="568" y="444"/>
                </a:lnTo>
                <a:lnTo>
                  <a:pt x="568" y="439"/>
                </a:lnTo>
                <a:lnTo>
                  <a:pt x="574" y="420"/>
                </a:lnTo>
                <a:lnTo>
                  <a:pt x="579" y="405"/>
                </a:lnTo>
                <a:lnTo>
                  <a:pt x="585" y="400"/>
                </a:lnTo>
                <a:lnTo>
                  <a:pt x="597" y="395"/>
                </a:lnTo>
                <a:lnTo>
                  <a:pt x="602" y="395"/>
                </a:lnTo>
                <a:lnTo>
                  <a:pt x="608" y="395"/>
                </a:lnTo>
                <a:lnTo>
                  <a:pt x="614" y="370"/>
                </a:lnTo>
                <a:lnTo>
                  <a:pt x="614" y="360"/>
                </a:lnTo>
                <a:lnTo>
                  <a:pt x="608" y="355"/>
                </a:lnTo>
                <a:lnTo>
                  <a:pt x="602" y="355"/>
                </a:lnTo>
                <a:lnTo>
                  <a:pt x="602" y="350"/>
                </a:lnTo>
                <a:lnTo>
                  <a:pt x="602" y="350"/>
                </a:lnTo>
                <a:lnTo>
                  <a:pt x="597" y="350"/>
                </a:lnTo>
                <a:lnTo>
                  <a:pt x="591" y="355"/>
                </a:lnTo>
                <a:lnTo>
                  <a:pt x="591" y="355"/>
                </a:lnTo>
                <a:lnTo>
                  <a:pt x="574" y="326"/>
                </a:lnTo>
                <a:lnTo>
                  <a:pt x="574" y="326"/>
                </a:lnTo>
                <a:lnTo>
                  <a:pt x="579" y="316"/>
                </a:lnTo>
                <a:lnTo>
                  <a:pt x="579" y="311"/>
                </a:lnTo>
                <a:lnTo>
                  <a:pt x="568" y="306"/>
                </a:lnTo>
                <a:lnTo>
                  <a:pt x="568" y="286"/>
                </a:lnTo>
                <a:lnTo>
                  <a:pt x="540" y="267"/>
                </a:lnTo>
                <a:lnTo>
                  <a:pt x="528" y="262"/>
                </a:lnTo>
                <a:lnTo>
                  <a:pt x="500" y="252"/>
                </a:lnTo>
                <a:lnTo>
                  <a:pt x="489" y="237"/>
                </a:lnTo>
                <a:lnTo>
                  <a:pt x="483" y="227"/>
                </a:lnTo>
                <a:lnTo>
                  <a:pt x="483" y="217"/>
                </a:lnTo>
                <a:lnTo>
                  <a:pt x="500" y="203"/>
                </a:lnTo>
                <a:lnTo>
                  <a:pt x="500" y="188"/>
                </a:lnTo>
                <a:lnTo>
                  <a:pt x="500" y="178"/>
                </a:lnTo>
                <a:lnTo>
                  <a:pt x="500" y="168"/>
                </a:lnTo>
                <a:lnTo>
                  <a:pt x="477" y="158"/>
                </a:lnTo>
                <a:lnTo>
                  <a:pt x="472" y="163"/>
                </a:lnTo>
                <a:lnTo>
                  <a:pt x="460" y="168"/>
                </a:lnTo>
                <a:lnTo>
                  <a:pt x="460" y="168"/>
                </a:lnTo>
                <a:lnTo>
                  <a:pt x="443" y="129"/>
                </a:lnTo>
                <a:lnTo>
                  <a:pt x="432" y="124"/>
                </a:lnTo>
                <a:lnTo>
                  <a:pt x="409" y="109"/>
                </a:lnTo>
                <a:lnTo>
                  <a:pt x="381" y="79"/>
                </a:lnTo>
                <a:lnTo>
                  <a:pt x="381" y="74"/>
                </a:lnTo>
                <a:lnTo>
                  <a:pt x="375" y="55"/>
                </a:lnTo>
                <a:lnTo>
                  <a:pt x="369" y="35"/>
                </a:lnTo>
                <a:lnTo>
                  <a:pt x="375" y="25"/>
                </a:lnTo>
                <a:lnTo>
                  <a:pt x="375" y="20"/>
                </a:lnTo>
                <a:lnTo>
                  <a:pt x="352" y="0"/>
                </a:lnTo>
                <a:lnTo>
                  <a:pt x="0" y="10"/>
                </a:lnTo>
                <a:lnTo>
                  <a:pt x="6" y="15"/>
                </a:lnTo>
                <a:lnTo>
                  <a:pt x="12" y="25"/>
                </a:lnTo>
                <a:lnTo>
                  <a:pt x="17" y="40"/>
                </a:lnTo>
                <a:lnTo>
                  <a:pt x="29" y="50"/>
                </a:lnTo>
                <a:lnTo>
                  <a:pt x="34" y="55"/>
                </a:lnTo>
                <a:lnTo>
                  <a:pt x="34" y="65"/>
                </a:lnTo>
                <a:lnTo>
                  <a:pt x="34" y="70"/>
                </a:lnTo>
                <a:lnTo>
                  <a:pt x="74" y="94"/>
                </a:lnTo>
                <a:lnTo>
                  <a:pt x="63" y="109"/>
                </a:lnTo>
                <a:lnTo>
                  <a:pt x="57" y="119"/>
                </a:lnTo>
                <a:lnTo>
                  <a:pt x="63" y="124"/>
                </a:lnTo>
                <a:lnTo>
                  <a:pt x="74" y="129"/>
                </a:lnTo>
                <a:lnTo>
                  <a:pt x="80" y="148"/>
                </a:lnTo>
                <a:lnTo>
                  <a:pt x="91" y="153"/>
                </a:lnTo>
                <a:lnTo>
                  <a:pt x="97" y="153"/>
                </a:lnTo>
                <a:lnTo>
                  <a:pt x="103" y="158"/>
                </a:lnTo>
                <a:lnTo>
                  <a:pt x="103" y="375"/>
                </a:lnTo>
                <a:lnTo>
                  <a:pt x="103" y="424"/>
                </a:lnTo>
                <a:lnTo>
                  <a:pt x="103" y="424"/>
                </a:lnTo>
                <a:close/>
              </a:path>
            </a:pathLst>
          </a:custGeom>
          <a:solidFill>
            <a:srgbClr val="fff212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" name=""/>
          <p:cNvSpPr/>
          <p:nvPr/>
        </p:nvSpPr>
        <p:spPr>
          <a:xfrm>
            <a:off x="5251320" y="2865600"/>
            <a:ext cx="974880" cy="736560"/>
          </a:xfrm>
          <a:custGeom>
            <a:avLst/>
            <a:gdLst/>
            <a:ahLst/>
            <a:rect l="l" t="t" r="r" b="b"/>
            <a:pathLst>
              <a:path w="614" h="464">
                <a:moveTo>
                  <a:pt x="103" y="424"/>
                </a:moveTo>
                <a:lnTo>
                  <a:pt x="517" y="410"/>
                </a:lnTo>
                <a:lnTo>
                  <a:pt x="517" y="415"/>
                </a:lnTo>
                <a:lnTo>
                  <a:pt x="523" y="420"/>
                </a:lnTo>
                <a:lnTo>
                  <a:pt x="528" y="429"/>
                </a:lnTo>
                <a:lnTo>
                  <a:pt x="528" y="434"/>
                </a:lnTo>
                <a:lnTo>
                  <a:pt x="511" y="444"/>
                </a:lnTo>
                <a:lnTo>
                  <a:pt x="500" y="454"/>
                </a:lnTo>
                <a:lnTo>
                  <a:pt x="500" y="464"/>
                </a:lnTo>
                <a:lnTo>
                  <a:pt x="562" y="459"/>
                </a:lnTo>
                <a:lnTo>
                  <a:pt x="568" y="444"/>
                </a:lnTo>
                <a:lnTo>
                  <a:pt x="568" y="439"/>
                </a:lnTo>
                <a:lnTo>
                  <a:pt x="574" y="420"/>
                </a:lnTo>
                <a:lnTo>
                  <a:pt x="579" y="405"/>
                </a:lnTo>
                <a:lnTo>
                  <a:pt x="585" y="400"/>
                </a:lnTo>
                <a:lnTo>
                  <a:pt x="597" y="395"/>
                </a:lnTo>
                <a:lnTo>
                  <a:pt x="602" y="395"/>
                </a:lnTo>
                <a:lnTo>
                  <a:pt x="608" y="395"/>
                </a:lnTo>
                <a:lnTo>
                  <a:pt x="614" y="370"/>
                </a:lnTo>
                <a:lnTo>
                  <a:pt x="614" y="360"/>
                </a:lnTo>
                <a:lnTo>
                  <a:pt x="608" y="355"/>
                </a:lnTo>
                <a:lnTo>
                  <a:pt x="602" y="355"/>
                </a:lnTo>
                <a:lnTo>
                  <a:pt x="602" y="350"/>
                </a:lnTo>
                <a:lnTo>
                  <a:pt x="602" y="350"/>
                </a:lnTo>
                <a:lnTo>
                  <a:pt x="597" y="350"/>
                </a:lnTo>
                <a:lnTo>
                  <a:pt x="591" y="355"/>
                </a:lnTo>
                <a:lnTo>
                  <a:pt x="591" y="355"/>
                </a:lnTo>
                <a:lnTo>
                  <a:pt x="574" y="326"/>
                </a:lnTo>
                <a:lnTo>
                  <a:pt x="574" y="326"/>
                </a:lnTo>
                <a:lnTo>
                  <a:pt x="579" y="316"/>
                </a:lnTo>
                <a:lnTo>
                  <a:pt x="579" y="311"/>
                </a:lnTo>
                <a:lnTo>
                  <a:pt x="568" y="306"/>
                </a:lnTo>
                <a:lnTo>
                  <a:pt x="568" y="286"/>
                </a:lnTo>
                <a:lnTo>
                  <a:pt x="540" y="267"/>
                </a:lnTo>
                <a:lnTo>
                  <a:pt x="528" y="262"/>
                </a:lnTo>
                <a:lnTo>
                  <a:pt x="500" y="252"/>
                </a:lnTo>
                <a:lnTo>
                  <a:pt x="489" y="237"/>
                </a:lnTo>
                <a:lnTo>
                  <a:pt x="483" y="227"/>
                </a:lnTo>
                <a:lnTo>
                  <a:pt x="483" y="217"/>
                </a:lnTo>
                <a:lnTo>
                  <a:pt x="500" y="203"/>
                </a:lnTo>
                <a:lnTo>
                  <a:pt x="500" y="188"/>
                </a:lnTo>
                <a:lnTo>
                  <a:pt x="500" y="178"/>
                </a:lnTo>
                <a:lnTo>
                  <a:pt x="500" y="168"/>
                </a:lnTo>
                <a:lnTo>
                  <a:pt x="477" y="158"/>
                </a:lnTo>
                <a:lnTo>
                  <a:pt x="472" y="163"/>
                </a:lnTo>
                <a:lnTo>
                  <a:pt x="460" y="168"/>
                </a:lnTo>
                <a:lnTo>
                  <a:pt x="460" y="168"/>
                </a:lnTo>
                <a:lnTo>
                  <a:pt x="443" y="129"/>
                </a:lnTo>
                <a:lnTo>
                  <a:pt x="432" y="124"/>
                </a:lnTo>
                <a:lnTo>
                  <a:pt x="409" y="109"/>
                </a:lnTo>
                <a:lnTo>
                  <a:pt x="381" y="79"/>
                </a:lnTo>
                <a:lnTo>
                  <a:pt x="381" y="74"/>
                </a:lnTo>
                <a:lnTo>
                  <a:pt x="375" y="55"/>
                </a:lnTo>
                <a:lnTo>
                  <a:pt x="369" y="35"/>
                </a:lnTo>
                <a:lnTo>
                  <a:pt x="375" y="25"/>
                </a:lnTo>
                <a:lnTo>
                  <a:pt x="375" y="20"/>
                </a:lnTo>
                <a:lnTo>
                  <a:pt x="352" y="0"/>
                </a:lnTo>
                <a:lnTo>
                  <a:pt x="0" y="10"/>
                </a:lnTo>
                <a:lnTo>
                  <a:pt x="6" y="15"/>
                </a:lnTo>
                <a:lnTo>
                  <a:pt x="12" y="25"/>
                </a:lnTo>
                <a:lnTo>
                  <a:pt x="17" y="40"/>
                </a:lnTo>
                <a:lnTo>
                  <a:pt x="29" y="50"/>
                </a:lnTo>
                <a:lnTo>
                  <a:pt x="34" y="55"/>
                </a:lnTo>
                <a:lnTo>
                  <a:pt x="34" y="65"/>
                </a:lnTo>
                <a:lnTo>
                  <a:pt x="34" y="70"/>
                </a:lnTo>
                <a:lnTo>
                  <a:pt x="74" y="94"/>
                </a:lnTo>
                <a:lnTo>
                  <a:pt x="63" y="109"/>
                </a:lnTo>
                <a:lnTo>
                  <a:pt x="57" y="119"/>
                </a:lnTo>
                <a:lnTo>
                  <a:pt x="63" y="124"/>
                </a:lnTo>
                <a:lnTo>
                  <a:pt x="74" y="129"/>
                </a:lnTo>
                <a:lnTo>
                  <a:pt x="80" y="148"/>
                </a:lnTo>
                <a:lnTo>
                  <a:pt x="91" y="153"/>
                </a:lnTo>
                <a:lnTo>
                  <a:pt x="97" y="153"/>
                </a:lnTo>
                <a:lnTo>
                  <a:pt x="103" y="158"/>
                </a:lnTo>
                <a:lnTo>
                  <a:pt x="103" y="375"/>
                </a:lnTo>
                <a:lnTo>
                  <a:pt x="103" y="424"/>
                </a:lnTo>
                <a:lnTo>
                  <a:pt x="103" y="42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" name=""/>
          <p:cNvSpPr/>
          <p:nvPr/>
        </p:nvSpPr>
        <p:spPr>
          <a:xfrm>
            <a:off x="5415120" y="3516480"/>
            <a:ext cx="728640" cy="577800"/>
          </a:xfrm>
          <a:custGeom>
            <a:avLst/>
            <a:gdLst/>
            <a:ahLst/>
            <a:rect l="l" t="t" r="r" b="b"/>
            <a:pathLst>
              <a:path w="459" h="364">
                <a:moveTo>
                  <a:pt x="0" y="14"/>
                </a:moveTo>
                <a:lnTo>
                  <a:pt x="414" y="0"/>
                </a:lnTo>
                <a:lnTo>
                  <a:pt x="414" y="5"/>
                </a:lnTo>
                <a:lnTo>
                  <a:pt x="420" y="10"/>
                </a:lnTo>
                <a:lnTo>
                  <a:pt x="425" y="19"/>
                </a:lnTo>
                <a:lnTo>
                  <a:pt x="425" y="24"/>
                </a:lnTo>
                <a:lnTo>
                  <a:pt x="408" y="34"/>
                </a:lnTo>
                <a:lnTo>
                  <a:pt x="397" y="44"/>
                </a:lnTo>
                <a:lnTo>
                  <a:pt x="397" y="54"/>
                </a:lnTo>
                <a:lnTo>
                  <a:pt x="459" y="49"/>
                </a:lnTo>
                <a:lnTo>
                  <a:pt x="459" y="54"/>
                </a:lnTo>
                <a:lnTo>
                  <a:pt x="459" y="59"/>
                </a:lnTo>
                <a:lnTo>
                  <a:pt x="454" y="64"/>
                </a:lnTo>
                <a:lnTo>
                  <a:pt x="442" y="79"/>
                </a:lnTo>
                <a:lnTo>
                  <a:pt x="437" y="98"/>
                </a:lnTo>
                <a:lnTo>
                  <a:pt x="425" y="113"/>
                </a:lnTo>
                <a:lnTo>
                  <a:pt x="431" y="123"/>
                </a:lnTo>
                <a:lnTo>
                  <a:pt x="431" y="143"/>
                </a:lnTo>
                <a:lnTo>
                  <a:pt x="425" y="143"/>
                </a:lnTo>
                <a:lnTo>
                  <a:pt x="414" y="152"/>
                </a:lnTo>
                <a:lnTo>
                  <a:pt x="414" y="157"/>
                </a:lnTo>
                <a:lnTo>
                  <a:pt x="397" y="172"/>
                </a:lnTo>
                <a:lnTo>
                  <a:pt x="391" y="187"/>
                </a:lnTo>
                <a:lnTo>
                  <a:pt x="391" y="202"/>
                </a:lnTo>
                <a:lnTo>
                  <a:pt x="386" y="212"/>
                </a:lnTo>
                <a:lnTo>
                  <a:pt x="369" y="221"/>
                </a:lnTo>
                <a:lnTo>
                  <a:pt x="357" y="236"/>
                </a:lnTo>
                <a:lnTo>
                  <a:pt x="357" y="241"/>
                </a:lnTo>
                <a:lnTo>
                  <a:pt x="357" y="256"/>
                </a:lnTo>
                <a:lnTo>
                  <a:pt x="346" y="261"/>
                </a:lnTo>
                <a:lnTo>
                  <a:pt x="346" y="271"/>
                </a:lnTo>
                <a:lnTo>
                  <a:pt x="340" y="286"/>
                </a:lnTo>
                <a:lnTo>
                  <a:pt x="329" y="300"/>
                </a:lnTo>
                <a:lnTo>
                  <a:pt x="335" y="315"/>
                </a:lnTo>
                <a:lnTo>
                  <a:pt x="346" y="325"/>
                </a:lnTo>
                <a:lnTo>
                  <a:pt x="346" y="335"/>
                </a:lnTo>
                <a:lnTo>
                  <a:pt x="346" y="335"/>
                </a:lnTo>
                <a:lnTo>
                  <a:pt x="346" y="340"/>
                </a:lnTo>
                <a:lnTo>
                  <a:pt x="346" y="345"/>
                </a:lnTo>
                <a:lnTo>
                  <a:pt x="340" y="355"/>
                </a:lnTo>
                <a:lnTo>
                  <a:pt x="340" y="360"/>
                </a:lnTo>
                <a:lnTo>
                  <a:pt x="62" y="364"/>
                </a:lnTo>
                <a:lnTo>
                  <a:pt x="62" y="310"/>
                </a:lnTo>
                <a:lnTo>
                  <a:pt x="45" y="310"/>
                </a:lnTo>
                <a:lnTo>
                  <a:pt x="34" y="315"/>
                </a:lnTo>
                <a:lnTo>
                  <a:pt x="28" y="310"/>
                </a:lnTo>
                <a:lnTo>
                  <a:pt x="17" y="300"/>
                </a:lnTo>
                <a:lnTo>
                  <a:pt x="17" y="123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" name=""/>
          <p:cNvSpPr/>
          <p:nvPr/>
        </p:nvSpPr>
        <p:spPr>
          <a:xfrm>
            <a:off x="5415120" y="3516480"/>
            <a:ext cx="728640" cy="577800"/>
          </a:xfrm>
          <a:custGeom>
            <a:avLst/>
            <a:gdLst/>
            <a:ahLst/>
            <a:rect l="l" t="t" r="r" b="b"/>
            <a:pathLst>
              <a:path w="459" h="364">
                <a:moveTo>
                  <a:pt x="0" y="14"/>
                </a:moveTo>
                <a:lnTo>
                  <a:pt x="414" y="0"/>
                </a:lnTo>
                <a:lnTo>
                  <a:pt x="414" y="5"/>
                </a:lnTo>
                <a:lnTo>
                  <a:pt x="420" y="10"/>
                </a:lnTo>
                <a:lnTo>
                  <a:pt x="425" y="19"/>
                </a:lnTo>
                <a:lnTo>
                  <a:pt x="425" y="24"/>
                </a:lnTo>
                <a:lnTo>
                  <a:pt x="408" y="34"/>
                </a:lnTo>
                <a:lnTo>
                  <a:pt x="397" y="44"/>
                </a:lnTo>
                <a:lnTo>
                  <a:pt x="397" y="54"/>
                </a:lnTo>
                <a:lnTo>
                  <a:pt x="459" y="49"/>
                </a:lnTo>
                <a:lnTo>
                  <a:pt x="459" y="54"/>
                </a:lnTo>
                <a:lnTo>
                  <a:pt x="459" y="59"/>
                </a:lnTo>
                <a:lnTo>
                  <a:pt x="454" y="64"/>
                </a:lnTo>
                <a:lnTo>
                  <a:pt x="442" y="79"/>
                </a:lnTo>
                <a:lnTo>
                  <a:pt x="437" y="98"/>
                </a:lnTo>
                <a:lnTo>
                  <a:pt x="425" y="113"/>
                </a:lnTo>
                <a:lnTo>
                  <a:pt x="431" y="123"/>
                </a:lnTo>
                <a:lnTo>
                  <a:pt x="431" y="143"/>
                </a:lnTo>
                <a:lnTo>
                  <a:pt x="425" y="143"/>
                </a:lnTo>
                <a:lnTo>
                  <a:pt x="414" y="152"/>
                </a:lnTo>
                <a:lnTo>
                  <a:pt x="414" y="157"/>
                </a:lnTo>
                <a:lnTo>
                  <a:pt x="397" y="172"/>
                </a:lnTo>
                <a:lnTo>
                  <a:pt x="391" y="187"/>
                </a:lnTo>
                <a:lnTo>
                  <a:pt x="391" y="202"/>
                </a:lnTo>
                <a:lnTo>
                  <a:pt x="386" y="212"/>
                </a:lnTo>
                <a:lnTo>
                  <a:pt x="369" y="221"/>
                </a:lnTo>
                <a:lnTo>
                  <a:pt x="357" y="236"/>
                </a:lnTo>
                <a:lnTo>
                  <a:pt x="357" y="241"/>
                </a:lnTo>
                <a:lnTo>
                  <a:pt x="357" y="256"/>
                </a:lnTo>
                <a:lnTo>
                  <a:pt x="346" y="261"/>
                </a:lnTo>
                <a:lnTo>
                  <a:pt x="346" y="271"/>
                </a:lnTo>
                <a:lnTo>
                  <a:pt x="340" y="286"/>
                </a:lnTo>
                <a:lnTo>
                  <a:pt x="329" y="300"/>
                </a:lnTo>
                <a:lnTo>
                  <a:pt x="335" y="315"/>
                </a:lnTo>
                <a:lnTo>
                  <a:pt x="346" y="325"/>
                </a:lnTo>
                <a:lnTo>
                  <a:pt x="346" y="335"/>
                </a:lnTo>
                <a:lnTo>
                  <a:pt x="346" y="335"/>
                </a:lnTo>
                <a:lnTo>
                  <a:pt x="346" y="340"/>
                </a:lnTo>
                <a:lnTo>
                  <a:pt x="346" y="345"/>
                </a:lnTo>
                <a:lnTo>
                  <a:pt x="340" y="355"/>
                </a:lnTo>
                <a:lnTo>
                  <a:pt x="340" y="360"/>
                </a:lnTo>
                <a:lnTo>
                  <a:pt x="62" y="364"/>
                </a:lnTo>
                <a:lnTo>
                  <a:pt x="62" y="310"/>
                </a:lnTo>
                <a:lnTo>
                  <a:pt x="45" y="310"/>
                </a:lnTo>
                <a:lnTo>
                  <a:pt x="34" y="315"/>
                </a:lnTo>
                <a:lnTo>
                  <a:pt x="28" y="310"/>
                </a:lnTo>
                <a:lnTo>
                  <a:pt x="17" y="300"/>
                </a:lnTo>
                <a:lnTo>
                  <a:pt x="17" y="123"/>
                </a:lnTo>
                <a:lnTo>
                  <a:pt x="0" y="14"/>
                </a:lnTo>
                <a:lnTo>
                  <a:pt x="0" y="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" name=""/>
          <p:cNvSpPr/>
          <p:nvPr/>
        </p:nvSpPr>
        <p:spPr>
          <a:xfrm>
            <a:off x="5513400" y="4087800"/>
            <a:ext cx="828720" cy="625320"/>
          </a:xfrm>
          <a:custGeom>
            <a:avLst/>
            <a:gdLst/>
            <a:ahLst/>
            <a:rect l="l" t="t" r="r" b="b"/>
            <a:pathLst>
              <a:path w="522" h="394">
                <a:moveTo>
                  <a:pt x="0" y="4"/>
                </a:moveTo>
                <a:lnTo>
                  <a:pt x="278" y="0"/>
                </a:lnTo>
                <a:lnTo>
                  <a:pt x="278" y="4"/>
                </a:lnTo>
                <a:lnTo>
                  <a:pt x="290" y="29"/>
                </a:lnTo>
                <a:lnTo>
                  <a:pt x="295" y="44"/>
                </a:lnTo>
                <a:lnTo>
                  <a:pt x="301" y="54"/>
                </a:lnTo>
                <a:lnTo>
                  <a:pt x="307" y="64"/>
                </a:lnTo>
                <a:lnTo>
                  <a:pt x="307" y="69"/>
                </a:lnTo>
                <a:lnTo>
                  <a:pt x="295" y="78"/>
                </a:lnTo>
                <a:lnTo>
                  <a:pt x="290" y="78"/>
                </a:lnTo>
                <a:lnTo>
                  <a:pt x="284" y="103"/>
                </a:lnTo>
                <a:lnTo>
                  <a:pt x="267" y="128"/>
                </a:lnTo>
                <a:lnTo>
                  <a:pt x="250" y="167"/>
                </a:lnTo>
                <a:lnTo>
                  <a:pt x="250" y="202"/>
                </a:lnTo>
                <a:lnTo>
                  <a:pt x="432" y="192"/>
                </a:lnTo>
                <a:lnTo>
                  <a:pt x="437" y="197"/>
                </a:lnTo>
                <a:lnTo>
                  <a:pt x="432" y="216"/>
                </a:lnTo>
                <a:lnTo>
                  <a:pt x="432" y="236"/>
                </a:lnTo>
                <a:lnTo>
                  <a:pt x="449" y="251"/>
                </a:lnTo>
                <a:lnTo>
                  <a:pt x="454" y="271"/>
                </a:lnTo>
                <a:lnTo>
                  <a:pt x="426" y="266"/>
                </a:lnTo>
                <a:lnTo>
                  <a:pt x="403" y="256"/>
                </a:lnTo>
                <a:lnTo>
                  <a:pt x="397" y="256"/>
                </a:lnTo>
                <a:lnTo>
                  <a:pt x="392" y="261"/>
                </a:lnTo>
                <a:lnTo>
                  <a:pt x="375" y="271"/>
                </a:lnTo>
                <a:lnTo>
                  <a:pt x="375" y="280"/>
                </a:lnTo>
                <a:lnTo>
                  <a:pt x="380" y="285"/>
                </a:lnTo>
                <a:lnTo>
                  <a:pt x="392" y="290"/>
                </a:lnTo>
                <a:lnTo>
                  <a:pt x="409" y="290"/>
                </a:lnTo>
                <a:lnTo>
                  <a:pt x="420" y="280"/>
                </a:lnTo>
                <a:lnTo>
                  <a:pt x="426" y="280"/>
                </a:lnTo>
                <a:lnTo>
                  <a:pt x="437" y="280"/>
                </a:lnTo>
                <a:lnTo>
                  <a:pt x="443" y="280"/>
                </a:lnTo>
                <a:lnTo>
                  <a:pt x="443" y="280"/>
                </a:lnTo>
                <a:lnTo>
                  <a:pt x="443" y="285"/>
                </a:lnTo>
                <a:lnTo>
                  <a:pt x="437" y="290"/>
                </a:lnTo>
                <a:lnTo>
                  <a:pt x="437" y="300"/>
                </a:lnTo>
                <a:lnTo>
                  <a:pt x="443" y="300"/>
                </a:lnTo>
                <a:lnTo>
                  <a:pt x="449" y="305"/>
                </a:lnTo>
                <a:lnTo>
                  <a:pt x="454" y="300"/>
                </a:lnTo>
                <a:lnTo>
                  <a:pt x="466" y="285"/>
                </a:lnTo>
                <a:lnTo>
                  <a:pt x="483" y="280"/>
                </a:lnTo>
                <a:lnTo>
                  <a:pt x="488" y="276"/>
                </a:lnTo>
                <a:lnTo>
                  <a:pt x="494" y="276"/>
                </a:lnTo>
                <a:lnTo>
                  <a:pt x="500" y="280"/>
                </a:lnTo>
                <a:lnTo>
                  <a:pt x="494" y="290"/>
                </a:lnTo>
                <a:lnTo>
                  <a:pt x="500" y="295"/>
                </a:lnTo>
                <a:lnTo>
                  <a:pt x="500" y="300"/>
                </a:lnTo>
                <a:lnTo>
                  <a:pt x="488" y="305"/>
                </a:lnTo>
                <a:lnTo>
                  <a:pt x="477" y="320"/>
                </a:lnTo>
                <a:lnTo>
                  <a:pt x="460" y="330"/>
                </a:lnTo>
                <a:lnTo>
                  <a:pt x="460" y="340"/>
                </a:lnTo>
                <a:lnTo>
                  <a:pt x="466" y="345"/>
                </a:lnTo>
                <a:lnTo>
                  <a:pt x="483" y="354"/>
                </a:lnTo>
                <a:lnTo>
                  <a:pt x="517" y="369"/>
                </a:lnTo>
                <a:lnTo>
                  <a:pt x="522" y="374"/>
                </a:lnTo>
                <a:lnTo>
                  <a:pt x="517" y="379"/>
                </a:lnTo>
                <a:lnTo>
                  <a:pt x="511" y="384"/>
                </a:lnTo>
                <a:lnTo>
                  <a:pt x="488" y="394"/>
                </a:lnTo>
                <a:lnTo>
                  <a:pt x="483" y="374"/>
                </a:lnTo>
                <a:lnTo>
                  <a:pt x="466" y="369"/>
                </a:lnTo>
                <a:lnTo>
                  <a:pt x="437" y="359"/>
                </a:lnTo>
                <a:lnTo>
                  <a:pt x="432" y="349"/>
                </a:lnTo>
                <a:lnTo>
                  <a:pt x="426" y="345"/>
                </a:lnTo>
                <a:lnTo>
                  <a:pt x="420" y="349"/>
                </a:lnTo>
                <a:lnTo>
                  <a:pt x="414" y="369"/>
                </a:lnTo>
                <a:lnTo>
                  <a:pt x="420" y="369"/>
                </a:lnTo>
                <a:lnTo>
                  <a:pt x="420" y="374"/>
                </a:lnTo>
                <a:lnTo>
                  <a:pt x="403" y="384"/>
                </a:lnTo>
                <a:lnTo>
                  <a:pt x="397" y="384"/>
                </a:lnTo>
                <a:lnTo>
                  <a:pt x="392" y="374"/>
                </a:lnTo>
                <a:lnTo>
                  <a:pt x="386" y="369"/>
                </a:lnTo>
                <a:lnTo>
                  <a:pt x="375" y="374"/>
                </a:lnTo>
                <a:lnTo>
                  <a:pt x="369" y="369"/>
                </a:lnTo>
                <a:lnTo>
                  <a:pt x="363" y="369"/>
                </a:lnTo>
                <a:lnTo>
                  <a:pt x="352" y="384"/>
                </a:lnTo>
                <a:lnTo>
                  <a:pt x="335" y="384"/>
                </a:lnTo>
                <a:lnTo>
                  <a:pt x="329" y="379"/>
                </a:lnTo>
                <a:lnTo>
                  <a:pt x="312" y="379"/>
                </a:lnTo>
                <a:lnTo>
                  <a:pt x="290" y="354"/>
                </a:lnTo>
                <a:lnTo>
                  <a:pt x="278" y="349"/>
                </a:lnTo>
                <a:lnTo>
                  <a:pt x="261" y="345"/>
                </a:lnTo>
                <a:lnTo>
                  <a:pt x="255" y="335"/>
                </a:lnTo>
                <a:lnTo>
                  <a:pt x="255" y="335"/>
                </a:lnTo>
                <a:lnTo>
                  <a:pt x="255" y="335"/>
                </a:lnTo>
                <a:lnTo>
                  <a:pt x="250" y="335"/>
                </a:lnTo>
                <a:lnTo>
                  <a:pt x="255" y="330"/>
                </a:lnTo>
                <a:lnTo>
                  <a:pt x="244" y="325"/>
                </a:lnTo>
                <a:lnTo>
                  <a:pt x="244" y="330"/>
                </a:lnTo>
                <a:lnTo>
                  <a:pt x="233" y="325"/>
                </a:lnTo>
                <a:lnTo>
                  <a:pt x="227" y="325"/>
                </a:lnTo>
                <a:lnTo>
                  <a:pt x="227" y="320"/>
                </a:lnTo>
                <a:lnTo>
                  <a:pt x="221" y="320"/>
                </a:lnTo>
                <a:lnTo>
                  <a:pt x="204" y="335"/>
                </a:lnTo>
                <a:lnTo>
                  <a:pt x="210" y="345"/>
                </a:lnTo>
                <a:lnTo>
                  <a:pt x="210" y="345"/>
                </a:lnTo>
                <a:lnTo>
                  <a:pt x="176" y="345"/>
                </a:lnTo>
                <a:lnTo>
                  <a:pt x="125" y="340"/>
                </a:lnTo>
                <a:lnTo>
                  <a:pt x="97" y="330"/>
                </a:lnTo>
                <a:lnTo>
                  <a:pt x="28" y="335"/>
                </a:lnTo>
                <a:lnTo>
                  <a:pt x="23" y="335"/>
                </a:lnTo>
                <a:lnTo>
                  <a:pt x="23" y="325"/>
                </a:lnTo>
                <a:lnTo>
                  <a:pt x="23" y="325"/>
                </a:lnTo>
                <a:lnTo>
                  <a:pt x="28" y="315"/>
                </a:lnTo>
                <a:lnTo>
                  <a:pt x="34" y="310"/>
                </a:lnTo>
                <a:lnTo>
                  <a:pt x="45" y="290"/>
                </a:lnTo>
                <a:lnTo>
                  <a:pt x="34" y="280"/>
                </a:lnTo>
                <a:lnTo>
                  <a:pt x="34" y="271"/>
                </a:lnTo>
                <a:lnTo>
                  <a:pt x="40" y="266"/>
                </a:lnTo>
                <a:lnTo>
                  <a:pt x="34" y="261"/>
                </a:lnTo>
                <a:lnTo>
                  <a:pt x="40" y="251"/>
                </a:lnTo>
                <a:lnTo>
                  <a:pt x="45" y="246"/>
                </a:lnTo>
                <a:lnTo>
                  <a:pt x="51" y="236"/>
                </a:lnTo>
                <a:lnTo>
                  <a:pt x="57" y="216"/>
                </a:lnTo>
                <a:lnTo>
                  <a:pt x="57" y="207"/>
                </a:lnTo>
                <a:lnTo>
                  <a:pt x="51" y="192"/>
                </a:lnTo>
                <a:lnTo>
                  <a:pt x="45" y="177"/>
                </a:lnTo>
                <a:lnTo>
                  <a:pt x="40" y="177"/>
                </a:lnTo>
                <a:lnTo>
                  <a:pt x="40" y="172"/>
                </a:lnTo>
                <a:lnTo>
                  <a:pt x="40" y="167"/>
                </a:lnTo>
                <a:lnTo>
                  <a:pt x="34" y="157"/>
                </a:lnTo>
                <a:lnTo>
                  <a:pt x="28" y="152"/>
                </a:lnTo>
                <a:lnTo>
                  <a:pt x="23" y="147"/>
                </a:lnTo>
                <a:lnTo>
                  <a:pt x="28" y="138"/>
                </a:lnTo>
                <a:lnTo>
                  <a:pt x="23" y="123"/>
                </a:lnTo>
                <a:lnTo>
                  <a:pt x="6" y="113"/>
                </a:lnTo>
                <a:lnTo>
                  <a:pt x="0" y="10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212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" name=""/>
          <p:cNvSpPr/>
          <p:nvPr/>
        </p:nvSpPr>
        <p:spPr>
          <a:xfrm>
            <a:off x="5513400" y="4087800"/>
            <a:ext cx="828720" cy="625320"/>
          </a:xfrm>
          <a:custGeom>
            <a:avLst/>
            <a:gdLst/>
            <a:ahLst/>
            <a:rect l="l" t="t" r="r" b="b"/>
            <a:pathLst>
              <a:path w="522" h="394">
                <a:moveTo>
                  <a:pt x="0" y="4"/>
                </a:moveTo>
                <a:lnTo>
                  <a:pt x="278" y="0"/>
                </a:lnTo>
                <a:lnTo>
                  <a:pt x="278" y="4"/>
                </a:lnTo>
                <a:lnTo>
                  <a:pt x="290" y="29"/>
                </a:lnTo>
                <a:lnTo>
                  <a:pt x="295" y="44"/>
                </a:lnTo>
                <a:lnTo>
                  <a:pt x="301" y="54"/>
                </a:lnTo>
                <a:lnTo>
                  <a:pt x="307" y="64"/>
                </a:lnTo>
                <a:lnTo>
                  <a:pt x="307" y="69"/>
                </a:lnTo>
                <a:lnTo>
                  <a:pt x="295" y="78"/>
                </a:lnTo>
                <a:lnTo>
                  <a:pt x="290" y="78"/>
                </a:lnTo>
                <a:lnTo>
                  <a:pt x="284" y="103"/>
                </a:lnTo>
                <a:lnTo>
                  <a:pt x="267" y="128"/>
                </a:lnTo>
                <a:lnTo>
                  <a:pt x="250" y="167"/>
                </a:lnTo>
                <a:lnTo>
                  <a:pt x="250" y="202"/>
                </a:lnTo>
                <a:lnTo>
                  <a:pt x="432" y="192"/>
                </a:lnTo>
                <a:lnTo>
                  <a:pt x="437" y="197"/>
                </a:lnTo>
                <a:lnTo>
                  <a:pt x="432" y="216"/>
                </a:lnTo>
                <a:lnTo>
                  <a:pt x="432" y="236"/>
                </a:lnTo>
                <a:lnTo>
                  <a:pt x="449" y="251"/>
                </a:lnTo>
                <a:lnTo>
                  <a:pt x="454" y="271"/>
                </a:lnTo>
                <a:lnTo>
                  <a:pt x="426" y="266"/>
                </a:lnTo>
                <a:lnTo>
                  <a:pt x="403" y="256"/>
                </a:lnTo>
                <a:lnTo>
                  <a:pt x="397" y="256"/>
                </a:lnTo>
                <a:lnTo>
                  <a:pt x="392" y="261"/>
                </a:lnTo>
                <a:lnTo>
                  <a:pt x="375" y="271"/>
                </a:lnTo>
                <a:lnTo>
                  <a:pt x="375" y="280"/>
                </a:lnTo>
                <a:lnTo>
                  <a:pt x="380" y="285"/>
                </a:lnTo>
                <a:lnTo>
                  <a:pt x="392" y="290"/>
                </a:lnTo>
                <a:lnTo>
                  <a:pt x="409" y="290"/>
                </a:lnTo>
                <a:lnTo>
                  <a:pt x="420" y="280"/>
                </a:lnTo>
                <a:lnTo>
                  <a:pt x="426" y="280"/>
                </a:lnTo>
                <a:lnTo>
                  <a:pt x="437" y="280"/>
                </a:lnTo>
                <a:lnTo>
                  <a:pt x="443" y="280"/>
                </a:lnTo>
                <a:lnTo>
                  <a:pt x="443" y="280"/>
                </a:lnTo>
                <a:lnTo>
                  <a:pt x="443" y="285"/>
                </a:lnTo>
                <a:lnTo>
                  <a:pt x="437" y="290"/>
                </a:lnTo>
                <a:lnTo>
                  <a:pt x="437" y="300"/>
                </a:lnTo>
                <a:lnTo>
                  <a:pt x="443" y="300"/>
                </a:lnTo>
                <a:lnTo>
                  <a:pt x="449" y="305"/>
                </a:lnTo>
                <a:lnTo>
                  <a:pt x="454" y="300"/>
                </a:lnTo>
                <a:lnTo>
                  <a:pt x="466" y="285"/>
                </a:lnTo>
                <a:lnTo>
                  <a:pt x="483" y="280"/>
                </a:lnTo>
                <a:lnTo>
                  <a:pt x="488" y="276"/>
                </a:lnTo>
                <a:lnTo>
                  <a:pt x="494" y="276"/>
                </a:lnTo>
                <a:lnTo>
                  <a:pt x="500" y="280"/>
                </a:lnTo>
                <a:lnTo>
                  <a:pt x="494" y="290"/>
                </a:lnTo>
                <a:lnTo>
                  <a:pt x="500" y="295"/>
                </a:lnTo>
                <a:lnTo>
                  <a:pt x="500" y="300"/>
                </a:lnTo>
                <a:lnTo>
                  <a:pt x="488" y="305"/>
                </a:lnTo>
                <a:lnTo>
                  <a:pt x="477" y="320"/>
                </a:lnTo>
                <a:lnTo>
                  <a:pt x="460" y="330"/>
                </a:lnTo>
                <a:lnTo>
                  <a:pt x="460" y="340"/>
                </a:lnTo>
                <a:lnTo>
                  <a:pt x="466" y="345"/>
                </a:lnTo>
                <a:lnTo>
                  <a:pt x="483" y="354"/>
                </a:lnTo>
                <a:lnTo>
                  <a:pt x="517" y="369"/>
                </a:lnTo>
                <a:lnTo>
                  <a:pt x="522" y="374"/>
                </a:lnTo>
                <a:lnTo>
                  <a:pt x="517" y="379"/>
                </a:lnTo>
                <a:lnTo>
                  <a:pt x="511" y="384"/>
                </a:lnTo>
                <a:lnTo>
                  <a:pt x="488" y="394"/>
                </a:lnTo>
                <a:lnTo>
                  <a:pt x="483" y="374"/>
                </a:lnTo>
                <a:lnTo>
                  <a:pt x="466" y="369"/>
                </a:lnTo>
                <a:lnTo>
                  <a:pt x="437" y="359"/>
                </a:lnTo>
                <a:lnTo>
                  <a:pt x="432" y="349"/>
                </a:lnTo>
                <a:lnTo>
                  <a:pt x="426" y="345"/>
                </a:lnTo>
                <a:lnTo>
                  <a:pt x="420" y="349"/>
                </a:lnTo>
                <a:lnTo>
                  <a:pt x="414" y="369"/>
                </a:lnTo>
                <a:lnTo>
                  <a:pt x="420" y="369"/>
                </a:lnTo>
                <a:lnTo>
                  <a:pt x="420" y="374"/>
                </a:lnTo>
                <a:lnTo>
                  <a:pt x="403" y="384"/>
                </a:lnTo>
                <a:lnTo>
                  <a:pt x="397" y="384"/>
                </a:lnTo>
                <a:lnTo>
                  <a:pt x="392" y="374"/>
                </a:lnTo>
                <a:lnTo>
                  <a:pt x="386" y="369"/>
                </a:lnTo>
                <a:lnTo>
                  <a:pt x="375" y="374"/>
                </a:lnTo>
                <a:lnTo>
                  <a:pt x="369" y="369"/>
                </a:lnTo>
                <a:lnTo>
                  <a:pt x="363" y="369"/>
                </a:lnTo>
                <a:lnTo>
                  <a:pt x="352" y="384"/>
                </a:lnTo>
                <a:lnTo>
                  <a:pt x="335" y="384"/>
                </a:lnTo>
                <a:lnTo>
                  <a:pt x="329" y="379"/>
                </a:lnTo>
                <a:lnTo>
                  <a:pt x="312" y="379"/>
                </a:lnTo>
                <a:lnTo>
                  <a:pt x="290" y="354"/>
                </a:lnTo>
                <a:lnTo>
                  <a:pt x="278" y="349"/>
                </a:lnTo>
                <a:lnTo>
                  <a:pt x="261" y="345"/>
                </a:lnTo>
                <a:lnTo>
                  <a:pt x="255" y="335"/>
                </a:lnTo>
                <a:lnTo>
                  <a:pt x="255" y="335"/>
                </a:lnTo>
                <a:lnTo>
                  <a:pt x="255" y="335"/>
                </a:lnTo>
                <a:lnTo>
                  <a:pt x="250" y="335"/>
                </a:lnTo>
                <a:lnTo>
                  <a:pt x="255" y="330"/>
                </a:lnTo>
                <a:lnTo>
                  <a:pt x="244" y="325"/>
                </a:lnTo>
                <a:lnTo>
                  <a:pt x="244" y="330"/>
                </a:lnTo>
                <a:lnTo>
                  <a:pt x="233" y="325"/>
                </a:lnTo>
                <a:lnTo>
                  <a:pt x="227" y="325"/>
                </a:lnTo>
                <a:lnTo>
                  <a:pt x="227" y="320"/>
                </a:lnTo>
                <a:lnTo>
                  <a:pt x="221" y="320"/>
                </a:lnTo>
                <a:lnTo>
                  <a:pt x="204" y="335"/>
                </a:lnTo>
                <a:lnTo>
                  <a:pt x="210" y="345"/>
                </a:lnTo>
                <a:lnTo>
                  <a:pt x="210" y="345"/>
                </a:lnTo>
                <a:lnTo>
                  <a:pt x="176" y="345"/>
                </a:lnTo>
                <a:lnTo>
                  <a:pt x="125" y="340"/>
                </a:lnTo>
                <a:lnTo>
                  <a:pt x="97" y="330"/>
                </a:lnTo>
                <a:lnTo>
                  <a:pt x="28" y="335"/>
                </a:lnTo>
                <a:lnTo>
                  <a:pt x="23" y="335"/>
                </a:lnTo>
                <a:lnTo>
                  <a:pt x="23" y="325"/>
                </a:lnTo>
                <a:lnTo>
                  <a:pt x="23" y="325"/>
                </a:lnTo>
                <a:lnTo>
                  <a:pt x="28" y="315"/>
                </a:lnTo>
                <a:lnTo>
                  <a:pt x="34" y="310"/>
                </a:lnTo>
                <a:lnTo>
                  <a:pt x="45" y="290"/>
                </a:lnTo>
                <a:lnTo>
                  <a:pt x="34" y="280"/>
                </a:lnTo>
                <a:lnTo>
                  <a:pt x="34" y="271"/>
                </a:lnTo>
                <a:lnTo>
                  <a:pt x="40" y="266"/>
                </a:lnTo>
                <a:lnTo>
                  <a:pt x="34" y="261"/>
                </a:lnTo>
                <a:lnTo>
                  <a:pt x="40" y="251"/>
                </a:lnTo>
                <a:lnTo>
                  <a:pt x="45" y="246"/>
                </a:lnTo>
                <a:lnTo>
                  <a:pt x="51" y="236"/>
                </a:lnTo>
                <a:lnTo>
                  <a:pt x="57" y="216"/>
                </a:lnTo>
                <a:lnTo>
                  <a:pt x="57" y="207"/>
                </a:lnTo>
                <a:lnTo>
                  <a:pt x="51" y="192"/>
                </a:lnTo>
                <a:lnTo>
                  <a:pt x="45" y="177"/>
                </a:lnTo>
                <a:lnTo>
                  <a:pt x="40" y="177"/>
                </a:lnTo>
                <a:lnTo>
                  <a:pt x="40" y="172"/>
                </a:lnTo>
                <a:lnTo>
                  <a:pt x="40" y="167"/>
                </a:lnTo>
                <a:lnTo>
                  <a:pt x="34" y="157"/>
                </a:lnTo>
                <a:lnTo>
                  <a:pt x="28" y="152"/>
                </a:lnTo>
                <a:lnTo>
                  <a:pt x="23" y="147"/>
                </a:lnTo>
                <a:lnTo>
                  <a:pt x="28" y="138"/>
                </a:lnTo>
                <a:lnTo>
                  <a:pt x="23" y="123"/>
                </a:lnTo>
                <a:lnTo>
                  <a:pt x="6" y="113"/>
                </a:lnTo>
                <a:lnTo>
                  <a:pt x="0" y="108"/>
                </a:lnTo>
                <a:lnTo>
                  <a:pt x="0" y="4"/>
                </a:ln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" name=""/>
          <p:cNvSpPr/>
          <p:nvPr/>
        </p:nvSpPr>
        <p:spPr>
          <a:xfrm>
            <a:off x="5910120" y="3743280"/>
            <a:ext cx="513000" cy="774720"/>
          </a:xfrm>
          <a:custGeom>
            <a:avLst/>
            <a:gdLst/>
            <a:ahLst/>
            <a:rect l="l" t="t" r="r" b="b"/>
            <a:pathLst>
              <a:path w="323" h="488">
                <a:moveTo>
                  <a:pt x="301" y="0"/>
                </a:moveTo>
                <a:lnTo>
                  <a:pt x="102" y="9"/>
                </a:lnTo>
                <a:lnTo>
                  <a:pt x="102" y="14"/>
                </a:lnTo>
                <a:lnTo>
                  <a:pt x="85" y="29"/>
                </a:lnTo>
                <a:lnTo>
                  <a:pt x="79" y="44"/>
                </a:lnTo>
                <a:lnTo>
                  <a:pt x="79" y="59"/>
                </a:lnTo>
                <a:lnTo>
                  <a:pt x="74" y="69"/>
                </a:lnTo>
                <a:lnTo>
                  <a:pt x="57" y="78"/>
                </a:lnTo>
                <a:lnTo>
                  <a:pt x="45" y="93"/>
                </a:lnTo>
                <a:lnTo>
                  <a:pt x="45" y="98"/>
                </a:lnTo>
                <a:lnTo>
                  <a:pt x="45" y="113"/>
                </a:lnTo>
                <a:lnTo>
                  <a:pt x="34" y="118"/>
                </a:lnTo>
                <a:lnTo>
                  <a:pt x="34" y="128"/>
                </a:lnTo>
                <a:lnTo>
                  <a:pt x="28" y="143"/>
                </a:lnTo>
                <a:lnTo>
                  <a:pt x="17" y="157"/>
                </a:lnTo>
                <a:lnTo>
                  <a:pt x="23" y="172"/>
                </a:lnTo>
                <a:lnTo>
                  <a:pt x="34" y="182"/>
                </a:lnTo>
                <a:lnTo>
                  <a:pt x="34" y="192"/>
                </a:lnTo>
                <a:lnTo>
                  <a:pt x="34" y="192"/>
                </a:lnTo>
                <a:lnTo>
                  <a:pt x="34" y="197"/>
                </a:lnTo>
                <a:lnTo>
                  <a:pt x="34" y="202"/>
                </a:lnTo>
                <a:lnTo>
                  <a:pt x="28" y="212"/>
                </a:lnTo>
                <a:lnTo>
                  <a:pt x="28" y="217"/>
                </a:lnTo>
                <a:lnTo>
                  <a:pt x="28" y="221"/>
                </a:lnTo>
                <a:lnTo>
                  <a:pt x="40" y="246"/>
                </a:lnTo>
                <a:lnTo>
                  <a:pt x="45" y="261"/>
                </a:lnTo>
                <a:lnTo>
                  <a:pt x="51" y="271"/>
                </a:lnTo>
                <a:lnTo>
                  <a:pt x="57" y="281"/>
                </a:lnTo>
                <a:lnTo>
                  <a:pt x="57" y="286"/>
                </a:lnTo>
                <a:lnTo>
                  <a:pt x="45" y="295"/>
                </a:lnTo>
                <a:lnTo>
                  <a:pt x="40" y="295"/>
                </a:lnTo>
                <a:lnTo>
                  <a:pt x="34" y="320"/>
                </a:lnTo>
                <a:lnTo>
                  <a:pt x="17" y="345"/>
                </a:lnTo>
                <a:lnTo>
                  <a:pt x="0" y="384"/>
                </a:lnTo>
                <a:lnTo>
                  <a:pt x="0" y="419"/>
                </a:lnTo>
                <a:lnTo>
                  <a:pt x="182" y="409"/>
                </a:lnTo>
                <a:lnTo>
                  <a:pt x="187" y="414"/>
                </a:lnTo>
                <a:lnTo>
                  <a:pt x="182" y="433"/>
                </a:lnTo>
                <a:lnTo>
                  <a:pt x="182" y="453"/>
                </a:lnTo>
                <a:lnTo>
                  <a:pt x="199" y="468"/>
                </a:lnTo>
                <a:lnTo>
                  <a:pt x="204" y="488"/>
                </a:lnTo>
                <a:lnTo>
                  <a:pt x="216" y="488"/>
                </a:lnTo>
                <a:lnTo>
                  <a:pt x="238" y="478"/>
                </a:lnTo>
                <a:lnTo>
                  <a:pt x="278" y="463"/>
                </a:lnTo>
                <a:lnTo>
                  <a:pt x="289" y="468"/>
                </a:lnTo>
                <a:lnTo>
                  <a:pt x="306" y="463"/>
                </a:lnTo>
                <a:lnTo>
                  <a:pt x="312" y="468"/>
                </a:lnTo>
                <a:lnTo>
                  <a:pt x="318" y="468"/>
                </a:lnTo>
                <a:lnTo>
                  <a:pt x="323" y="468"/>
                </a:lnTo>
                <a:lnTo>
                  <a:pt x="301" y="315"/>
                </a:lnTo>
                <a:lnTo>
                  <a:pt x="301" y="300"/>
                </a:lnTo>
                <a:lnTo>
                  <a:pt x="306" y="5"/>
                </a:lnTo>
                <a:lnTo>
                  <a:pt x="301" y="0"/>
                </a:lnTo>
                <a:lnTo>
                  <a:pt x="30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" name=""/>
          <p:cNvSpPr/>
          <p:nvPr/>
        </p:nvSpPr>
        <p:spPr>
          <a:xfrm>
            <a:off x="5910120" y="3743280"/>
            <a:ext cx="513000" cy="774720"/>
          </a:xfrm>
          <a:custGeom>
            <a:avLst/>
            <a:gdLst/>
            <a:ahLst/>
            <a:rect l="l" t="t" r="r" b="b"/>
            <a:pathLst>
              <a:path w="323" h="488">
                <a:moveTo>
                  <a:pt x="301" y="0"/>
                </a:moveTo>
                <a:lnTo>
                  <a:pt x="102" y="9"/>
                </a:lnTo>
                <a:lnTo>
                  <a:pt x="102" y="14"/>
                </a:lnTo>
                <a:lnTo>
                  <a:pt x="85" y="29"/>
                </a:lnTo>
                <a:lnTo>
                  <a:pt x="79" y="44"/>
                </a:lnTo>
                <a:lnTo>
                  <a:pt x="79" y="59"/>
                </a:lnTo>
                <a:lnTo>
                  <a:pt x="74" y="69"/>
                </a:lnTo>
                <a:lnTo>
                  <a:pt x="57" y="78"/>
                </a:lnTo>
                <a:lnTo>
                  <a:pt x="45" y="93"/>
                </a:lnTo>
                <a:lnTo>
                  <a:pt x="45" y="98"/>
                </a:lnTo>
                <a:lnTo>
                  <a:pt x="45" y="113"/>
                </a:lnTo>
                <a:lnTo>
                  <a:pt x="34" y="118"/>
                </a:lnTo>
                <a:lnTo>
                  <a:pt x="34" y="128"/>
                </a:lnTo>
                <a:lnTo>
                  <a:pt x="28" y="143"/>
                </a:lnTo>
                <a:lnTo>
                  <a:pt x="17" y="157"/>
                </a:lnTo>
                <a:lnTo>
                  <a:pt x="23" y="172"/>
                </a:lnTo>
                <a:lnTo>
                  <a:pt x="34" y="182"/>
                </a:lnTo>
                <a:lnTo>
                  <a:pt x="34" y="192"/>
                </a:lnTo>
                <a:lnTo>
                  <a:pt x="34" y="192"/>
                </a:lnTo>
                <a:lnTo>
                  <a:pt x="34" y="197"/>
                </a:lnTo>
                <a:lnTo>
                  <a:pt x="34" y="202"/>
                </a:lnTo>
                <a:lnTo>
                  <a:pt x="28" y="212"/>
                </a:lnTo>
                <a:lnTo>
                  <a:pt x="28" y="217"/>
                </a:lnTo>
                <a:lnTo>
                  <a:pt x="28" y="221"/>
                </a:lnTo>
                <a:lnTo>
                  <a:pt x="40" y="246"/>
                </a:lnTo>
                <a:lnTo>
                  <a:pt x="45" y="261"/>
                </a:lnTo>
                <a:lnTo>
                  <a:pt x="51" y="271"/>
                </a:lnTo>
                <a:lnTo>
                  <a:pt x="57" y="281"/>
                </a:lnTo>
                <a:lnTo>
                  <a:pt x="57" y="286"/>
                </a:lnTo>
                <a:lnTo>
                  <a:pt x="45" y="295"/>
                </a:lnTo>
                <a:lnTo>
                  <a:pt x="40" y="295"/>
                </a:lnTo>
                <a:lnTo>
                  <a:pt x="34" y="320"/>
                </a:lnTo>
                <a:lnTo>
                  <a:pt x="17" y="345"/>
                </a:lnTo>
                <a:lnTo>
                  <a:pt x="0" y="384"/>
                </a:lnTo>
                <a:lnTo>
                  <a:pt x="0" y="419"/>
                </a:lnTo>
                <a:lnTo>
                  <a:pt x="182" y="409"/>
                </a:lnTo>
                <a:lnTo>
                  <a:pt x="187" y="414"/>
                </a:lnTo>
                <a:lnTo>
                  <a:pt x="182" y="433"/>
                </a:lnTo>
                <a:lnTo>
                  <a:pt x="182" y="453"/>
                </a:lnTo>
                <a:lnTo>
                  <a:pt x="199" y="468"/>
                </a:lnTo>
                <a:lnTo>
                  <a:pt x="204" y="488"/>
                </a:lnTo>
                <a:lnTo>
                  <a:pt x="216" y="488"/>
                </a:lnTo>
                <a:lnTo>
                  <a:pt x="238" y="478"/>
                </a:lnTo>
                <a:lnTo>
                  <a:pt x="278" y="463"/>
                </a:lnTo>
                <a:lnTo>
                  <a:pt x="289" y="468"/>
                </a:lnTo>
                <a:lnTo>
                  <a:pt x="306" y="463"/>
                </a:lnTo>
                <a:lnTo>
                  <a:pt x="312" y="468"/>
                </a:lnTo>
                <a:lnTo>
                  <a:pt x="318" y="468"/>
                </a:lnTo>
                <a:lnTo>
                  <a:pt x="323" y="468"/>
                </a:lnTo>
                <a:lnTo>
                  <a:pt x="301" y="315"/>
                </a:lnTo>
                <a:lnTo>
                  <a:pt x="301" y="300"/>
                </a:lnTo>
                <a:lnTo>
                  <a:pt x="306" y="5"/>
                </a:lnTo>
                <a:lnTo>
                  <a:pt x="301" y="0"/>
                </a:lnTo>
                <a:lnTo>
                  <a:pt x="301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" name=""/>
          <p:cNvSpPr/>
          <p:nvPr/>
        </p:nvSpPr>
        <p:spPr>
          <a:xfrm>
            <a:off x="6388200" y="3711600"/>
            <a:ext cx="558720" cy="774720"/>
          </a:xfrm>
          <a:custGeom>
            <a:avLst/>
            <a:gdLst/>
            <a:ahLst/>
            <a:rect l="l" t="t" r="r" b="b"/>
            <a:pathLst>
              <a:path w="352" h="488">
                <a:moveTo>
                  <a:pt x="0" y="20"/>
                </a:moveTo>
                <a:lnTo>
                  <a:pt x="5" y="25"/>
                </a:lnTo>
                <a:lnTo>
                  <a:pt x="0" y="320"/>
                </a:lnTo>
                <a:lnTo>
                  <a:pt x="0" y="335"/>
                </a:lnTo>
                <a:lnTo>
                  <a:pt x="22" y="488"/>
                </a:lnTo>
                <a:lnTo>
                  <a:pt x="28" y="483"/>
                </a:lnTo>
                <a:lnTo>
                  <a:pt x="34" y="478"/>
                </a:lnTo>
                <a:lnTo>
                  <a:pt x="45" y="483"/>
                </a:lnTo>
                <a:lnTo>
                  <a:pt x="51" y="478"/>
                </a:lnTo>
                <a:lnTo>
                  <a:pt x="57" y="458"/>
                </a:lnTo>
                <a:lnTo>
                  <a:pt x="62" y="444"/>
                </a:lnTo>
                <a:lnTo>
                  <a:pt x="68" y="458"/>
                </a:lnTo>
                <a:lnTo>
                  <a:pt x="68" y="463"/>
                </a:lnTo>
                <a:lnTo>
                  <a:pt x="74" y="473"/>
                </a:lnTo>
                <a:lnTo>
                  <a:pt x="85" y="488"/>
                </a:lnTo>
                <a:lnTo>
                  <a:pt x="96" y="488"/>
                </a:lnTo>
                <a:lnTo>
                  <a:pt x="102" y="488"/>
                </a:lnTo>
                <a:lnTo>
                  <a:pt x="113" y="478"/>
                </a:lnTo>
                <a:lnTo>
                  <a:pt x="119" y="478"/>
                </a:lnTo>
                <a:lnTo>
                  <a:pt x="125" y="473"/>
                </a:lnTo>
                <a:lnTo>
                  <a:pt x="125" y="468"/>
                </a:lnTo>
                <a:lnTo>
                  <a:pt x="119" y="468"/>
                </a:lnTo>
                <a:lnTo>
                  <a:pt x="113" y="463"/>
                </a:lnTo>
                <a:lnTo>
                  <a:pt x="113" y="463"/>
                </a:lnTo>
                <a:lnTo>
                  <a:pt x="119" y="453"/>
                </a:lnTo>
                <a:lnTo>
                  <a:pt x="119" y="448"/>
                </a:lnTo>
                <a:lnTo>
                  <a:pt x="113" y="444"/>
                </a:lnTo>
                <a:lnTo>
                  <a:pt x="108" y="444"/>
                </a:lnTo>
                <a:lnTo>
                  <a:pt x="102" y="439"/>
                </a:lnTo>
                <a:lnTo>
                  <a:pt x="96" y="429"/>
                </a:lnTo>
                <a:lnTo>
                  <a:pt x="96" y="424"/>
                </a:lnTo>
                <a:lnTo>
                  <a:pt x="96" y="424"/>
                </a:lnTo>
                <a:lnTo>
                  <a:pt x="96" y="419"/>
                </a:lnTo>
                <a:lnTo>
                  <a:pt x="96" y="414"/>
                </a:lnTo>
                <a:lnTo>
                  <a:pt x="352" y="394"/>
                </a:lnTo>
                <a:lnTo>
                  <a:pt x="352" y="389"/>
                </a:lnTo>
                <a:lnTo>
                  <a:pt x="340" y="370"/>
                </a:lnTo>
                <a:lnTo>
                  <a:pt x="340" y="345"/>
                </a:lnTo>
                <a:lnTo>
                  <a:pt x="329" y="325"/>
                </a:lnTo>
                <a:lnTo>
                  <a:pt x="329" y="306"/>
                </a:lnTo>
                <a:lnTo>
                  <a:pt x="335" y="291"/>
                </a:lnTo>
                <a:lnTo>
                  <a:pt x="335" y="281"/>
                </a:lnTo>
                <a:lnTo>
                  <a:pt x="340" y="271"/>
                </a:lnTo>
                <a:lnTo>
                  <a:pt x="346" y="266"/>
                </a:lnTo>
                <a:lnTo>
                  <a:pt x="335" y="256"/>
                </a:lnTo>
                <a:lnTo>
                  <a:pt x="340" y="246"/>
                </a:lnTo>
                <a:lnTo>
                  <a:pt x="335" y="241"/>
                </a:lnTo>
                <a:lnTo>
                  <a:pt x="323" y="237"/>
                </a:lnTo>
                <a:lnTo>
                  <a:pt x="323" y="232"/>
                </a:lnTo>
                <a:lnTo>
                  <a:pt x="318" y="217"/>
                </a:lnTo>
                <a:lnTo>
                  <a:pt x="306" y="212"/>
                </a:lnTo>
                <a:lnTo>
                  <a:pt x="244" y="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" name=""/>
          <p:cNvSpPr/>
          <p:nvPr/>
        </p:nvSpPr>
        <p:spPr>
          <a:xfrm>
            <a:off x="6388200" y="3711600"/>
            <a:ext cx="558720" cy="774720"/>
          </a:xfrm>
          <a:custGeom>
            <a:avLst/>
            <a:gdLst/>
            <a:ahLst/>
            <a:rect l="l" t="t" r="r" b="b"/>
            <a:pathLst>
              <a:path w="352" h="488">
                <a:moveTo>
                  <a:pt x="0" y="20"/>
                </a:moveTo>
                <a:lnTo>
                  <a:pt x="5" y="25"/>
                </a:lnTo>
                <a:lnTo>
                  <a:pt x="0" y="320"/>
                </a:lnTo>
                <a:lnTo>
                  <a:pt x="0" y="335"/>
                </a:lnTo>
                <a:lnTo>
                  <a:pt x="22" y="488"/>
                </a:lnTo>
                <a:lnTo>
                  <a:pt x="28" y="483"/>
                </a:lnTo>
                <a:lnTo>
                  <a:pt x="34" y="478"/>
                </a:lnTo>
                <a:lnTo>
                  <a:pt x="45" y="483"/>
                </a:lnTo>
                <a:lnTo>
                  <a:pt x="51" y="478"/>
                </a:lnTo>
                <a:lnTo>
                  <a:pt x="57" y="458"/>
                </a:lnTo>
                <a:lnTo>
                  <a:pt x="62" y="444"/>
                </a:lnTo>
                <a:lnTo>
                  <a:pt x="68" y="458"/>
                </a:lnTo>
                <a:lnTo>
                  <a:pt x="68" y="463"/>
                </a:lnTo>
                <a:lnTo>
                  <a:pt x="74" y="473"/>
                </a:lnTo>
                <a:lnTo>
                  <a:pt x="85" y="488"/>
                </a:lnTo>
                <a:lnTo>
                  <a:pt x="96" y="488"/>
                </a:lnTo>
                <a:lnTo>
                  <a:pt x="102" y="488"/>
                </a:lnTo>
                <a:lnTo>
                  <a:pt x="113" y="478"/>
                </a:lnTo>
                <a:lnTo>
                  <a:pt x="119" y="478"/>
                </a:lnTo>
                <a:lnTo>
                  <a:pt x="125" y="473"/>
                </a:lnTo>
                <a:lnTo>
                  <a:pt x="125" y="468"/>
                </a:lnTo>
                <a:lnTo>
                  <a:pt x="119" y="468"/>
                </a:lnTo>
                <a:lnTo>
                  <a:pt x="113" y="463"/>
                </a:lnTo>
                <a:lnTo>
                  <a:pt x="113" y="463"/>
                </a:lnTo>
                <a:lnTo>
                  <a:pt x="119" y="453"/>
                </a:lnTo>
                <a:lnTo>
                  <a:pt x="119" y="448"/>
                </a:lnTo>
                <a:lnTo>
                  <a:pt x="113" y="444"/>
                </a:lnTo>
                <a:lnTo>
                  <a:pt x="108" y="444"/>
                </a:lnTo>
                <a:lnTo>
                  <a:pt x="102" y="439"/>
                </a:lnTo>
                <a:lnTo>
                  <a:pt x="96" y="429"/>
                </a:lnTo>
                <a:lnTo>
                  <a:pt x="96" y="424"/>
                </a:lnTo>
                <a:lnTo>
                  <a:pt x="96" y="424"/>
                </a:lnTo>
                <a:lnTo>
                  <a:pt x="96" y="419"/>
                </a:lnTo>
                <a:lnTo>
                  <a:pt x="96" y="414"/>
                </a:lnTo>
                <a:lnTo>
                  <a:pt x="352" y="394"/>
                </a:lnTo>
                <a:lnTo>
                  <a:pt x="352" y="389"/>
                </a:lnTo>
                <a:lnTo>
                  <a:pt x="340" y="370"/>
                </a:lnTo>
                <a:lnTo>
                  <a:pt x="340" y="345"/>
                </a:lnTo>
                <a:lnTo>
                  <a:pt x="329" y="325"/>
                </a:lnTo>
                <a:lnTo>
                  <a:pt x="329" y="306"/>
                </a:lnTo>
                <a:lnTo>
                  <a:pt x="335" y="291"/>
                </a:lnTo>
                <a:lnTo>
                  <a:pt x="335" y="281"/>
                </a:lnTo>
                <a:lnTo>
                  <a:pt x="340" y="271"/>
                </a:lnTo>
                <a:lnTo>
                  <a:pt x="346" y="266"/>
                </a:lnTo>
                <a:lnTo>
                  <a:pt x="335" y="256"/>
                </a:lnTo>
                <a:lnTo>
                  <a:pt x="340" y="246"/>
                </a:lnTo>
                <a:lnTo>
                  <a:pt x="335" y="241"/>
                </a:lnTo>
                <a:lnTo>
                  <a:pt x="323" y="237"/>
                </a:lnTo>
                <a:lnTo>
                  <a:pt x="323" y="232"/>
                </a:lnTo>
                <a:lnTo>
                  <a:pt x="318" y="217"/>
                </a:lnTo>
                <a:lnTo>
                  <a:pt x="306" y="212"/>
                </a:lnTo>
                <a:lnTo>
                  <a:pt x="244" y="0"/>
                </a:lnTo>
                <a:lnTo>
                  <a:pt x="0" y="20"/>
                </a:lnTo>
                <a:lnTo>
                  <a:pt x="0" y="2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" name=""/>
          <p:cNvSpPr/>
          <p:nvPr/>
        </p:nvSpPr>
        <p:spPr>
          <a:xfrm>
            <a:off x="6540480" y="4307040"/>
            <a:ext cx="1335240" cy="868320"/>
          </a:xfrm>
          <a:custGeom>
            <a:avLst/>
            <a:gdLst/>
            <a:ahLst/>
            <a:rect l="l" t="t" r="r" b="b"/>
            <a:pathLst>
              <a:path w="841" h="547">
                <a:moveTo>
                  <a:pt x="256" y="19"/>
                </a:moveTo>
                <a:lnTo>
                  <a:pt x="0" y="39"/>
                </a:lnTo>
                <a:lnTo>
                  <a:pt x="0" y="44"/>
                </a:lnTo>
                <a:lnTo>
                  <a:pt x="0" y="49"/>
                </a:lnTo>
                <a:lnTo>
                  <a:pt x="0" y="49"/>
                </a:lnTo>
                <a:lnTo>
                  <a:pt x="0" y="54"/>
                </a:lnTo>
                <a:lnTo>
                  <a:pt x="6" y="64"/>
                </a:lnTo>
                <a:lnTo>
                  <a:pt x="12" y="69"/>
                </a:lnTo>
                <a:lnTo>
                  <a:pt x="17" y="69"/>
                </a:lnTo>
                <a:lnTo>
                  <a:pt x="23" y="73"/>
                </a:lnTo>
                <a:lnTo>
                  <a:pt x="23" y="78"/>
                </a:lnTo>
                <a:lnTo>
                  <a:pt x="17" y="88"/>
                </a:lnTo>
                <a:lnTo>
                  <a:pt x="17" y="88"/>
                </a:lnTo>
                <a:lnTo>
                  <a:pt x="23" y="93"/>
                </a:lnTo>
                <a:lnTo>
                  <a:pt x="29" y="93"/>
                </a:lnTo>
                <a:lnTo>
                  <a:pt x="29" y="98"/>
                </a:lnTo>
                <a:lnTo>
                  <a:pt x="23" y="103"/>
                </a:lnTo>
                <a:lnTo>
                  <a:pt x="23" y="108"/>
                </a:lnTo>
                <a:lnTo>
                  <a:pt x="23" y="108"/>
                </a:lnTo>
                <a:lnTo>
                  <a:pt x="40" y="103"/>
                </a:lnTo>
                <a:lnTo>
                  <a:pt x="46" y="103"/>
                </a:lnTo>
                <a:lnTo>
                  <a:pt x="46" y="88"/>
                </a:lnTo>
                <a:lnTo>
                  <a:pt x="51" y="88"/>
                </a:lnTo>
                <a:lnTo>
                  <a:pt x="57" y="88"/>
                </a:lnTo>
                <a:lnTo>
                  <a:pt x="63" y="88"/>
                </a:lnTo>
                <a:lnTo>
                  <a:pt x="63" y="88"/>
                </a:lnTo>
                <a:lnTo>
                  <a:pt x="68" y="88"/>
                </a:lnTo>
                <a:lnTo>
                  <a:pt x="68" y="88"/>
                </a:lnTo>
                <a:lnTo>
                  <a:pt x="57" y="98"/>
                </a:lnTo>
                <a:lnTo>
                  <a:pt x="63" y="98"/>
                </a:lnTo>
                <a:lnTo>
                  <a:pt x="68" y="98"/>
                </a:lnTo>
                <a:lnTo>
                  <a:pt x="80" y="93"/>
                </a:lnTo>
                <a:lnTo>
                  <a:pt x="125" y="83"/>
                </a:lnTo>
                <a:lnTo>
                  <a:pt x="131" y="83"/>
                </a:lnTo>
                <a:lnTo>
                  <a:pt x="131" y="83"/>
                </a:lnTo>
                <a:lnTo>
                  <a:pt x="125" y="93"/>
                </a:lnTo>
                <a:lnTo>
                  <a:pt x="131" y="93"/>
                </a:lnTo>
                <a:lnTo>
                  <a:pt x="148" y="93"/>
                </a:lnTo>
                <a:lnTo>
                  <a:pt x="165" y="98"/>
                </a:lnTo>
                <a:lnTo>
                  <a:pt x="188" y="108"/>
                </a:lnTo>
                <a:lnTo>
                  <a:pt x="193" y="113"/>
                </a:lnTo>
                <a:lnTo>
                  <a:pt x="193" y="103"/>
                </a:lnTo>
                <a:lnTo>
                  <a:pt x="199" y="103"/>
                </a:lnTo>
                <a:lnTo>
                  <a:pt x="205" y="108"/>
                </a:lnTo>
                <a:lnTo>
                  <a:pt x="216" y="108"/>
                </a:lnTo>
                <a:lnTo>
                  <a:pt x="216" y="113"/>
                </a:lnTo>
                <a:lnTo>
                  <a:pt x="216" y="113"/>
                </a:lnTo>
                <a:lnTo>
                  <a:pt x="210" y="113"/>
                </a:lnTo>
                <a:lnTo>
                  <a:pt x="216" y="118"/>
                </a:lnTo>
                <a:lnTo>
                  <a:pt x="239" y="133"/>
                </a:lnTo>
                <a:lnTo>
                  <a:pt x="244" y="142"/>
                </a:lnTo>
                <a:lnTo>
                  <a:pt x="239" y="147"/>
                </a:lnTo>
                <a:lnTo>
                  <a:pt x="239" y="152"/>
                </a:lnTo>
                <a:lnTo>
                  <a:pt x="233" y="147"/>
                </a:lnTo>
                <a:lnTo>
                  <a:pt x="233" y="142"/>
                </a:lnTo>
                <a:lnTo>
                  <a:pt x="233" y="147"/>
                </a:lnTo>
                <a:lnTo>
                  <a:pt x="233" y="152"/>
                </a:lnTo>
                <a:lnTo>
                  <a:pt x="239" y="152"/>
                </a:lnTo>
                <a:lnTo>
                  <a:pt x="273" y="147"/>
                </a:lnTo>
                <a:lnTo>
                  <a:pt x="279" y="142"/>
                </a:lnTo>
                <a:lnTo>
                  <a:pt x="290" y="142"/>
                </a:lnTo>
                <a:lnTo>
                  <a:pt x="318" y="123"/>
                </a:lnTo>
                <a:lnTo>
                  <a:pt x="335" y="123"/>
                </a:lnTo>
                <a:lnTo>
                  <a:pt x="335" y="118"/>
                </a:lnTo>
                <a:lnTo>
                  <a:pt x="335" y="113"/>
                </a:lnTo>
                <a:lnTo>
                  <a:pt x="341" y="103"/>
                </a:lnTo>
                <a:lnTo>
                  <a:pt x="369" y="98"/>
                </a:lnTo>
                <a:lnTo>
                  <a:pt x="415" y="118"/>
                </a:lnTo>
                <a:lnTo>
                  <a:pt x="415" y="123"/>
                </a:lnTo>
                <a:lnTo>
                  <a:pt x="432" y="133"/>
                </a:lnTo>
                <a:lnTo>
                  <a:pt x="437" y="147"/>
                </a:lnTo>
                <a:lnTo>
                  <a:pt x="466" y="162"/>
                </a:lnTo>
                <a:lnTo>
                  <a:pt x="472" y="172"/>
                </a:lnTo>
                <a:lnTo>
                  <a:pt x="477" y="177"/>
                </a:lnTo>
                <a:lnTo>
                  <a:pt x="500" y="177"/>
                </a:lnTo>
                <a:lnTo>
                  <a:pt x="517" y="197"/>
                </a:lnTo>
                <a:lnTo>
                  <a:pt x="523" y="202"/>
                </a:lnTo>
                <a:lnTo>
                  <a:pt x="523" y="207"/>
                </a:lnTo>
                <a:lnTo>
                  <a:pt x="528" y="231"/>
                </a:lnTo>
                <a:lnTo>
                  <a:pt x="528" y="256"/>
                </a:lnTo>
                <a:lnTo>
                  <a:pt x="517" y="281"/>
                </a:lnTo>
                <a:lnTo>
                  <a:pt x="523" y="300"/>
                </a:lnTo>
                <a:lnTo>
                  <a:pt x="523" y="310"/>
                </a:lnTo>
                <a:lnTo>
                  <a:pt x="540" y="320"/>
                </a:lnTo>
                <a:lnTo>
                  <a:pt x="545" y="310"/>
                </a:lnTo>
                <a:lnTo>
                  <a:pt x="540" y="305"/>
                </a:lnTo>
                <a:lnTo>
                  <a:pt x="534" y="295"/>
                </a:lnTo>
                <a:lnTo>
                  <a:pt x="540" y="290"/>
                </a:lnTo>
                <a:lnTo>
                  <a:pt x="545" y="290"/>
                </a:lnTo>
                <a:lnTo>
                  <a:pt x="557" y="300"/>
                </a:lnTo>
                <a:lnTo>
                  <a:pt x="557" y="300"/>
                </a:lnTo>
                <a:lnTo>
                  <a:pt x="562" y="295"/>
                </a:lnTo>
                <a:lnTo>
                  <a:pt x="562" y="295"/>
                </a:lnTo>
                <a:lnTo>
                  <a:pt x="568" y="295"/>
                </a:lnTo>
                <a:lnTo>
                  <a:pt x="568" y="305"/>
                </a:lnTo>
                <a:lnTo>
                  <a:pt x="562" y="310"/>
                </a:lnTo>
                <a:lnTo>
                  <a:pt x="557" y="315"/>
                </a:lnTo>
                <a:lnTo>
                  <a:pt x="551" y="335"/>
                </a:lnTo>
                <a:lnTo>
                  <a:pt x="545" y="335"/>
                </a:lnTo>
                <a:lnTo>
                  <a:pt x="545" y="345"/>
                </a:lnTo>
                <a:lnTo>
                  <a:pt x="551" y="350"/>
                </a:lnTo>
                <a:lnTo>
                  <a:pt x="562" y="359"/>
                </a:lnTo>
                <a:lnTo>
                  <a:pt x="579" y="389"/>
                </a:lnTo>
                <a:lnTo>
                  <a:pt x="602" y="399"/>
                </a:lnTo>
                <a:lnTo>
                  <a:pt x="608" y="399"/>
                </a:lnTo>
                <a:lnTo>
                  <a:pt x="608" y="394"/>
                </a:lnTo>
                <a:lnTo>
                  <a:pt x="614" y="394"/>
                </a:lnTo>
                <a:lnTo>
                  <a:pt x="619" y="404"/>
                </a:lnTo>
                <a:lnTo>
                  <a:pt x="619" y="414"/>
                </a:lnTo>
                <a:lnTo>
                  <a:pt x="631" y="428"/>
                </a:lnTo>
                <a:lnTo>
                  <a:pt x="636" y="433"/>
                </a:lnTo>
                <a:lnTo>
                  <a:pt x="648" y="438"/>
                </a:lnTo>
                <a:lnTo>
                  <a:pt x="665" y="478"/>
                </a:lnTo>
                <a:lnTo>
                  <a:pt x="670" y="483"/>
                </a:lnTo>
                <a:lnTo>
                  <a:pt x="699" y="488"/>
                </a:lnTo>
                <a:lnTo>
                  <a:pt x="704" y="492"/>
                </a:lnTo>
                <a:lnTo>
                  <a:pt x="733" y="522"/>
                </a:lnTo>
                <a:lnTo>
                  <a:pt x="744" y="527"/>
                </a:lnTo>
                <a:lnTo>
                  <a:pt x="750" y="527"/>
                </a:lnTo>
                <a:lnTo>
                  <a:pt x="755" y="532"/>
                </a:lnTo>
                <a:lnTo>
                  <a:pt x="761" y="537"/>
                </a:lnTo>
                <a:lnTo>
                  <a:pt x="755" y="537"/>
                </a:lnTo>
                <a:lnTo>
                  <a:pt x="750" y="537"/>
                </a:lnTo>
                <a:lnTo>
                  <a:pt x="744" y="537"/>
                </a:lnTo>
                <a:lnTo>
                  <a:pt x="744" y="537"/>
                </a:lnTo>
                <a:lnTo>
                  <a:pt x="744" y="542"/>
                </a:lnTo>
                <a:lnTo>
                  <a:pt x="744" y="547"/>
                </a:lnTo>
                <a:lnTo>
                  <a:pt x="761" y="547"/>
                </a:lnTo>
                <a:lnTo>
                  <a:pt x="767" y="547"/>
                </a:lnTo>
                <a:lnTo>
                  <a:pt x="778" y="547"/>
                </a:lnTo>
                <a:lnTo>
                  <a:pt x="818" y="532"/>
                </a:lnTo>
                <a:lnTo>
                  <a:pt x="824" y="517"/>
                </a:lnTo>
                <a:lnTo>
                  <a:pt x="829" y="512"/>
                </a:lnTo>
                <a:lnTo>
                  <a:pt x="824" y="492"/>
                </a:lnTo>
                <a:lnTo>
                  <a:pt x="824" y="488"/>
                </a:lnTo>
                <a:lnTo>
                  <a:pt x="829" y="468"/>
                </a:lnTo>
                <a:lnTo>
                  <a:pt x="841" y="468"/>
                </a:lnTo>
                <a:lnTo>
                  <a:pt x="829" y="433"/>
                </a:lnTo>
                <a:lnTo>
                  <a:pt x="829" y="419"/>
                </a:lnTo>
                <a:lnTo>
                  <a:pt x="829" y="384"/>
                </a:lnTo>
                <a:lnTo>
                  <a:pt x="824" y="359"/>
                </a:lnTo>
                <a:lnTo>
                  <a:pt x="818" y="350"/>
                </a:lnTo>
                <a:lnTo>
                  <a:pt x="790" y="320"/>
                </a:lnTo>
                <a:lnTo>
                  <a:pt x="772" y="285"/>
                </a:lnTo>
                <a:lnTo>
                  <a:pt x="750" y="256"/>
                </a:lnTo>
                <a:lnTo>
                  <a:pt x="750" y="256"/>
                </a:lnTo>
                <a:lnTo>
                  <a:pt x="750" y="251"/>
                </a:lnTo>
                <a:lnTo>
                  <a:pt x="738" y="236"/>
                </a:lnTo>
                <a:lnTo>
                  <a:pt x="738" y="231"/>
                </a:lnTo>
                <a:lnTo>
                  <a:pt x="750" y="221"/>
                </a:lnTo>
                <a:lnTo>
                  <a:pt x="750" y="216"/>
                </a:lnTo>
                <a:lnTo>
                  <a:pt x="721" y="182"/>
                </a:lnTo>
                <a:lnTo>
                  <a:pt x="704" y="167"/>
                </a:lnTo>
                <a:lnTo>
                  <a:pt x="693" y="162"/>
                </a:lnTo>
                <a:lnTo>
                  <a:pt x="687" y="157"/>
                </a:lnTo>
                <a:lnTo>
                  <a:pt x="670" y="138"/>
                </a:lnTo>
                <a:lnTo>
                  <a:pt x="648" y="98"/>
                </a:lnTo>
                <a:lnTo>
                  <a:pt x="642" y="78"/>
                </a:lnTo>
                <a:lnTo>
                  <a:pt x="625" y="49"/>
                </a:lnTo>
                <a:lnTo>
                  <a:pt x="625" y="39"/>
                </a:lnTo>
                <a:lnTo>
                  <a:pt x="619" y="34"/>
                </a:lnTo>
                <a:lnTo>
                  <a:pt x="614" y="34"/>
                </a:lnTo>
                <a:lnTo>
                  <a:pt x="614" y="14"/>
                </a:lnTo>
                <a:lnTo>
                  <a:pt x="608" y="4"/>
                </a:lnTo>
                <a:lnTo>
                  <a:pt x="602" y="4"/>
                </a:lnTo>
                <a:lnTo>
                  <a:pt x="585" y="4"/>
                </a:lnTo>
                <a:lnTo>
                  <a:pt x="562" y="0"/>
                </a:lnTo>
                <a:lnTo>
                  <a:pt x="557" y="4"/>
                </a:lnTo>
                <a:lnTo>
                  <a:pt x="557" y="4"/>
                </a:lnTo>
                <a:lnTo>
                  <a:pt x="557" y="14"/>
                </a:lnTo>
                <a:lnTo>
                  <a:pt x="562" y="34"/>
                </a:lnTo>
                <a:lnTo>
                  <a:pt x="557" y="49"/>
                </a:lnTo>
                <a:lnTo>
                  <a:pt x="545" y="49"/>
                </a:lnTo>
                <a:lnTo>
                  <a:pt x="540" y="44"/>
                </a:lnTo>
                <a:lnTo>
                  <a:pt x="540" y="29"/>
                </a:lnTo>
                <a:lnTo>
                  <a:pt x="273" y="44"/>
                </a:lnTo>
                <a:lnTo>
                  <a:pt x="267" y="39"/>
                </a:lnTo>
                <a:lnTo>
                  <a:pt x="267" y="29"/>
                </a:lnTo>
                <a:lnTo>
                  <a:pt x="256" y="24"/>
                </a:lnTo>
                <a:lnTo>
                  <a:pt x="256" y="19"/>
                </a:lnTo>
                <a:lnTo>
                  <a:pt x="256" y="19"/>
                </a:lnTo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" name=""/>
          <p:cNvSpPr/>
          <p:nvPr/>
        </p:nvSpPr>
        <p:spPr>
          <a:xfrm>
            <a:off x="6775560" y="3664080"/>
            <a:ext cx="793800" cy="720720"/>
          </a:xfrm>
          <a:custGeom>
            <a:avLst/>
            <a:gdLst/>
            <a:ahLst/>
            <a:rect l="l" t="t" r="r" b="b"/>
            <a:pathLst>
              <a:path w="500" h="454">
                <a:moveTo>
                  <a:pt x="0" y="30"/>
                </a:moveTo>
                <a:lnTo>
                  <a:pt x="62" y="242"/>
                </a:lnTo>
                <a:lnTo>
                  <a:pt x="74" y="247"/>
                </a:lnTo>
                <a:lnTo>
                  <a:pt x="79" y="262"/>
                </a:lnTo>
                <a:lnTo>
                  <a:pt x="79" y="267"/>
                </a:lnTo>
                <a:lnTo>
                  <a:pt x="91" y="271"/>
                </a:lnTo>
                <a:lnTo>
                  <a:pt x="96" y="276"/>
                </a:lnTo>
                <a:lnTo>
                  <a:pt x="91" y="286"/>
                </a:lnTo>
                <a:lnTo>
                  <a:pt x="102" y="296"/>
                </a:lnTo>
                <a:lnTo>
                  <a:pt x="96" y="301"/>
                </a:lnTo>
                <a:lnTo>
                  <a:pt x="91" y="311"/>
                </a:lnTo>
                <a:lnTo>
                  <a:pt x="91" y="321"/>
                </a:lnTo>
                <a:lnTo>
                  <a:pt x="85" y="336"/>
                </a:lnTo>
                <a:lnTo>
                  <a:pt x="85" y="355"/>
                </a:lnTo>
                <a:lnTo>
                  <a:pt x="96" y="375"/>
                </a:lnTo>
                <a:lnTo>
                  <a:pt x="96" y="400"/>
                </a:lnTo>
                <a:lnTo>
                  <a:pt x="108" y="419"/>
                </a:lnTo>
                <a:lnTo>
                  <a:pt x="108" y="424"/>
                </a:lnTo>
                <a:lnTo>
                  <a:pt x="108" y="429"/>
                </a:lnTo>
                <a:lnTo>
                  <a:pt x="119" y="434"/>
                </a:lnTo>
                <a:lnTo>
                  <a:pt x="119" y="444"/>
                </a:lnTo>
                <a:lnTo>
                  <a:pt x="125" y="449"/>
                </a:lnTo>
                <a:lnTo>
                  <a:pt x="392" y="434"/>
                </a:lnTo>
                <a:lnTo>
                  <a:pt x="392" y="449"/>
                </a:lnTo>
                <a:lnTo>
                  <a:pt x="397" y="454"/>
                </a:lnTo>
                <a:lnTo>
                  <a:pt x="409" y="454"/>
                </a:lnTo>
                <a:lnTo>
                  <a:pt x="414" y="439"/>
                </a:lnTo>
                <a:lnTo>
                  <a:pt x="409" y="419"/>
                </a:lnTo>
                <a:lnTo>
                  <a:pt x="409" y="409"/>
                </a:lnTo>
                <a:lnTo>
                  <a:pt x="409" y="409"/>
                </a:lnTo>
                <a:lnTo>
                  <a:pt x="414" y="405"/>
                </a:lnTo>
                <a:lnTo>
                  <a:pt x="437" y="409"/>
                </a:lnTo>
                <a:lnTo>
                  <a:pt x="454" y="409"/>
                </a:lnTo>
                <a:lnTo>
                  <a:pt x="460" y="409"/>
                </a:lnTo>
                <a:lnTo>
                  <a:pt x="460" y="395"/>
                </a:lnTo>
                <a:lnTo>
                  <a:pt x="454" y="385"/>
                </a:lnTo>
                <a:lnTo>
                  <a:pt x="454" y="375"/>
                </a:lnTo>
                <a:lnTo>
                  <a:pt x="454" y="365"/>
                </a:lnTo>
                <a:lnTo>
                  <a:pt x="471" y="331"/>
                </a:lnTo>
                <a:lnTo>
                  <a:pt x="471" y="316"/>
                </a:lnTo>
                <a:lnTo>
                  <a:pt x="477" y="301"/>
                </a:lnTo>
                <a:lnTo>
                  <a:pt x="488" y="286"/>
                </a:lnTo>
                <a:lnTo>
                  <a:pt x="494" y="281"/>
                </a:lnTo>
                <a:lnTo>
                  <a:pt x="500" y="276"/>
                </a:lnTo>
                <a:lnTo>
                  <a:pt x="500" y="271"/>
                </a:lnTo>
                <a:lnTo>
                  <a:pt x="494" y="271"/>
                </a:lnTo>
                <a:lnTo>
                  <a:pt x="494" y="267"/>
                </a:lnTo>
                <a:lnTo>
                  <a:pt x="488" y="267"/>
                </a:lnTo>
                <a:lnTo>
                  <a:pt x="477" y="267"/>
                </a:lnTo>
                <a:lnTo>
                  <a:pt x="471" y="267"/>
                </a:lnTo>
                <a:lnTo>
                  <a:pt x="471" y="262"/>
                </a:lnTo>
                <a:lnTo>
                  <a:pt x="466" y="242"/>
                </a:lnTo>
                <a:lnTo>
                  <a:pt x="454" y="227"/>
                </a:lnTo>
                <a:lnTo>
                  <a:pt x="437" y="222"/>
                </a:lnTo>
                <a:lnTo>
                  <a:pt x="431" y="197"/>
                </a:lnTo>
                <a:lnTo>
                  <a:pt x="420" y="193"/>
                </a:lnTo>
                <a:lnTo>
                  <a:pt x="414" y="178"/>
                </a:lnTo>
                <a:lnTo>
                  <a:pt x="409" y="178"/>
                </a:lnTo>
                <a:lnTo>
                  <a:pt x="392" y="173"/>
                </a:lnTo>
                <a:lnTo>
                  <a:pt x="380" y="158"/>
                </a:lnTo>
                <a:lnTo>
                  <a:pt x="369" y="153"/>
                </a:lnTo>
                <a:lnTo>
                  <a:pt x="369" y="148"/>
                </a:lnTo>
                <a:lnTo>
                  <a:pt x="363" y="138"/>
                </a:lnTo>
                <a:lnTo>
                  <a:pt x="363" y="133"/>
                </a:lnTo>
                <a:lnTo>
                  <a:pt x="346" y="128"/>
                </a:lnTo>
                <a:lnTo>
                  <a:pt x="318" y="104"/>
                </a:lnTo>
                <a:lnTo>
                  <a:pt x="301" y="104"/>
                </a:lnTo>
                <a:lnTo>
                  <a:pt x="301" y="94"/>
                </a:lnTo>
                <a:lnTo>
                  <a:pt x="284" y="84"/>
                </a:lnTo>
                <a:lnTo>
                  <a:pt x="278" y="69"/>
                </a:lnTo>
                <a:lnTo>
                  <a:pt x="267" y="59"/>
                </a:lnTo>
                <a:lnTo>
                  <a:pt x="267" y="55"/>
                </a:lnTo>
                <a:lnTo>
                  <a:pt x="244" y="50"/>
                </a:lnTo>
                <a:lnTo>
                  <a:pt x="221" y="40"/>
                </a:lnTo>
                <a:lnTo>
                  <a:pt x="210" y="35"/>
                </a:lnTo>
                <a:lnTo>
                  <a:pt x="221" y="15"/>
                </a:lnTo>
                <a:lnTo>
                  <a:pt x="227" y="10"/>
                </a:lnTo>
                <a:lnTo>
                  <a:pt x="233" y="5"/>
                </a:lnTo>
                <a:lnTo>
                  <a:pt x="233" y="5"/>
                </a:lnTo>
                <a:lnTo>
                  <a:pt x="233" y="0"/>
                </a:lnTo>
                <a:lnTo>
                  <a:pt x="91" y="20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3" name=""/>
          <p:cNvSpPr/>
          <p:nvPr/>
        </p:nvSpPr>
        <p:spPr>
          <a:xfrm>
            <a:off x="6775560" y="3664080"/>
            <a:ext cx="793800" cy="720720"/>
          </a:xfrm>
          <a:custGeom>
            <a:avLst/>
            <a:gdLst/>
            <a:ahLst/>
            <a:rect l="l" t="t" r="r" b="b"/>
            <a:pathLst>
              <a:path w="500" h="454">
                <a:moveTo>
                  <a:pt x="0" y="30"/>
                </a:moveTo>
                <a:lnTo>
                  <a:pt x="62" y="242"/>
                </a:lnTo>
                <a:lnTo>
                  <a:pt x="74" y="247"/>
                </a:lnTo>
                <a:lnTo>
                  <a:pt x="79" y="262"/>
                </a:lnTo>
                <a:lnTo>
                  <a:pt x="79" y="267"/>
                </a:lnTo>
                <a:lnTo>
                  <a:pt x="91" y="271"/>
                </a:lnTo>
                <a:lnTo>
                  <a:pt x="96" y="276"/>
                </a:lnTo>
                <a:lnTo>
                  <a:pt x="91" y="286"/>
                </a:lnTo>
                <a:lnTo>
                  <a:pt x="102" y="296"/>
                </a:lnTo>
                <a:lnTo>
                  <a:pt x="96" y="301"/>
                </a:lnTo>
                <a:lnTo>
                  <a:pt x="91" y="311"/>
                </a:lnTo>
                <a:lnTo>
                  <a:pt x="91" y="321"/>
                </a:lnTo>
                <a:lnTo>
                  <a:pt x="85" y="336"/>
                </a:lnTo>
                <a:lnTo>
                  <a:pt x="85" y="355"/>
                </a:lnTo>
                <a:lnTo>
                  <a:pt x="96" y="375"/>
                </a:lnTo>
                <a:lnTo>
                  <a:pt x="96" y="400"/>
                </a:lnTo>
                <a:lnTo>
                  <a:pt x="108" y="419"/>
                </a:lnTo>
                <a:lnTo>
                  <a:pt x="108" y="424"/>
                </a:lnTo>
                <a:lnTo>
                  <a:pt x="108" y="429"/>
                </a:lnTo>
                <a:lnTo>
                  <a:pt x="119" y="434"/>
                </a:lnTo>
                <a:lnTo>
                  <a:pt x="119" y="444"/>
                </a:lnTo>
                <a:lnTo>
                  <a:pt x="125" y="449"/>
                </a:lnTo>
                <a:lnTo>
                  <a:pt x="392" y="434"/>
                </a:lnTo>
                <a:lnTo>
                  <a:pt x="392" y="449"/>
                </a:lnTo>
                <a:lnTo>
                  <a:pt x="397" y="454"/>
                </a:lnTo>
                <a:lnTo>
                  <a:pt x="409" y="454"/>
                </a:lnTo>
                <a:lnTo>
                  <a:pt x="414" y="439"/>
                </a:lnTo>
                <a:lnTo>
                  <a:pt x="409" y="419"/>
                </a:lnTo>
                <a:lnTo>
                  <a:pt x="409" y="409"/>
                </a:lnTo>
                <a:lnTo>
                  <a:pt x="409" y="409"/>
                </a:lnTo>
                <a:lnTo>
                  <a:pt x="414" y="405"/>
                </a:lnTo>
                <a:lnTo>
                  <a:pt x="437" y="409"/>
                </a:lnTo>
                <a:lnTo>
                  <a:pt x="454" y="409"/>
                </a:lnTo>
                <a:lnTo>
                  <a:pt x="460" y="409"/>
                </a:lnTo>
                <a:lnTo>
                  <a:pt x="460" y="395"/>
                </a:lnTo>
                <a:lnTo>
                  <a:pt x="454" y="385"/>
                </a:lnTo>
                <a:lnTo>
                  <a:pt x="454" y="375"/>
                </a:lnTo>
                <a:lnTo>
                  <a:pt x="454" y="365"/>
                </a:lnTo>
                <a:lnTo>
                  <a:pt x="471" y="331"/>
                </a:lnTo>
                <a:lnTo>
                  <a:pt x="471" y="316"/>
                </a:lnTo>
                <a:lnTo>
                  <a:pt x="477" y="301"/>
                </a:lnTo>
                <a:lnTo>
                  <a:pt x="488" y="286"/>
                </a:lnTo>
                <a:lnTo>
                  <a:pt x="494" y="281"/>
                </a:lnTo>
                <a:lnTo>
                  <a:pt x="500" y="276"/>
                </a:lnTo>
                <a:lnTo>
                  <a:pt x="500" y="271"/>
                </a:lnTo>
                <a:lnTo>
                  <a:pt x="494" y="271"/>
                </a:lnTo>
                <a:lnTo>
                  <a:pt x="494" y="267"/>
                </a:lnTo>
                <a:lnTo>
                  <a:pt x="488" y="267"/>
                </a:lnTo>
                <a:lnTo>
                  <a:pt x="477" y="267"/>
                </a:lnTo>
                <a:lnTo>
                  <a:pt x="471" y="267"/>
                </a:lnTo>
                <a:lnTo>
                  <a:pt x="471" y="262"/>
                </a:lnTo>
                <a:lnTo>
                  <a:pt x="466" y="242"/>
                </a:lnTo>
                <a:lnTo>
                  <a:pt x="454" y="227"/>
                </a:lnTo>
                <a:lnTo>
                  <a:pt x="437" y="222"/>
                </a:lnTo>
                <a:lnTo>
                  <a:pt x="431" y="197"/>
                </a:lnTo>
                <a:lnTo>
                  <a:pt x="420" y="193"/>
                </a:lnTo>
                <a:lnTo>
                  <a:pt x="414" y="178"/>
                </a:lnTo>
                <a:lnTo>
                  <a:pt x="409" y="178"/>
                </a:lnTo>
                <a:lnTo>
                  <a:pt x="392" y="173"/>
                </a:lnTo>
                <a:lnTo>
                  <a:pt x="380" y="158"/>
                </a:lnTo>
                <a:lnTo>
                  <a:pt x="369" y="153"/>
                </a:lnTo>
                <a:lnTo>
                  <a:pt x="369" y="148"/>
                </a:lnTo>
                <a:lnTo>
                  <a:pt x="363" y="138"/>
                </a:lnTo>
                <a:lnTo>
                  <a:pt x="363" y="133"/>
                </a:lnTo>
                <a:lnTo>
                  <a:pt x="346" y="128"/>
                </a:lnTo>
                <a:lnTo>
                  <a:pt x="318" y="104"/>
                </a:lnTo>
                <a:lnTo>
                  <a:pt x="301" y="104"/>
                </a:lnTo>
                <a:lnTo>
                  <a:pt x="301" y="94"/>
                </a:lnTo>
                <a:lnTo>
                  <a:pt x="284" y="84"/>
                </a:lnTo>
                <a:lnTo>
                  <a:pt x="278" y="69"/>
                </a:lnTo>
                <a:lnTo>
                  <a:pt x="267" y="59"/>
                </a:lnTo>
                <a:lnTo>
                  <a:pt x="267" y="55"/>
                </a:lnTo>
                <a:lnTo>
                  <a:pt x="244" y="50"/>
                </a:lnTo>
                <a:lnTo>
                  <a:pt x="221" y="40"/>
                </a:lnTo>
                <a:lnTo>
                  <a:pt x="210" y="35"/>
                </a:lnTo>
                <a:lnTo>
                  <a:pt x="221" y="15"/>
                </a:lnTo>
                <a:lnTo>
                  <a:pt x="227" y="10"/>
                </a:lnTo>
                <a:lnTo>
                  <a:pt x="233" y="5"/>
                </a:lnTo>
                <a:lnTo>
                  <a:pt x="233" y="5"/>
                </a:lnTo>
                <a:lnTo>
                  <a:pt x="233" y="0"/>
                </a:lnTo>
                <a:lnTo>
                  <a:pt x="91" y="20"/>
                </a:lnTo>
                <a:lnTo>
                  <a:pt x="0" y="30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" name=""/>
          <p:cNvSpPr/>
          <p:nvPr/>
        </p:nvSpPr>
        <p:spPr>
          <a:xfrm>
            <a:off x="7108920" y="3602160"/>
            <a:ext cx="747720" cy="485640"/>
          </a:xfrm>
          <a:custGeom>
            <a:avLst/>
            <a:gdLst/>
            <a:ahLst/>
            <a:rect l="l" t="t" r="r" b="b"/>
            <a:pathLst>
              <a:path w="471" h="306">
                <a:moveTo>
                  <a:pt x="284" y="306"/>
                </a:moveTo>
                <a:lnTo>
                  <a:pt x="278" y="306"/>
                </a:lnTo>
                <a:lnTo>
                  <a:pt x="267" y="306"/>
                </a:lnTo>
                <a:lnTo>
                  <a:pt x="261" y="306"/>
                </a:lnTo>
                <a:lnTo>
                  <a:pt x="261" y="301"/>
                </a:lnTo>
                <a:lnTo>
                  <a:pt x="256" y="281"/>
                </a:lnTo>
                <a:lnTo>
                  <a:pt x="244" y="266"/>
                </a:lnTo>
                <a:lnTo>
                  <a:pt x="227" y="261"/>
                </a:lnTo>
                <a:lnTo>
                  <a:pt x="221" y="236"/>
                </a:lnTo>
                <a:lnTo>
                  <a:pt x="210" y="232"/>
                </a:lnTo>
                <a:lnTo>
                  <a:pt x="204" y="217"/>
                </a:lnTo>
                <a:lnTo>
                  <a:pt x="199" y="217"/>
                </a:lnTo>
                <a:lnTo>
                  <a:pt x="182" y="212"/>
                </a:lnTo>
                <a:lnTo>
                  <a:pt x="170" y="197"/>
                </a:lnTo>
                <a:lnTo>
                  <a:pt x="159" y="192"/>
                </a:lnTo>
                <a:lnTo>
                  <a:pt x="159" y="187"/>
                </a:lnTo>
                <a:lnTo>
                  <a:pt x="153" y="177"/>
                </a:lnTo>
                <a:lnTo>
                  <a:pt x="153" y="172"/>
                </a:lnTo>
                <a:lnTo>
                  <a:pt x="136" y="167"/>
                </a:lnTo>
                <a:lnTo>
                  <a:pt x="108" y="143"/>
                </a:lnTo>
                <a:lnTo>
                  <a:pt x="91" y="143"/>
                </a:lnTo>
                <a:lnTo>
                  <a:pt x="91" y="133"/>
                </a:lnTo>
                <a:lnTo>
                  <a:pt x="74" y="123"/>
                </a:lnTo>
                <a:lnTo>
                  <a:pt x="68" y="108"/>
                </a:lnTo>
                <a:lnTo>
                  <a:pt x="57" y="98"/>
                </a:lnTo>
                <a:lnTo>
                  <a:pt x="57" y="94"/>
                </a:lnTo>
                <a:lnTo>
                  <a:pt x="34" y="89"/>
                </a:lnTo>
                <a:lnTo>
                  <a:pt x="11" y="79"/>
                </a:lnTo>
                <a:lnTo>
                  <a:pt x="0" y="74"/>
                </a:lnTo>
                <a:lnTo>
                  <a:pt x="11" y="54"/>
                </a:lnTo>
                <a:lnTo>
                  <a:pt x="17" y="49"/>
                </a:lnTo>
                <a:lnTo>
                  <a:pt x="23" y="44"/>
                </a:lnTo>
                <a:lnTo>
                  <a:pt x="23" y="44"/>
                </a:lnTo>
                <a:lnTo>
                  <a:pt x="23" y="39"/>
                </a:lnTo>
                <a:lnTo>
                  <a:pt x="51" y="29"/>
                </a:lnTo>
                <a:lnTo>
                  <a:pt x="57" y="29"/>
                </a:lnTo>
                <a:lnTo>
                  <a:pt x="57" y="25"/>
                </a:lnTo>
                <a:lnTo>
                  <a:pt x="79" y="15"/>
                </a:lnTo>
                <a:lnTo>
                  <a:pt x="85" y="10"/>
                </a:lnTo>
                <a:lnTo>
                  <a:pt x="91" y="10"/>
                </a:lnTo>
                <a:lnTo>
                  <a:pt x="210" y="0"/>
                </a:lnTo>
                <a:lnTo>
                  <a:pt x="210" y="0"/>
                </a:lnTo>
                <a:lnTo>
                  <a:pt x="210" y="5"/>
                </a:lnTo>
                <a:lnTo>
                  <a:pt x="216" y="10"/>
                </a:lnTo>
                <a:lnTo>
                  <a:pt x="221" y="5"/>
                </a:lnTo>
                <a:lnTo>
                  <a:pt x="238" y="20"/>
                </a:lnTo>
                <a:lnTo>
                  <a:pt x="244" y="29"/>
                </a:lnTo>
                <a:lnTo>
                  <a:pt x="346" y="20"/>
                </a:lnTo>
                <a:lnTo>
                  <a:pt x="471" y="94"/>
                </a:lnTo>
                <a:lnTo>
                  <a:pt x="471" y="94"/>
                </a:lnTo>
                <a:lnTo>
                  <a:pt x="460" y="103"/>
                </a:lnTo>
                <a:lnTo>
                  <a:pt x="449" y="113"/>
                </a:lnTo>
                <a:lnTo>
                  <a:pt x="437" y="123"/>
                </a:lnTo>
                <a:lnTo>
                  <a:pt x="432" y="138"/>
                </a:lnTo>
                <a:lnTo>
                  <a:pt x="426" y="153"/>
                </a:lnTo>
                <a:lnTo>
                  <a:pt x="426" y="163"/>
                </a:lnTo>
                <a:lnTo>
                  <a:pt x="426" y="172"/>
                </a:lnTo>
                <a:lnTo>
                  <a:pt x="420" y="172"/>
                </a:lnTo>
                <a:lnTo>
                  <a:pt x="420" y="177"/>
                </a:lnTo>
                <a:lnTo>
                  <a:pt x="414" y="182"/>
                </a:lnTo>
                <a:lnTo>
                  <a:pt x="409" y="187"/>
                </a:lnTo>
                <a:lnTo>
                  <a:pt x="403" y="192"/>
                </a:lnTo>
                <a:lnTo>
                  <a:pt x="397" y="202"/>
                </a:lnTo>
                <a:lnTo>
                  <a:pt x="392" y="207"/>
                </a:lnTo>
                <a:lnTo>
                  <a:pt x="375" y="217"/>
                </a:lnTo>
                <a:lnTo>
                  <a:pt x="363" y="227"/>
                </a:lnTo>
                <a:lnTo>
                  <a:pt x="358" y="236"/>
                </a:lnTo>
                <a:lnTo>
                  <a:pt x="346" y="241"/>
                </a:lnTo>
                <a:lnTo>
                  <a:pt x="341" y="246"/>
                </a:lnTo>
                <a:lnTo>
                  <a:pt x="335" y="251"/>
                </a:lnTo>
                <a:lnTo>
                  <a:pt x="324" y="256"/>
                </a:lnTo>
                <a:lnTo>
                  <a:pt x="318" y="256"/>
                </a:lnTo>
                <a:lnTo>
                  <a:pt x="318" y="261"/>
                </a:lnTo>
                <a:lnTo>
                  <a:pt x="318" y="261"/>
                </a:lnTo>
                <a:lnTo>
                  <a:pt x="318" y="266"/>
                </a:lnTo>
                <a:lnTo>
                  <a:pt x="312" y="271"/>
                </a:lnTo>
                <a:lnTo>
                  <a:pt x="307" y="281"/>
                </a:lnTo>
                <a:lnTo>
                  <a:pt x="295" y="281"/>
                </a:lnTo>
                <a:lnTo>
                  <a:pt x="295" y="281"/>
                </a:lnTo>
                <a:lnTo>
                  <a:pt x="295" y="281"/>
                </a:lnTo>
                <a:lnTo>
                  <a:pt x="295" y="286"/>
                </a:lnTo>
                <a:lnTo>
                  <a:pt x="301" y="286"/>
                </a:lnTo>
                <a:lnTo>
                  <a:pt x="301" y="286"/>
                </a:lnTo>
                <a:lnTo>
                  <a:pt x="301" y="291"/>
                </a:lnTo>
                <a:lnTo>
                  <a:pt x="295" y="296"/>
                </a:lnTo>
                <a:lnTo>
                  <a:pt x="290" y="301"/>
                </a:lnTo>
                <a:lnTo>
                  <a:pt x="284" y="306"/>
                </a:lnTo>
                <a:lnTo>
                  <a:pt x="284" y="306"/>
                </a:lnTo>
                <a:lnTo>
                  <a:pt x="284" y="306"/>
                </a:lnTo>
                <a:close/>
              </a:path>
            </a:pathLst>
          </a:custGeom>
          <a:solidFill>
            <a:srgbClr val="fff212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" name=""/>
          <p:cNvSpPr/>
          <p:nvPr/>
        </p:nvSpPr>
        <p:spPr>
          <a:xfrm>
            <a:off x="7108920" y="3602160"/>
            <a:ext cx="747720" cy="485640"/>
          </a:xfrm>
          <a:custGeom>
            <a:avLst/>
            <a:gdLst/>
            <a:ahLst/>
            <a:rect l="l" t="t" r="r" b="b"/>
            <a:pathLst>
              <a:path w="471" h="306">
                <a:moveTo>
                  <a:pt x="284" y="306"/>
                </a:moveTo>
                <a:lnTo>
                  <a:pt x="278" y="306"/>
                </a:lnTo>
                <a:lnTo>
                  <a:pt x="267" y="306"/>
                </a:lnTo>
                <a:lnTo>
                  <a:pt x="261" y="306"/>
                </a:lnTo>
                <a:lnTo>
                  <a:pt x="261" y="301"/>
                </a:lnTo>
                <a:lnTo>
                  <a:pt x="256" y="281"/>
                </a:lnTo>
                <a:lnTo>
                  <a:pt x="244" y="266"/>
                </a:lnTo>
                <a:lnTo>
                  <a:pt x="227" y="261"/>
                </a:lnTo>
                <a:lnTo>
                  <a:pt x="221" y="236"/>
                </a:lnTo>
                <a:lnTo>
                  <a:pt x="210" y="232"/>
                </a:lnTo>
                <a:lnTo>
                  <a:pt x="204" y="217"/>
                </a:lnTo>
                <a:lnTo>
                  <a:pt x="199" y="217"/>
                </a:lnTo>
                <a:lnTo>
                  <a:pt x="182" y="212"/>
                </a:lnTo>
                <a:lnTo>
                  <a:pt x="170" y="197"/>
                </a:lnTo>
                <a:lnTo>
                  <a:pt x="159" y="192"/>
                </a:lnTo>
                <a:lnTo>
                  <a:pt x="159" y="187"/>
                </a:lnTo>
                <a:lnTo>
                  <a:pt x="153" y="177"/>
                </a:lnTo>
                <a:lnTo>
                  <a:pt x="153" y="172"/>
                </a:lnTo>
                <a:lnTo>
                  <a:pt x="136" y="167"/>
                </a:lnTo>
                <a:lnTo>
                  <a:pt x="108" y="143"/>
                </a:lnTo>
                <a:lnTo>
                  <a:pt x="91" y="143"/>
                </a:lnTo>
                <a:lnTo>
                  <a:pt x="91" y="133"/>
                </a:lnTo>
                <a:lnTo>
                  <a:pt x="74" y="123"/>
                </a:lnTo>
                <a:lnTo>
                  <a:pt x="68" y="108"/>
                </a:lnTo>
                <a:lnTo>
                  <a:pt x="57" y="98"/>
                </a:lnTo>
                <a:lnTo>
                  <a:pt x="57" y="94"/>
                </a:lnTo>
                <a:lnTo>
                  <a:pt x="34" y="89"/>
                </a:lnTo>
                <a:lnTo>
                  <a:pt x="11" y="79"/>
                </a:lnTo>
                <a:lnTo>
                  <a:pt x="0" y="74"/>
                </a:lnTo>
                <a:lnTo>
                  <a:pt x="11" y="54"/>
                </a:lnTo>
                <a:lnTo>
                  <a:pt x="17" y="49"/>
                </a:lnTo>
                <a:lnTo>
                  <a:pt x="23" y="44"/>
                </a:lnTo>
                <a:lnTo>
                  <a:pt x="23" y="44"/>
                </a:lnTo>
                <a:lnTo>
                  <a:pt x="23" y="39"/>
                </a:lnTo>
                <a:lnTo>
                  <a:pt x="51" y="29"/>
                </a:lnTo>
                <a:lnTo>
                  <a:pt x="57" y="29"/>
                </a:lnTo>
                <a:lnTo>
                  <a:pt x="57" y="25"/>
                </a:lnTo>
                <a:lnTo>
                  <a:pt x="79" y="15"/>
                </a:lnTo>
                <a:lnTo>
                  <a:pt x="85" y="10"/>
                </a:lnTo>
                <a:lnTo>
                  <a:pt x="91" y="10"/>
                </a:lnTo>
                <a:lnTo>
                  <a:pt x="210" y="0"/>
                </a:lnTo>
                <a:lnTo>
                  <a:pt x="210" y="0"/>
                </a:lnTo>
                <a:lnTo>
                  <a:pt x="210" y="5"/>
                </a:lnTo>
                <a:lnTo>
                  <a:pt x="216" y="10"/>
                </a:lnTo>
                <a:lnTo>
                  <a:pt x="221" y="5"/>
                </a:lnTo>
                <a:lnTo>
                  <a:pt x="238" y="20"/>
                </a:lnTo>
                <a:lnTo>
                  <a:pt x="244" y="29"/>
                </a:lnTo>
                <a:lnTo>
                  <a:pt x="346" y="20"/>
                </a:lnTo>
                <a:lnTo>
                  <a:pt x="471" y="94"/>
                </a:lnTo>
                <a:lnTo>
                  <a:pt x="471" y="94"/>
                </a:lnTo>
                <a:lnTo>
                  <a:pt x="460" y="103"/>
                </a:lnTo>
                <a:lnTo>
                  <a:pt x="449" y="113"/>
                </a:lnTo>
                <a:lnTo>
                  <a:pt x="437" y="123"/>
                </a:lnTo>
                <a:lnTo>
                  <a:pt x="432" y="138"/>
                </a:lnTo>
                <a:lnTo>
                  <a:pt x="426" y="153"/>
                </a:lnTo>
                <a:lnTo>
                  <a:pt x="426" y="163"/>
                </a:lnTo>
                <a:lnTo>
                  <a:pt x="426" y="172"/>
                </a:lnTo>
                <a:lnTo>
                  <a:pt x="420" y="172"/>
                </a:lnTo>
                <a:lnTo>
                  <a:pt x="420" y="177"/>
                </a:lnTo>
                <a:lnTo>
                  <a:pt x="414" y="182"/>
                </a:lnTo>
                <a:lnTo>
                  <a:pt x="409" y="187"/>
                </a:lnTo>
                <a:lnTo>
                  <a:pt x="403" y="192"/>
                </a:lnTo>
                <a:lnTo>
                  <a:pt x="397" y="202"/>
                </a:lnTo>
                <a:lnTo>
                  <a:pt x="392" y="207"/>
                </a:lnTo>
                <a:lnTo>
                  <a:pt x="375" y="217"/>
                </a:lnTo>
                <a:lnTo>
                  <a:pt x="363" y="227"/>
                </a:lnTo>
                <a:lnTo>
                  <a:pt x="358" y="236"/>
                </a:lnTo>
                <a:lnTo>
                  <a:pt x="346" y="241"/>
                </a:lnTo>
                <a:lnTo>
                  <a:pt x="341" y="246"/>
                </a:lnTo>
                <a:lnTo>
                  <a:pt x="335" y="251"/>
                </a:lnTo>
                <a:lnTo>
                  <a:pt x="324" y="256"/>
                </a:lnTo>
                <a:lnTo>
                  <a:pt x="318" y="256"/>
                </a:lnTo>
                <a:lnTo>
                  <a:pt x="318" y="261"/>
                </a:lnTo>
                <a:lnTo>
                  <a:pt x="318" y="261"/>
                </a:lnTo>
                <a:lnTo>
                  <a:pt x="318" y="266"/>
                </a:lnTo>
                <a:lnTo>
                  <a:pt x="312" y="271"/>
                </a:lnTo>
                <a:lnTo>
                  <a:pt x="307" y="281"/>
                </a:lnTo>
                <a:lnTo>
                  <a:pt x="295" y="281"/>
                </a:lnTo>
                <a:lnTo>
                  <a:pt x="295" y="281"/>
                </a:lnTo>
                <a:lnTo>
                  <a:pt x="295" y="281"/>
                </a:lnTo>
                <a:lnTo>
                  <a:pt x="295" y="286"/>
                </a:lnTo>
                <a:lnTo>
                  <a:pt x="301" y="286"/>
                </a:lnTo>
                <a:lnTo>
                  <a:pt x="301" y="286"/>
                </a:lnTo>
                <a:lnTo>
                  <a:pt x="301" y="291"/>
                </a:lnTo>
                <a:lnTo>
                  <a:pt x="295" y="296"/>
                </a:lnTo>
                <a:lnTo>
                  <a:pt x="290" y="301"/>
                </a:lnTo>
                <a:lnTo>
                  <a:pt x="284" y="306"/>
                </a:lnTo>
                <a:lnTo>
                  <a:pt x="284" y="306"/>
                </a:lnTo>
                <a:lnTo>
                  <a:pt x="284" y="306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" name=""/>
          <p:cNvSpPr/>
          <p:nvPr/>
        </p:nvSpPr>
        <p:spPr>
          <a:xfrm>
            <a:off x="6072120" y="3390840"/>
            <a:ext cx="1208160" cy="366840"/>
          </a:xfrm>
          <a:custGeom>
            <a:avLst/>
            <a:gdLst/>
            <a:ahLst/>
            <a:rect l="l" t="t" r="r" b="b"/>
            <a:pathLst>
              <a:path w="761" h="231">
                <a:moveTo>
                  <a:pt x="761" y="0"/>
                </a:moveTo>
                <a:lnTo>
                  <a:pt x="602" y="15"/>
                </a:lnTo>
                <a:lnTo>
                  <a:pt x="596" y="24"/>
                </a:lnTo>
                <a:lnTo>
                  <a:pt x="216" y="54"/>
                </a:lnTo>
                <a:lnTo>
                  <a:pt x="210" y="49"/>
                </a:lnTo>
                <a:lnTo>
                  <a:pt x="193" y="49"/>
                </a:lnTo>
                <a:lnTo>
                  <a:pt x="199" y="54"/>
                </a:lnTo>
                <a:lnTo>
                  <a:pt x="199" y="64"/>
                </a:lnTo>
                <a:lnTo>
                  <a:pt x="62" y="74"/>
                </a:lnTo>
                <a:lnTo>
                  <a:pt x="57" y="89"/>
                </a:lnTo>
                <a:lnTo>
                  <a:pt x="51" y="108"/>
                </a:lnTo>
                <a:lnTo>
                  <a:pt x="51" y="113"/>
                </a:lnTo>
                <a:lnTo>
                  <a:pt x="45" y="128"/>
                </a:lnTo>
                <a:lnTo>
                  <a:pt x="45" y="133"/>
                </a:lnTo>
                <a:lnTo>
                  <a:pt x="45" y="138"/>
                </a:lnTo>
                <a:lnTo>
                  <a:pt x="40" y="143"/>
                </a:lnTo>
                <a:lnTo>
                  <a:pt x="28" y="158"/>
                </a:lnTo>
                <a:lnTo>
                  <a:pt x="23" y="177"/>
                </a:lnTo>
                <a:lnTo>
                  <a:pt x="11" y="192"/>
                </a:lnTo>
                <a:lnTo>
                  <a:pt x="17" y="202"/>
                </a:lnTo>
                <a:lnTo>
                  <a:pt x="17" y="222"/>
                </a:lnTo>
                <a:lnTo>
                  <a:pt x="11" y="222"/>
                </a:lnTo>
                <a:lnTo>
                  <a:pt x="0" y="231"/>
                </a:lnTo>
                <a:lnTo>
                  <a:pt x="199" y="222"/>
                </a:lnTo>
                <a:lnTo>
                  <a:pt x="443" y="202"/>
                </a:lnTo>
                <a:lnTo>
                  <a:pt x="534" y="192"/>
                </a:lnTo>
                <a:lnTo>
                  <a:pt x="539" y="167"/>
                </a:lnTo>
                <a:lnTo>
                  <a:pt x="545" y="167"/>
                </a:lnTo>
                <a:lnTo>
                  <a:pt x="551" y="167"/>
                </a:lnTo>
                <a:lnTo>
                  <a:pt x="556" y="162"/>
                </a:lnTo>
                <a:lnTo>
                  <a:pt x="556" y="153"/>
                </a:lnTo>
                <a:lnTo>
                  <a:pt x="556" y="148"/>
                </a:lnTo>
                <a:lnTo>
                  <a:pt x="562" y="143"/>
                </a:lnTo>
                <a:lnTo>
                  <a:pt x="568" y="138"/>
                </a:lnTo>
                <a:lnTo>
                  <a:pt x="585" y="128"/>
                </a:lnTo>
                <a:lnTo>
                  <a:pt x="608" y="123"/>
                </a:lnTo>
                <a:lnTo>
                  <a:pt x="630" y="108"/>
                </a:lnTo>
                <a:lnTo>
                  <a:pt x="636" y="103"/>
                </a:lnTo>
                <a:lnTo>
                  <a:pt x="653" y="93"/>
                </a:lnTo>
                <a:lnTo>
                  <a:pt x="653" y="84"/>
                </a:lnTo>
                <a:lnTo>
                  <a:pt x="659" y="84"/>
                </a:lnTo>
                <a:lnTo>
                  <a:pt x="664" y="84"/>
                </a:lnTo>
                <a:lnTo>
                  <a:pt x="664" y="79"/>
                </a:lnTo>
                <a:lnTo>
                  <a:pt x="664" y="79"/>
                </a:lnTo>
                <a:lnTo>
                  <a:pt x="676" y="69"/>
                </a:lnTo>
                <a:lnTo>
                  <a:pt x="676" y="74"/>
                </a:lnTo>
                <a:lnTo>
                  <a:pt x="681" y="74"/>
                </a:lnTo>
                <a:lnTo>
                  <a:pt x="693" y="74"/>
                </a:lnTo>
                <a:lnTo>
                  <a:pt x="693" y="69"/>
                </a:lnTo>
                <a:lnTo>
                  <a:pt x="704" y="59"/>
                </a:lnTo>
                <a:lnTo>
                  <a:pt x="710" y="59"/>
                </a:lnTo>
                <a:lnTo>
                  <a:pt x="727" y="59"/>
                </a:lnTo>
                <a:lnTo>
                  <a:pt x="744" y="34"/>
                </a:lnTo>
                <a:lnTo>
                  <a:pt x="755" y="29"/>
                </a:lnTo>
                <a:lnTo>
                  <a:pt x="755" y="19"/>
                </a:lnTo>
                <a:lnTo>
                  <a:pt x="755" y="15"/>
                </a:lnTo>
                <a:lnTo>
                  <a:pt x="755" y="5"/>
                </a:lnTo>
                <a:lnTo>
                  <a:pt x="761" y="0"/>
                </a:lnTo>
                <a:lnTo>
                  <a:pt x="76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" name=""/>
          <p:cNvSpPr/>
          <p:nvPr/>
        </p:nvSpPr>
        <p:spPr>
          <a:xfrm>
            <a:off x="6072120" y="3390840"/>
            <a:ext cx="1208160" cy="366840"/>
          </a:xfrm>
          <a:custGeom>
            <a:avLst/>
            <a:gdLst/>
            <a:ahLst/>
            <a:rect l="l" t="t" r="r" b="b"/>
            <a:pathLst>
              <a:path w="761" h="231">
                <a:moveTo>
                  <a:pt x="761" y="0"/>
                </a:moveTo>
                <a:lnTo>
                  <a:pt x="602" y="15"/>
                </a:lnTo>
                <a:lnTo>
                  <a:pt x="596" y="24"/>
                </a:lnTo>
                <a:lnTo>
                  <a:pt x="216" y="54"/>
                </a:lnTo>
                <a:lnTo>
                  <a:pt x="210" y="49"/>
                </a:lnTo>
                <a:lnTo>
                  <a:pt x="193" y="49"/>
                </a:lnTo>
                <a:lnTo>
                  <a:pt x="199" y="54"/>
                </a:lnTo>
                <a:lnTo>
                  <a:pt x="199" y="64"/>
                </a:lnTo>
                <a:lnTo>
                  <a:pt x="62" y="74"/>
                </a:lnTo>
                <a:lnTo>
                  <a:pt x="57" y="89"/>
                </a:lnTo>
                <a:lnTo>
                  <a:pt x="51" y="108"/>
                </a:lnTo>
                <a:lnTo>
                  <a:pt x="51" y="113"/>
                </a:lnTo>
                <a:lnTo>
                  <a:pt x="45" y="128"/>
                </a:lnTo>
                <a:lnTo>
                  <a:pt x="45" y="133"/>
                </a:lnTo>
                <a:lnTo>
                  <a:pt x="45" y="138"/>
                </a:lnTo>
                <a:lnTo>
                  <a:pt x="40" y="143"/>
                </a:lnTo>
                <a:lnTo>
                  <a:pt x="28" y="158"/>
                </a:lnTo>
                <a:lnTo>
                  <a:pt x="23" y="177"/>
                </a:lnTo>
                <a:lnTo>
                  <a:pt x="11" y="192"/>
                </a:lnTo>
                <a:lnTo>
                  <a:pt x="17" y="202"/>
                </a:lnTo>
                <a:lnTo>
                  <a:pt x="17" y="222"/>
                </a:lnTo>
                <a:lnTo>
                  <a:pt x="11" y="222"/>
                </a:lnTo>
                <a:lnTo>
                  <a:pt x="0" y="231"/>
                </a:lnTo>
                <a:lnTo>
                  <a:pt x="199" y="222"/>
                </a:lnTo>
                <a:lnTo>
                  <a:pt x="443" y="202"/>
                </a:lnTo>
                <a:lnTo>
                  <a:pt x="534" y="192"/>
                </a:lnTo>
                <a:lnTo>
                  <a:pt x="539" y="167"/>
                </a:lnTo>
                <a:lnTo>
                  <a:pt x="545" y="167"/>
                </a:lnTo>
                <a:lnTo>
                  <a:pt x="551" y="167"/>
                </a:lnTo>
                <a:lnTo>
                  <a:pt x="556" y="162"/>
                </a:lnTo>
                <a:lnTo>
                  <a:pt x="556" y="153"/>
                </a:lnTo>
                <a:lnTo>
                  <a:pt x="556" y="148"/>
                </a:lnTo>
                <a:lnTo>
                  <a:pt x="562" y="143"/>
                </a:lnTo>
                <a:lnTo>
                  <a:pt x="568" y="138"/>
                </a:lnTo>
                <a:lnTo>
                  <a:pt x="585" y="128"/>
                </a:lnTo>
                <a:lnTo>
                  <a:pt x="608" y="123"/>
                </a:lnTo>
                <a:lnTo>
                  <a:pt x="630" y="108"/>
                </a:lnTo>
                <a:lnTo>
                  <a:pt x="636" y="103"/>
                </a:lnTo>
                <a:lnTo>
                  <a:pt x="653" y="93"/>
                </a:lnTo>
                <a:lnTo>
                  <a:pt x="653" y="84"/>
                </a:lnTo>
                <a:lnTo>
                  <a:pt x="659" y="84"/>
                </a:lnTo>
                <a:lnTo>
                  <a:pt x="664" y="84"/>
                </a:lnTo>
                <a:lnTo>
                  <a:pt x="664" y="79"/>
                </a:lnTo>
                <a:lnTo>
                  <a:pt x="664" y="79"/>
                </a:lnTo>
                <a:lnTo>
                  <a:pt x="676" y="69"/>
                </a:lnTo>
                <a:lnTo>
                  <a:pt x="676" y="74"/>
                </a:lnTo>
                <a:lnTo>
                  <a:pt x="681" y="74"/>
                </a:lnTo>
                <a:lnTo>
                  <a:pt x="693" y="74"/>
                </a:lnTo>
                <a:lnTo>
                  <a:pt x="693" y="69"/>
                </a:lnTo>
                <a:lnTo>
                  <a:pt x="704" y="59"/>
                </a:lnTo>
                <a:lnTo>
                  <a:pt x="710" y="59"/>
                </a:lnTo>
                <a:lnTo>
                  <a:pt x="727" y="59"/>
                </a:lnTo>
                <a:lnTo>
                  <a:pt x="744" y="34"/>
                </a:lnTo>
                <a:lnTo>
                  <a:pt x="755" y="29"/>
                </a:lnTo>
                <a:lnTo>
                  <a:pt x="755" y="19"/>
                </a:lnTo>
                <a:lnTo>
                  <a:pt x="755" y="15"/>
                </a:lnTo>
                <a:lnTo>
                  <a:pt x="755" y="5"/>
                </a:lnTo>
                <a:lnTo>
                  <a:pt x="761" y="0"/>
                </a:lnTo>
                <a:lnTo>
                  <a:pt x="761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" name=""/>
          <p:cNvSpPr/>
          <p:nvPr/>
        </p:nvSpPr>
        <p:spPr>
          <a:xfrm>
            <a:off x="6170760" y="3030480"/>
            <a:ext cx="1073160" cy="477720"/>
          </a:xfrm>
          <a:custGeom>
            <a:avLst/>
            <a:gdLst/>
            <a:ahLst/>
            <a:rect l="l" t="t" r="r" b="b"/>
            <a:pathLst>
              <a:path w="676" h="301">
                <a:moveTo>
                  <a:pt x="0" y="301"/>
                </a:moveTo>
                <a:lnTo>
                  <a:pt x="137" y="291"/>
                </a:lnTo>
                <a:lnTo>
                  <a:pt x="137" y="281"/>
                </a:lnTo>
                <a:lnTo>
                  <a:pt x="131" y="276"/>
                </a:lnTo>
                <a:lnTo>
                  <a:pt x="148" y="276"/>
                </a:lnTo>
                <a:lnTo>
                  <a:pt x="154" y="281"/>
                </a:lnTo>
                <a:lnTo>
                  <a:pt x="534" y="251"/>
                </a:lnTo>
                <a:lnTo>
                  <a:pt x="540" y="242"/>
                </a:lnTo>
                <a:lnTo>
                  <a:pt x="551" y="237"/>
                </a:lnTo>
                <a:lnTo>
                  <a:pt x="580" y="227"/>
                </a:lnTo>
                <a:lnTo>
                  <a:pt x="585" y="217"/>
                </a:lnTo>
                <a:lnTo>
                  <a:pt x="602" y="207"/>
                </a:lnTo>
                <a:lnTo>
                  <a:pt x="602" y="202"/>
                </a:lnTo>
                <a:lnTo>
                  <a:pt x="608" y="197"/>
                </a:lnTo>
                <a:lnTo>
                  <a:pt x="614" y="192"/>
                </a:lnTo>
                <a:lnTo>
                  <a:pt x="619" y="182"/>
                </a:lnTo>
                <a:lnTo>
                  <a:pt x="625" y="177"/>
                </a:lnTo>
                <a:lnTo>
                  <a:pt x="670" y="138"/>
                </a:lnTo>
                <a:lnTo>
                  <a:pt x="676" y="133"/>
                </a:lnTo>
                <a:lnTo>
                  <a:pt x="670" y="133"/>
                </a:lnTo>
                <a:lnTo>
                  <a:pt x="665" y="128"/>
                </a:lnTo>
                <a:lnTo>
                  <a:pt x="659" y="128"/>
                </a:lnTo>
                <a:lnTo>
                  <a:pt x="659" y="128"/>
                </a:lnTo>
                <a:lnTo>
                  <a:pt x="648" y="123"/>
                </a:lnTo>
                <a:lnTo>
                  <a:pt x="642" y="123"/>
                </a:lnTo>
                <a:lnTo>
                  <a:pt x="642" y="118"/>
                </a:lnTo>
                <a:lnTo>
                  <a:pt x="631" y="104"/>
                </a:lnTo>
                <a:lnTo>
                  <a:pt x="608" y="84"/>
                </a:lnTo>
                <a:lnTo>
                  <a:pt x="608" y="79"/>
                </a:lnTo>
                <a:lnTo>
                  <a:pt x="608" y="74"/>
                </a:lnTo>
                <a:lnTo>
                  <a:pt x="608" y="64"/>
                </a:lnTo>
                <a:lnTo>
                  <a:pt x="608" y="49"/>
                </a:lnTo>
                <a:lnTo>
                  <a:pt x="602" y="49"/>
                </a:lnTo>
                <a:lnTo>
                  <a:pt x="591" y="39"/>
                </a:lnTo>
                <a:lnTo>
                  <a:pt x="585" y="39"/>
                </a:lnTo>
                <a:lnTo>
                  <a:pt x="574" y="25"/>
                </a:lnTo>
                <a:lnTo>
                  <a:pt x="568" y="20"/>
                </a:lnTo>
                <a:lnTo>
                  <a:pt x="557" y="30"/>
                </a:lnTo>
                <a:lnTo>
                  <a:pt x="557" y="30"/>
                </a:lnTo>
                <a:lnTo>
                  <a:pt x="551" y="35"/>
                </a:lnTo>
                <a:lnTo>
                  <a:pt x="546" y="39"/>
                </a:lnTo>
                <a:lnTo>
                  <a:pt x="534" y="39"/>
                </a:lnTo>
                <a:lnTo>
                  <a:pt x="517" y="35"/>
                </a:lnTo>
                <a:lnTo>
                  <a:pt x="512" y="35"/>
                </a:lnTo>
                <a:lnTo>
                  <a:pt x="506" y="44"/>
                </a:lnTo>
                <a:lnTo>
                  <a:pt x="483" y="30"/>
                </a:lnTo>
                <a:lnTo>
                  <a:pt x="466" y="35"/>
                </a:lnTo>
                <a:lnTo>
                  <a:pt x="455" y="30"/>
                </a:lnTo>
                <a:lnTo>
                  <a:pt x="443" y="15"/>
                </a:lnTo>
                <a:lnTo>
                  <a:pt x="426" y="0"/>
                </a:lnTo>
                <a:lnTo>
                  <a:pt x="421" y="5"/>
                </a:lnTo>
                <a:lnTo>
                  <a:pt x="415" y="5"/>
                </a:lnTo>
                <a:lnTo>
                  <a:pt x="404" y="5"/>
                </a:lnTo>
                <a:lnTo>
                  <a:pt x="398" y="5"/>
                </a:lnTo>
                <a:lnTo>
                  <a:pt x="392" y="10"/>
                </a:lnTo>
                <a:lnTo>
                  <a:pt x="392" y="15"/>
                </a:lnTo>
                <a:lnTo>
                  <a:pt x="398" y="35"/>
                </a:lnTo>
                <a:lnTo>
                  <a:pt x="392" y="39"/>
                </a:lnTo>
                <a:lnTo>
                  <a:pt x="387" y="39"/>
                </a:lnTo>
                <a:lnTo>
                  <a:pt x="370" y="49"/>
                </a:lnTo>
                <a:lnTo>
                  <a:pt x="358" y="49"/>
                </a:lnTo>
                <a:lnTo>
                  <a:pt x="347" y="49"/>
                </a:lnTo>
                <a:lnTo>
                  <a:pt x="347" y="64"/>
                </a:lnTo>
                <a:lnTo>
                  <a:pt x="313" y="108"/>
                </a:lnTo>
                <a:lnTo>
                  <a:pt x="307" y="128"/>
                </a:lnTo>
                <a:lnTo>
                  <a:pt x="284" y="128"/>
                </a:lnTo>
                <a:lnTo>
                  <a:pt x="273" y="118"/>
                </a:lnTo>
                <a:lnTo>
                  <a:pt x="267" y="113"/>
                </a:lnTo>
                <a:lnTo>
                  <a:pt x="262" y="123"/>
                </a:lnTo>
                <a:lnTo>
                  <a:pt x="256" y="143"/>
                </a:lnTo>
                <a:lnTo>
                  <a:pt x="245" y="148"/>
                </a:lnTo>
                <a:lnTo>
                  <a:pt x="239" y="143"/>
                </a:lnTo>
                <a:lnTo>
                  <a:pt x="233" y="133"/>
                </a:lnTo>
                <a:lnTo>
                  <a:pt x="216" y="138"/>
                </a:lnTo>
                <a:lnTo>
                  <a:pt x="211" y="153"/>
                </a:lnTo>
                <a:lnTo>
                  <a:pt x="205" y="158"/>
                </a:lnTo>
                <a:lnTo>
                  <a:pt x="205" y="153"/>
                </a:lnTo>
                <a:lnTo>
                  <a:pt x="176" y="143"/>
                </a:lnTo>
                <a:lnTo>
                  <a:pt x="154" y="148"/>
                </a:lnTo>
                <a:lnTo>
                  <a:pt x="137" y="148"/>
                </a:lnTo>
                <a:lnTo>
                  <a:pt x="131" y="158"/>
                </a:lnTo>
                <a:lnTo>
                  <a:pt x="137" y="158"/>
                </a:lnTo>
                <a:lnTo>
                  <a:pt x="125" y="163"/>
                </a:lnTo>
                <a:lnTo>
                  <a:pt x="120" y="163"/>
                </a:lnTo>
                <a:lnTo>
                  <a:pt x="120" y="163"/>
                </a:lnTo>
                <a:lnTo>
                  <a:pt x="120" y="168"/>
                </a:lnTo>
                <a:lnTo>
                  <a:pt x="114" y="177"/>
                </a:lnTo>
                <a:lnTo>
                  <a:pt x="114" y="177"/>
                </a:lnTo>
                <a:lnTo>
                  <a:pt x="114" y="182"/>
                </a:lnTo>
                <a:lnTo>
                  <a:pt x="120" y="192"/>
                </a:lnTo>
                <a:lnTo>
                  <a:pt x="120" y="192"/>
                </a:lnTo>
                <a:lnTo>
                  <a:pt x="91" y="202"/>
                </a:lnTo>
                <a:lnTo>
                  <a:pt x="86" y="202"/>
                </a:lnTo>
                <a:lnTo>
                  <a:pt x="86" y="217"/>
                </a:lnTo>
                <a:lnTo>
                  <a:pt x="91" y="237"/>
                </a:lnTo>
                <a:lnTo>
                  <a:pt x="80" y="242"/>
                </a:lnTo>
                <a:lnTo>
                  <a:pt x="69" y="232"/>
                </a:lnTo>
                <a:lnTo>
                  <a:pt x="57" y="227"/>
                </a:lnTo>
                <a:lnTo>
                  <a:pt x="40" y="227"/>
                </a:lnTo>
                <a:lnTo>
                  <a:pt x="29" y="232"/>
                </a:lnTo>
                <a:lnTo>
                  <a:pt x="23" y="246"/>
                </a:lnTo>
                <a:lnTo>
                  <a:pt x="23" y="251"/>
                </a:lnTo>
                <a:lnTo>
                  <a:pt x="29" y="251"/>
                </a:lnTo>
                <a:lnTo>
                  <a:pt x="35" y="256"/>
                </a:lnTo>
                <a:lnTo>
                  <a:pt x="35" y="266"/>
                </a:lnTo>
                <a:lnTo>
                  <a:pt x="29" y="291"/>
                </a:lnTo>
                <a:lnTo>
                  <a:pt x="23" y="291"/>
                </a:lnTo>
                <a:lnTo>
                  <a:pt x="18" y="291"/>
                </a:lnTo>
                <a:lnTo>
                  <a:pt x="6" y="296"/>
                </a:lnTo>
                <a:lnTo>
                  <a:pt x="0" y="301"/>
                </a:lnTo>
                <a:lnTo>
                  <a:pt x="0" y="301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" name=""/>
          <p:cNvSpPr/>
          <p:nvPr/>
        </p:nvSpPr>
        <p:spPr>
          <a:xfrm>
            <a:off x="6170760" y="3030480"/>
            <a:ext cx="1073160" cy="477720"/>
          </a:xfrm>
          <a:custGeom>
            <a:avLst/>
            <a:gdLst/>
            <a:ahLst/>
            <a:rect l="l" t="t" r="r" b="b"/>
            <a:pathLst>
              <a:path w="676" h="301">
                <a:moveTo>
                  <a:pt x="0" y="301"/>
                </a:moveTo>
                <a:lnTo>
                  <a:pt x="137" y="291"/>
                </a:lnTo>
                <a:lnTo>
                  <a:pt x="137" y="281"/>
                </a:lnTo>
                <a:lnTo>
                  <a:pt x="131" y="276"/>
                </a:lnTo>
                <a:lnTo>
                  <a:pt x="148" y="276"/>
                </a:lnTo>
                <a:lnTo>
                  <a:pt x="154" y="281"/>
                </a:lnTo>
                <a:lnTo>
                  <a:pt x="534" y="251"/>
                </a:lnTo>
                <a:lnTo>
                  <a:pt x="540" y="242"/>
                </a:lnTo>
                <a:lnTo>
                  <a:pt x="551" y="237"/>
                </a:lnTo>
                <a:lnTo>
                  <a:pt x="580" y="227"/>
                </a:lnTo>
                <a:lnTo>
                  <a:pt x="585" y="217"/>
                </a:lnTo>
                <a:lnTo>
                  <a:pt x="602" y="207"/>
                </a:lnTo>
                <a:lnTo>
                  <a:pt x="602" y="202"/>
                </a:lnTo>
                <a:lnTo>
                  <a:pt x="608" y="197"/>
                </a:lnTo>
                <a:lnTo>
                  <a:pt x="614" y="192"/>
                </a:lnTo>
                <a:lnTo>
                  <a:pt x="619" y="182"/>
                </a:lnTo>
                <a:lnTo>
                  <a:pt x="625" y="177"/>
                </a:lnTo>
                <a:lnTo>
                  <a:pt x="670" y="138"/>
                </a:lnTo>
                <a:lnTo>
                  <a:pt x="676" y="133"/>
                </a:lnTo>
                <a:lnTo>
                  <a:pt x="670" y="133"/>
                </a:lnTo>
                <a:lnTo>
                  <a:pt x="665" y="128"/>
                </a:lnTo>
                <a:lnTo>
                  <a:pt x="659" y="128"/>
                </a:lnTo>
                <a:lnTo>
                  <a:pt x="659" y="128"/>
                </a:lnTo>
                <a:lnTo>
                  <a:pt x="648" y="123"/>
                </a:lnTo>
                <a:lnTo>
                  <a:pt x="642" y="123"/>
                </a:lnTo>
                <a:lnTo>
                  <a:pt x="642" y="118"/>
                </a:lnTo>
                <a:lnTo>
                  <a:pt x="631" y="104"/>
                </a:lnTo>
                <a:lnTo>
                  <a:pt x="608" y="84"/>
                </a:lnTo>
                <a:lnTo>
                  <a:pt x="608" y="79"/>
                </a:lnTo>
                <a:lnTo>
                  <a:pt x="608" y="74"/>
                </a:lnTo>
                <a:lnTo>
                  <a:pt x="608" y="64"/>
                </a:lnTo>
                <a:lnTo>
                  <a:pt x="608" y="49"/>
                </a:lnTo>
                <a:lnTo>
                  <a:pt x="602" y="49"/>
                </a:lnTo>
                <a:lnTo>
                  <a:pt x="591" y="39"/>
                </a:lnTo>
                <a:lnTo>
                  <a:pt x="585" y="39"/>
                </a:lnTo>
                <a:lnTo>
                  <a:pt x="574" y="25"/>
                </a:lnTo>
                <a:lnTo>
                  <a:pt x="568" y="20"/>
                </a:lnTo>
                <a:lnTo>
                  <a:pt x="557" y="30"/>
                </a:lnTo>
                <a:lnTo>
                  <a:pt x="557" y="30"/>
                </a:lnTo>
                <a:lnTo>
                  <a:pt x="551" y="35"/>
                </a:lnTo>
                <a:lnTo>
                  <a:pt x="546" y="39"/>
                </a:lnTo>
                <a:lnTo>
                  <a:pt x="534" y="39"/>
                </a:lnTo>
                <a:lnTo>
                  <a:pt x="517" y="35"/>
                </a:lnTo>
                <a:lnTo>
                  <a:pt x="512" y="35"/>
                </a:lnTo>
                <a:lnTo>
                  <a:pt x="506" y="44"/>
                </a:lnTo>
                <a:lnTo>
                  <a:pt x="483" y="30"/>
                </a:lnTo>
                <a:lnTo>
                  <a:pt x="466" y="35"/>
                </a:lnTo>
                <a:lnTo>
                  <a:pt x="455" y="30"/>
                </a:lnTo>
                <a:lnTo>
                  <a:pt x="443" y="15"/>
                </a:lnTo>
                <a:lnTo>
                  <a:pt x="426" y="0"/>
                </a:lnTo>
                <a:lnTo>
                  <a:pt x="421" y="5"/>
                </a:lnTo>
                <a:lnTo>
                  <a:pt x="415" y="5"/>
                </a:lnTo>
                <a:lnTo>
                  <a:pt x="404" y="5"/>
                </a:lnTo>
                <a:lnTo>
                  <a:pt x="398" y="5"/>
                </a:lnTo>
                <a:lnTo>
                  <a:pt x="392" y="10"/>
                </a:lnTo>
                <a:lnTo>
                  <a:pt x="392" y="15"/>
                </a:lnTo>
                <a:lnTo>
                  <a:pt x="398" y="35"/>
                </a:lnTo>
                <a:lnTo>
                  <a:pt x="392" y="39"/>
                </a:lnTo>
                <a:lnTo>
                  <a:pt x="387" y="39"/>
                </a:lnTo>
                <a:lnTo>
                  <a:pt x="370" y="49"/>
                </a:lnTo>
                <a:lnTo>
                  <a:pt x="358" y="49"/>
                </a:lnTo>
                <a:lnTo>
                  <a:pt x="347" y="49"/>
                </a:lnTo>
                <a:lnTo>
                  <a:pt x="347" y="64"/>
                </a:lnTo>
                <a:lnTo>
                  <a:pt x="313" y="108"/>
                </a:lnTo>
                <a:lnTo>
                  <a:pt x="307" y="128"/>
                </a:lnTo>
                <a:lnTo>
                  <a:pt x="284" y="128"/>
                </a:lnTo>
                <a:lnTo>
                  <a:pt x="273" y="118"/>
                </a:lnTo>
                <a:lnTo>
                  <a:pt x="267" y="113"/>
                </a:lnTo>
                <a:lnTo>
                  <a:pt x="262" y="123"/>
                </a:lnTo>
                <a:lnTo>
                  <a:pt x="256" y="143"/>
                </a:lnTo>
                <a:lnTo>
                  <a:pt x="245" y="148"/>
                </a:lnTo>
                <a:lnTo>
                  <a:pt x="239" y="143"/>
                </a:lnTo>
                <a:lnTo>
                  <a:pt x="233" y="133"/>
                </a:lnTo>
                <a:lnTo>
                  <a:pt x="216" y="138"/>
                </a:lnTo>
                <a:lnTo>
                  <a:pt x="211" y="153"/>
                </a:lnTo>
                <a:lnTo>
                  <a:pt x="205" y="158"/>
                </a:lnTo>
                <a:lnTo>
                  <a:pt x="205" y="153"/>
                </a:lnTo>
                <a:lnTo>
                  <a:pt x="176" y="143"/>
                </a:lnTo>
                <a:lnTo>
                  <a:pt x="154" y="148"/>
                </a:lnTo>
                <a:lnTo>
                  <a:pt x="137" y="148"/>
                </a:lnTo>
                <a:lnTo>
                  <a:pt x="131" y="158"/>
                </a:lnTo>
                <a:lnTo>
                  <a:pt x="137" y="158"/>
                </a:lnTo>
                <a:lnTo>
                  <a:pt x="125" y="163"/>
                </a:lnTo>
                <a:lnTo>
                  <a:pt x="120" y="163"/>
                </a:lnTo>
                <a:lnTo>
                  <a:pt x="120" y="163"/>
                </a:lnTo>
                <a:lnTo>
                  <a:pt x="120" y="168"/>
                </a:lnTo>
                <a:lnTo>
                  <a:pt x="114" y="177"/>
                </a:lnTo>
                <a:lnTo>
                  <a:pt x="114" y="177"/>
                </a:lnTo>
                <a:lnTo>
                  <a:pt x="114" y="182"/>
                </a:lnTo>
                <a:lnTo>
                  <a:pt x="120" y="192"/>
                </a:lnTo>
                <a:lnTo>
                  <a:pt x="120" y="192"/>
                </a:lnTo>
                <a:lnTo>
                  <a:pt x="91" y="202"/>
                </a:lnTo>
                <a:lnTo>
                  <a:pt x="86" y="202"/>
                </a:lnTo>
                <a:lnTo>
                  <a:pt x="86" y="217"/>
                </a:lnTo>
                <a:lnTo>
                  <a:pt x="91" y="237"/>
                </a:lnTo>
                <a:lnTo>
                  <a:pt x="80" y="242"/>
                </a:lnTo>
                <a:lnTo>
                  <a:pt x="69" y="232"/>
                </a:lnTo>
                <a:lnTo>
                  <a:pt x="57" y="227"/>
                </a:lnTo>
                <a:lnTo>
                  <a:pt x="40" y="227"/>
                </a:lnTo>
                <a:lnTo>
                  <a:pt x="29" y="232"/>
                </a:lnTo>
                <a:lnTo>
                  <a:pt x="23" y="246"/>
                </a:lnTo>
                <a:lnTo>
                  <a:pt x="23" y="251"/>
                </a:lnTo>
                <a:lnTo>
                  <a:pt x="29" y="251"/>
                </a:lnTo>
                <a:lnTo>
                  <a:pt x="35" y="256"/>
                </a:lnTo>
                <a:lnTo>
                  <a:pt x="35" y="266"/>
                </a:lnTo>
                <a:lnTo>
                  <a:pt x="29" y="291"/>
                </a:lnTo>
                <a:lnTo>
                  <a:pt x="23" y="291"/>
                </a:lnTo>
                <a:lnTo>
                  <a:pt x="18" y="291"/>
                </a:lnTo>
                <a:lnTo>
                  <a:pt x="6" y="296"/>
                </a:lnTo>
                <a:lnTo>
                  <a:pt x="0" y="301"/>
                </a:lnTo>
                <a:lnTo>
                  <a:pt x="0" y="301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0" name=""/>
          <p:cNvSpPr/>
          <p:nvPr/>
        </p:nvSpPr>
        <p:spPr>
          <a:xfrm>
            <a:off x="6361200" y="2616120"/>
            <a:ext cx="441360" cy="673200"/>
          </a:xfrm>
          <a:custGeom>
            <a:avLst/>
            <a:gdLst/>
            <a:ahLst/>
            <a:rect l="l" t="t" r="r" b="b"/>
            <a:pathLst>
              <a:path w="278" h="424">
                <a:moveTo>
                  <a:pt x="11" y="24"/>
                </a:moveTo>
                <a:lnTo>
                  <a:pt x="28" y="261"/>
                </a:lnTo>
                <a:lnTo>
                  <a:pt x="28" y="266"/>
                </a:lnTo>
                <a:lnTo>
                  <a:pt x="28" y="276"/>
                </a:lnTo>
                <a:lnTo>
                  <a:pt x="28" y="286"/>
                </a:lnTo>
                <a:lnTo>
                  <a:pt x="34" y="305"/>
                </a:lnTo>
                <a:lnTo>
                  <a:pt x="39" y="325"/>
                </a:lnTo>
                <a:lnTo>
                  <a:pt x="28" y="345"/>
                </a:lnTo>
                <a:lnTo>
                  <a:pt x="28" y="355"/>
                </a:lnTo>
                <a:lnTo>
                  <a:pt x="17" y="369"/>
                </a:lnTo>
                <a:lnTo>
                  <a:pt x="5" y="379"/>
                </a:lnTo>
                <a:lnTo>
                  <a:pt x="5" y="394"/>
                </a:lnTo>
                <a:lnTo>
                  <a:pt x="0" y="414"/>
                </a:lnTo>
                <a:lnTo>
                  <a:pt x="0" y="419"/>
                </a:lnTo>
                <a:lnTo>
                  <a:pt x="0" y="424"/>
                </a:lnTo>
                <a:lnTo>
                  <a:pt x="5" y="424"/>
                </a:lnTo>
                <a:lnTo>
                  <a:pt x="17" y="419"/>
                </a:lnTo>
                <a:lnTo>
                  <a:pt x="11" y="419"/>
                </a:lnTo>
                <a:lnTo>
                  <a:pt x="17" y="409"/>
                </a:lnTo>
                <a:lnTo>
                  <a:pt x="34" y="409"/>
                </a:lnTo>
                <a:lnTo>
                  <a:pt x="56" y="404"/>
                </a:lnTo>
                <a:lnTo>
                  <a:pt x="85" y="414"/>
                </a:lnTo>
                <a:lnTo>
                  <a:pt x="85" y="419"/>
                </a:lnTo>
                <a:lnTo>
                  <a:pt x="91" y="414"/>
                </a:lnTo>
                <a:lnTo>
                  <a:pt x="96" y="399"/>
                </a:lnTo>
                <a:lnTo>
                  <a:pt x="113" y="394"/>
                </a:lnTo>
                <a:lnTo>
                  <a:pt x="119" y="404"/>
                </a:lnTo>
                <a:lnTo>
                  <a:pt x="125" y="409"/>
                </a:lnTo>
                <a:lnTo>
                  <a:pt x="136" y="404"/>
                </a:lnTo>
                <a:lnTo>
                  <a:pt x="142" y="384"/>
                </a:lnTo>
                <a:lnTo>
                  <a:pt x="147" y="374"/>
                </a:lnTo>
                <a:lnTo>
                  <a:pt x="153" y="379"/>
                </a:lnTo>
                <a:lnTo>
                  <a:pt x="164" y="389"/>
                </a:lnTo>
                <a:lnTo>
                  <a:pt x="187" y="389"/>
                </a:lnTo>
                <a:lnTo>
                  <a:pt x="193" y="369"/>
                </a:lnTo>
                <a:lnTo>
                  <a:pt x="227" y="325"/>
                </a:lnTo>
                <a:lnTo>
                  <a:pt x="227" y="310"/>
                </a:lnTo>
                <a:lnTo>
                  <a:pt x="238" y="310"/>
                </a:lnTo>
                <a:lnTo>
                  <a:pt x="250" y="310"/>
                </a:lnTo>
                <a:lnTo>
                  <a:pt x="267" y="300"/>
                </a:lnTo>
                <a:lnTo>
                  <a:pt x="272" y="300"/>
                </a:lnTo>
                <a:lnTo>
                  <a:pt x="278" y="296"/>
                </a:lnTo>
                <a:lnTo>
                  <a:pt x="272" y="276"/>
                </a:lnTo>
                <a:lnTo>
                  <a:pt x="272" y="271"/>
                </a:lnTo>
                <a:lnTo>
                  <a:pt x="278" y="266"/>
                </a:lnTo>
                <a:lnTo>
                  <a:pt x="244" y="0"/>
                </a:lnTo>
                <a:lnTo>
                  <a:pt x="238" y="0"/>
                </a:lnTo>
                <a:lnTo>
                  <a:pt x="62" y="15"/>
                </a:lnTo>
                <a:lnTo>
                  <a:pt x="56" y="19"/>
                </a:lnTo>
                <a:lnTo>
                  <a:pt x="45" y="24"/>
                </a:lnTo>
                <a:lnTo>
                  <a:pt x="34" y="29"/>
                </a:lnTo>
                <a:lnTo>
                  <a:pt x="22" y="29"/>
                </a:lnTo>
                <a:lnTo>
                  <a:pt x="11" y="24"/>
                </a:lnTo>
                <a:lnTo>
                  <a:pt x="11" y="24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1" name=""/>
          <p:cNvSpPr/>
          <p:nvPr/>
        </p:nvSpPr>
        <p:spPr>
          <a:xfrm>
            <a:off x="6361200" y="2616120"/>
            <a:ext cx="441360" cy="673200"/>
          </a:xfrm>
          <a:custGeom>
            <a:avLst/>
            <a:gdLst/>
            <a:ahLst/>
            <a:rect l="l" t="t" r="r" b="b"/>
            <a:pathLst>
              <a:path w="278" h="424">
                <a:moveTo>
                  <a:pt x="11" y="24"/>
                </a:moveTo>
                <a:lnTo>
                  <a:pt x="28" y="261"/>
                </a:lnTo>
                <a:lnTo>
                  <a:pt x="28" y="266"/>
                </a:lnTo>
                <a:lnTo>
                  <a:pt x="28" y="276"/>
                </a:lnTo>
                <a:lnTo>
                  <a:pt x="28" y="286"/>
                </a:lnTo>
                <a:lnTo>
                  <a:pt x="34" y="305"/>
                </a:lnTo>
                <a:lnTo>
                  <a:pt x="39" y="325"/>
                </a:lnTo>
                <a:lnTo>
                  <a:pt x="28" y="345"/>
                </a:lnTo>
                <a:lnTo>
                  <a:pt x="28" y="355"/>
                </a:lnTo>
                <a:lnTo>
                  <a:pt x="17" y="369"/>
                </a:lnTo>
                <a:lnTo>
                  <a:pt x="5" y="379"/>
                </a:lnTo>
                <a:lnTo>
                  <a:pt x="5" y="394"/>
                </a:lnTo>
                <a:lnTo>
                  <a:pt x="0" y="414"/>
                </a:lnTo>
                <a:lnTo>
                  <a:pt x="0" y="419"/>
                </a:lnTo>
                <a:lnTo>
                  <a:pt x="0" y="424"/>
                </a:lnTo>
                <a:lnTo>
                  <a:pt x="5" y="424"/>
                </a:lnTo>
                <a:lnTo>
                  <a:pt x="17" y="419"/>
                </a:lnTo>
                <a:lnTo>
                  <a:pt x="11" y="419"/>
                </a:lnTo>
                <a:lnTo>
                  <a:pt x="17" y="409"/>
                </a:lnTo>
                <a:lnTo>
                  <a:pt x="34" y="409"/>
                </a:lnTo>
                <a:lnTo>
                  <a:pt x="56" y="404"/>
                </a:lnTo>
                <a:lnTo>
                  <a:pt x="85" y="414"/>
                </a:lnTo>
                <a:lnTo>
                  <a:pt x="85" y="419"/>
                </a:lnTo>
                <a:lnTo>
                  <a:pt x="91" y="414"/>
                </a:lnTo>
                <a:lnTo>
                  <a:pt x="96" y="399"/>
                </a:lnTo>
                <a:lnTo>
                  <a:pt x="113" y="394"/>
                </a:lnTo>
                <a:lnTo>
                  <a:pt x="119" y="404"/>
                </a:lnTo>
                <a:lnTo>
                  <a:pt x="125" y="409"/>
                </a:lnTo>
                <a:lnTo>
                  <a:pt x="136" y="404"/>
                </a:lnTo>
                <a:lnTo>
                  <a:pt x="142" y="384"/>
                </a:lnTo>
                <a:lnTo>
                  <a:pt x="147" y="374"/>
                </a:lnTo>
                <a:lnTo>
                  <a:pt x="153" y="379"/>
                </a:lnTo>
                <a:lnTo>
                  <a:pt x="164" y="389"/>
                </a:lnTo>
                <a:lnTo>
                  <a:pt x="187" y="389"/>
                </a:lnTo>
                <a:lnTo>
                  <a:pt x="193" y="369"/>
                </a:lnTo>
                <a:lnTo>
                  <a:pt x="227" y="325"/>
                </a:lnTo>
                <a:lnTo>
                  <a:pt x="227" y="310"/>
                </a:lnTo>
                <a:lnTo>
                  <a:pt x="238" y="310"/>
                </a:lnTo>
                <a:lnTo>
                  <a:pt x="250" y="310"/>
                </a:lnTo>
                <a:lnTo>
                  <a:pt x="267" y="300"/>
                </a:lnTo>
                <a:lnTo>
                  <a:pt x="272" y="300"/>
                </a:lnTo>
                <a:lnTo>
                  <a:pt x="278" y="296"/>
                </a:lnTo>
                <a:lnTo>
                  <a:pt x="272" y="276"/>
                </a:lnTo>
                <a:lnTo>
                  <a:pt x="272" y="271"/>
                </a:lnTo>
                <a:lnTo>
                  <a:pt x="278" y="266"/>
                </a:lnTo>
                <a:lnTo>
                  <a:pt x="244" y="0"/>
                </a:lnTo>
                <a:lnTo>
                  <a:pt x="238" y="0"/>
                </a:lnTo>
                <a:lnTo>
                  <a:pt x="62" y="15"/>
                </a:lnTo>
                <a:lnTo>
                  <a:pt x="56" y="19"/>
                </a:lnTo>
                <a:lnTo>
                  <a:pt x="45" y="24"/>
                </a:lnTo>
                <a:lnTo>
                  <a:pt x="34" y="29"/>
                </a:lnTo>
                <a:lnTo>
                  <a:pt x="22" y="29"/>
                </a:lnTo>
                <a:lnTo>
                  <a:pt x="11" y="24"/>
                </a:lnTo>
                <a:lnTo>
                  <a:pt x="11" y="2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2" name=""/>
          <p:cNvSpPr/>
          <p:nvPr/>
        </p:nvSpPr>
        <p:spPr>
          <a:xfrm>
            <a:off x="6748560" y="2514600"/>
            <a:ext cx="612720" cy="593640"/>
          </a:xfrm>
          <a:custGeom>
            <a:avLst/>
            <a:gdLst/>
            <a:ahLst/>
            <a:rect l="l" t="t" r="r" b="b"/>
            <a:pathLst>
              <a:path w="386" h="374">
                <a:moveTo>
                  <a:pt x="0" y="64"/>
                </a:moveTo>
                <a:lnTo>
                  <a:pt x="34" y="330"/>
                </a:lnTo>
                <a:lnTo>
                  <a:pt x="40" y="330"/>
                </a:lnTo>
                <a:lnTo>
                  <a:pt x="51" y="330"/>
                </a:lnTo>
                <a:lnTo>
                  <a:pt x="57" y="330"/>
                </a:lnTo>
                <a:lnTo>
                  <a:pt x="62" y="325"/>
                </a:lnTo>
                <a:lnTo>
                  <a:pt x="79" y="340"/>
                </a:lnTo>
                <a:lnTo>
                  <a:pt x="91" y="355"/>
                </a:lnTo>
                <a:lnTo>
                  <a:pt x="102" y="360"/>
                </a:lnTo>
                <a:lnTo>
                  <a:pt x="119" y="355"/>
                </a:lnTo>
                <a:lnTo>
                  <a:pt x="142" y="369"/>
                </a:lnTo>
                <a:lnTo>
                  <a:pt x="148" y="360"/>
                </a:lnTo>
                <a:lnTo>
                  <a:pt x="153" y="360"/>
                </a:lnTo>
                <a:lnTo>
                  <a:pt x="170" y="364"/>
                </a:lnTo>
                <a:lnTo>
                  <a:pt x="182" y="364"/>
                </a:lnTo>
                <a:lnTo>
                  <a:pt x="187" y="360"/>
                </a:lnTo>
                <a:lnTo>
                  <a:pt x="193" y="355"/>
                </a:lnTo>
                <a:lnTo>
                  <a:pt x="193" y="355"/>
                </a:lnTo>
                <a:lnTo>
                  <a:pt x="204" y="345"/>
                </a:lnTo>
                <a:lnTo>
                  <a:pt x="210" y="350"/>
                </a:lnTo>
                <a:lnTo>
                  <a:pt x="221" y="364"/>
                </a:lnTo>
                <a:lnTo>
                  <a:pt x="227" y="364"/>
                </a:lnTo>
                <a:lnTo>
                  <a:pt x="238" y="374"/>
                </a:lnTo>
                <a:lnTo>
                  <a:pt x="244" y="374"/>
                </a:lnTo>
                <a:lnTo>
                  <a:pt x="255" y="374"/>
                </a:lnTo>
                <a:lnTo>
                  <a:pt x="267" y="360"/>
                </a:lnTo>
                <a:lnTo>
                  <a:pt x="272" y="355"/>
                </a:lnTo>
                <a:lnTo>
                  <a:pt x="272" y="345"/>
                </a:lnTo>
                <a:lnTo>
                  <a:pt x="272" y="335"/>
                </a:lnTo>
                <a:lnTo>
                  <a:pt x="278" y="310"/>
                </a:lnTo>
                <a:lnTo>
                  <a:pt x="284" y="310"/>
                </a:lnTo>
                <a:lnTo>
                  <a:pt x="295" y="320"/>
                </a:lnTo>
                <a:lnTo>
                  <a:pt x="306" y="310"/>
                </a:lnTo>
                <a:lnTo>
                  <a:pt x="301" y="300"/>
                </a:lnTo>
                <a:lnTo>
                  <a:pt x="312" y="281"/>
                </a:lnTo>
                <a:lnTo>
                  <a:pt x="318" y="276"/>
                </a:lnTo>
                <a:lnTo>
                  <a:pt x="318" y="271"/>
                </a:lnTo>
                <a:lnTo>
                  <a:pt x="324" y="266"/>
                </a:lnTo>
                <a:lnTo>
                  <a:pt x="335" y="266"/>
                </a:lnTo>
                <a:lnTo>
                  <a:pt x="346" y="266"/>
                </a:lnTo>
                <a:lnTo>
                  <a:pt x="346" y="261"/>
                </a:lnTo>
                <a:lnTo>
                  <a:pt x="363" y="241"/>
                </a:lnTo>
                <a:lnTo>
                  <a:pt x="363" y="241"/>
                </a:lnTo>
                <a:lnTo>
                  <a:pt x="375" y="231"/>
                </a:lnTo>
                <a:lnTo>
                  <a:pt x="375" y="221"/>
                </a:lnTo>
                <a:lnTo>
                  <a:pt x="375" y="217"/>
                </a:lnTo>
                <a:lnTo>
                  <a:pt x="375" y="207"/>
                </a:lnTo>
                <a:lnTo>
                  <a:pt x="375" y="197"/>
                </a:lnTo>
                <a:lnTo>
                  <a:pt x="386" y="162"/>
                </a:lnTo>
                <a:lnTo>
                  <a:pt x="363" y="157"/>
                </a:lnTo>
                <a:lnTo>
                  <a:pt x="380" y="148"/>
                </a:lnTo>
                <a:lnTo>
                  <a:pt x="375" y="138"/>
                </a:lnTo>
                <a:lnTo>
                  <a:pt x="380" y="133"/>
                </a:lnTo>
                <a:lnTo>
                  <a:pt x="386" y="133"/>
                </a:lnTo>
                <a:lnTo>
                  <a:pt x="358" y="0"/>
                </a:lnTo>
                <a:lnTo>
                  <a:pt x="312" y="19"/>
                </a:lnTo>
                <a:lnTo>
                  <a:pt x="295" y="29"/>
                </a:lnTo>
                <a:lnTo>
                  <a:pt x="284" y="34"/>
                </a:lnTo>
                <a:lnTo>
                  <a:pt x="261" y="59"/>
                </a:lnTo>
                <a:lnTo>
                  <a:pt x="255" y="64"/>
                </a:lnTo>
                <a:lnTo>
                  <a:pt x="244" y="64"/>
                </a:lnTo>
                <a:lnTo>
                  <a:pt x="233" y="64"/>
                </a:lnTo>
                <a:lnTo>
                  <a:pt x="221" y="64"/>
                </a:lnTo>
                <a:lnTo>
                  <a:pt x="204" y="79"/>
                </a:lnTo>
                <a:lnTo>
                  <a:pt x="193" y="79"/>
                </a:lnTo>
                <a:lnTo>
                  <a:pt x="176" y="74"/>
                </a:lnTo>
                <a:lnTo>
                  <a:pt x="176" y="74"/>
                </a:lnTo>
                <a:lnTo>
                  <a:pt x="165" y="74"/>
                </a:lnTo>
                <a:lnTo>
                  <a:pt x="170" y="69"/>
                </a:lnTo>
                <a:lnTo>
                  <a:pt x="170" y="64"/>
                </a:lnTo>
                <a:lnTo>
                  <a:pt x="153" y="64"/>
                </a:lnTo>
                <a:lnTo>
                  <a:pt x="130" y="54"/>
                </a:lnTo>
                <a:lnTo>
                  <a:pt x="125" y="54"/>
                </a:lnTo>
                <a:lnTo>
                  <a:pt x="108" y="59"/>
                </a:lnTo>
                <a:lnTo>
                  <a:pt x="108" y="54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3" name=""/>
          <p:cNvSpPr/>
          <p:nvPr/>
        </p:nvSpPr>
        <p:spPr>
          <a:xfrm>
            <a:off x="6748560" y="2514600"/>
            <a:ext cx="612720" cy="593640"/>
          </a:xfrm>
          <a:custGeom>
            <a:avLst/>
            <a:gdLst/>
            <a:ahLst/>
            <a:rect l="l" t="t" r="r" b="b"/>
            <a:pathLst>
              <a:path w="386" h="374">
                <a:moveTo>
                  <a:pt x="0" y="64"/>
                </a:moveTo>
                <a:lnTo>
                  <a:pt x="34" y="330"/>
                </a:lnTo>
                <a:lnTo>
                  <a:pt x="40" y="330"/>
                </a:lnTo>
                <a:lnTo>
                  <a:pt x="51" y="330"/>
                </a:lnTo>
                <a:lnTo>
                  <a:pt x="57" y="330"/>
                </a:lnTo>
                <a:lnTo>
                  <a:pt x="62" y="325"/>
                </a:lnTo>
                <a:lnTo>
                  <a:pt x="79" y="340"/>
                </a:lnTo>
                <a:lnTo>
                  <a:pt x="91" y="355"/>
                </a:lnTo>
                <a:lnTo>
                  <a:pt x="102" y="360"/>
                </a:lnTo>
                <a:lnTo>
                  <a:pt x="119" y="355"/>
                </a:lnTo>
                <a:lnTo>
                  <a:pt x="142" y="369"/>
                </a:lnTo>
                <a:lnTo>
                  <a:pt x="148" y="360"/>
                </a:lnTo>
                <a:lnTo>
                  <a:pt x="153" y="360"/>
                </a:lnTo>
                <a:lnTo>
                  <a:pt x="170" y="364"/>
                </a:lnTo>
                <a:lnTo>
                  <a:pt x="182" y="364"/>
                </a:lnTo>
                <a:lnTo>
                  <a:pt x="187" y="360"/>
                </a:lnTo>
                <a:lnTo>
                  <a:pt x="193" y="355"/>
                </a:lnTo>
                <a:lnTo>
                  <a:pt x="193" y="355"/>
                </a:lnTo>
                <a:lnTo>
                  <a:pt x="204" y="345"/>
                </a:lnTo>
                <a:lnTo>
                  <a:pt x="210" y="350"/>
                </a:lnTo>
                <a:lnTo>
                  <a:pt x="221" y="364"/>
                </a:lnTo>
                <a:lnTo>
                  <a:pt x="227" y="364"/>
                </a:lnTo>
                <a:lnTo>
                  <a:pt x="238" y="374"/>
                </a:lnTo>
                <a:lnTo>
                  <a:pt x="244" y="374"/>
                </a:lnTo>
                <a:lnTo>
                  <a:pt x="255" y="374"/>
                </a:lnTo>
                <a:lnTo>
                  <a:pt x="267" y="360"/>
                </a:lnTo>
                <a:lnTo>
                  <a:pt x="272" y="355"/>
                </a:lnTo>
                <a:lnTo>
                  <a:pt x="272" y="345"/>
                </a:lnTo>
                <a:lnTo>
                  <a:pt x="272" y="335"/>
                </a:lnTo>
                <a:lnTo>
                  <a:pt x="278" y="310"/>
                </a:lnTo>
                <a:lnTo>
                  <a:pt x="284" y="310"/>
                </a:lnTo>
                <a:lnTo>
                  <a:pt x="295" y="320"/>
                </a:lnTo>
                <a:lnTo>
                  <a:pt x="306" y="310"/>
                </a:lnTo>
                <a:lnTo>
                  <a:pt x="301" y="300"/>
                </a:lnTo>
                <a:lnTo>
                  <a:pt x="312" y="281"/>
                </a:lnTo>
                <a:lnTo>
                  <a:pt x="318" y="276"/>
                </a:lnTo>
                <a:lnTo>
                  <a:pt x="318" y="271"/>
                </a:lnTo>
                <a:lnTo>
                  <a:pt x="324" y="266"/>
                </a:lnTo>
                <a:lnTo>
                  <a:pt x="335" y="266"/>
                </a:lnTo>
                <a:lnTo>
                  <a:pt x="346" y="266"/>
                </a:lnTo>
                <a:lnTo>
                  <a:pt x="346" y="261"/>
                </a:lnTo>
                <a:lnTo>
                  <a:pt x="363" y="241"/>
                </a:lnTo>
                <a:lnTo>
                  <a:pt x="363" y="241"/>
                </a:lnTo>
                <a:lnTo>
                  <a:pt x="375" y="231"/>
                </a:lnTo>
                <a:lnTo>
                  <a:pt x="375" y="221"/>
                </a:lnTo>
                <a:lnTo>
                  <a:pt x="375" y="217"/>
                </a:lnTo>
                <a:lnTo>
                  <a:pt x="375" y="207"/>
                </a:lnTo>
                <a:lnTo>
                  <a:pt x="375" y="197"/>
                </a:lnTo>
                <a:lnTo>
                  <a:pt x="386" y="162"/>
                </a:lnTo>
                <a:lnTo>
                  <a:pt x="363" y="157"/>
                </a:lnTo>
                <a:lnTo>
                  <a:pt x="380" y="148"/>
                </a:lnTo>
                <a:lnTo>
                  <a:pt x="375" y="138"/>
                </a:lnTo>
                <a:lnTo>
                  <a:pt x="380" y="133"/>
                </a:lnTo>
                <a:lnTo>
                  <a:pt x="386" y="133"/>
                </a:lnTo>
                <a:lnTo>
                  <a:pt x="358" y="0"/>
                </a:lnTo>
                <a:lnTo>
                  <a:pt x="312" y="19"/>
                </a:lnTo>
                <a:lnTo>
                  <a:pt x="295" y="29"/>
                </a:lnTo>
                <a:lnTo>
                  <a:pt x="284" y="34"/>
                </a:lnTo>
                <a:lnTo>
                  <a:pt x="261" y="59"/>
                </a:lnTo>
                <a:lnTo>
                  <a:pt x="255" y="64"/>
                </a:lnTo>
                <a:lnTo>
                  <a:pt x="244" y="64"/>
                </a:lnTo>
                <a:lnTo>
                  <a:pt x="233" y="64"/>
                </a:lnTo>
                <a:lnTo>
                  <a:pt x="221" y="64"/>
                </a:lnTo>
                <a:lnTo>
                  <a:pt x="204" y="79"/>
                </a:lnTo>
                <a:lnTo>
                  <a:pt x="193" y="79"/>
                </a:lnTo>
                <a:lnTo>
                  <a:pt x="176" y="74"/>
                </a:lnTo>
                <a:lnTo>
                  <a:pt x="176" y="74"/>
                </a:lnTo>
                <a:lnTo>
                  <a:pt x="165" y="74"/>
                </a:lnTo>
                <a:lnTo>
                  <a:pt x="170" y="69"/>
                </a:lnTo>
                <a:lnTo>
                  <a:pt x="170" y="64"/>
                </a:lnTo>
                <a:lnTo>
                  <a:pt x="153" y="64"/>
                </a:lnTo>
                <a:lnTo>
                  <a:pt x="130" y="54"/>
                </a:lnTo>
                <a:lnTo>
                  <a:pt x="125" y="54"/>
                </a:lnTo>
                <a:lnTo>
                  <a:pt x="108" y="59"/>
                </a:lnTo>
                <a:lnTo>
                  <a:pt x="108" y="54"/>
                </a:lnTo>
                <a:lnTo>
                  <a:pt x="0" y="64"/>
                </a:lnTo>
                <a:lnTo>
                  <a:pt x="0" y="6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" name=""/>
          <p:cNvSpPr/>
          <p:nvPr/>
        </p:nvSpPr>
        <p:spPr>
          <a:xfrm>
            <a:off x="7135920" y="2725560"/>
            <a:ext cx="658800" cy="563760"/>
          </a:xfrm>
          <a:custGeom>
            <a:avLst/>
            <a:gdLst/>
            <a:ahLst/>
            <a:rect l="l" t="t" r="r" b="b"/>
            <a:pathLst>
              <a:path w="415" h="355">
                <a:moveTo>
                  <a:pt x="142" y="0"/>
                </a:moveTo>
                <a:lnTo>
                  <a:pt x="136" y="0"/>
                </a:lnTo>
                <a:lnTo>
                  <a:pt x="131" y="5"/>
                </a:lnTo>
                <a:lnTo>
                  <a:pt x="136" y="15"/>
                </a:lnTo>
                <a:lnTo>
                  <a:pt x="119" y="24"/>
                </a:lnTo>
                <a:lnTo>
                  <a:pt x="142" y="29"/>
                </a:lnTo>
                <a:lnTo>
                  <a:pt x="131" y="64"/>
                </a:lnTo>
                <a:lnTo>
                  <a:pt x="131" y="74"/>
                </a:lnTo>
                <a:lnTo>
                  <a:pt x="131" y="84"/>
                </a:lnTo>
                <a:lnTo>
                  <a:pt x="131" y="88"/>
                </a:lnTo>
                <a:lnTo>
                  <a:pt x="131" y="98"/>
                </a:lnTo>
                <a:lnTo>
                  <a:pt x="119" y="108"/>
                </a:lnTo>
                <a:lnTo>
                  <a:pt x="119" y="108"/>
                </a:lnTo>
                <a:lnTo>
                  <a:pt x="102" y="128"/>
                </a:lnTo>
                <a:lnTo>
                  <a:pt x="102" y="133"/>
                </a:lnTo>
                <a:lnTo>
                  <a:pt x="91" y="133"/>
                </a:lnTo>
                <a:lnTo>
                  <a:pt x="80" y="133"/>
                </a:lnTo>
                <a:lnTo>
                  <a:pt x="74" y="138"/>
                </a:lnTo>
                <a:lnTo>
                  <a:pt x="74" y="143"/>
                </a:lnTo>
                <a:lnTo>
                  <a:pt x="68" y="148"/>
                </a:lnTo>
                <a:lnTo>
                  <a:pt x="57" y="167"/>
                </a:lnTo>
                <a:lnTo>
                  <a:pt x="62" y="177"/>
                </a:lnTo>
                <a:lnTo>
                  <a:pt x="51" y="187"/>
                </a:lnTo>
                <a:lnTo>
                  <a:pt x="40" y="177"/>
                </a:lnTo>
                <a:lnTo>
                  <a:pt x="34" y="177"/>
                </a:lnTo>
                <a:lnTo>
                  <a:pt x="28" y="202"/>
                </a:lnTo>
                <a:lnTo>
                  <a:pt x="28" y="212"/>
                </a:lnTo>
                <a:lnTo>
                  <a:pt x="28" y="222"/>
                </a:lnTo>
                <a:lnTo>
                  <a:pt x="23" y="227"/>
                </a:lnTo>
                <a:lnTo>
                  <a:pt x="11" y="241"/>
                </a:lnTo>
                <a:lnTo>
                  <a:pt x="0" y="241"/>
                </a:lnTo>
                <a:lnTo>
                  <a:pt x="0" y="256"/>
                </a:lnTo>
                <a:lnTo>
                  <a:pt x="0" y="266"/>
                </a:lnTo>
                <a:lnTo>
                  <a:pt x="0" y="271"/>
                </a:lnTo>
                <a:lnTo>
                  <a:pt x="0" y="276"/>
                </a:lnTo>
                <a:lnTo>
                  <a:pt x="23" y="296"/>
                </a:lnTo>
                <a:lnTo>
                  <a:pt x="34" y="310"/>
                </a:lnTo>
                <a:lnTo>
                  <a:pt x="34" y="315"/>
                </a:lnTo>
                <a:lnTo>
                  <a:pt x="40" y="315"/>
                </a:lnTo>
                <a:lnTo>
                  <a:pt x="51" y="320"/>
                </a:lnTo>
                <a:lnTo>
                  <a:pt x="51" y="320"/>
                </a:lnTo>
                <a:lnTo>
                  <a:pt x="57" y="320"/>
                </a:lnTo>
                <a:lnTo>
                  <a:pt x="62" y="325"/>
                </a:lnTo>
                <a:lnTo>
                  <a:pt x="68" y="325"/>
                </a:lnTo>
                <a:lnTo>
                  <a:pt x="74" y="325"/>
                </a:lnTo>
                <a:lnTo>
                  <a:pt x="68" y="335"/>
                </a:lnTo>
                <a:lnTo>
                  <a:pt x="80" y="345"/>
                </a:lnTo>
                <a:lnTo>
                  <a:pt x="102" y="355"/>
                </a:lnTo>
                <a:lnTo>
                  <a:pt x="114" y="355"/>
                </a:lnTo>
                <a:lnTo>
                  <a:pt x="119" y="345"/>
                </a:lnTo>
                <a:lnTo>
                  <a:pt x="125" y="340"/>
                </a:lnTo>
                <a:lnTo>
                  <a:pt x="131" y="335"/>
                </a:lnTo>
                <a:lnTo>
                  <a:pt x="136" y="340"/>
                </a:lnTo>
                <a:lnTo>
                  <a:pt x="142" y="345"/>
                </a:lnTo>
                <a:lnTo>
                  <a:pt x="148" y="345"/>
                </a:lnTo>
                <a:lnTo>
                  <a:pt x="170" y="335"/>
                </a:lnTo>
                <a:lnTo>
                  <a:pt x="176" y="325"/>
                </a:lnTo>
                <a:lnTo>
                  <a:pt x="182" y="325"/>
                </a:lnTo>
                <a:lnTo>
                  <a:pt x="182" y="325"/>
                </a:lnTo>
                <a:lnTo>
                  <a:pt x="204" y="310"/>
                </a:lnTo>
                <a:lnTo>
                  <a:pt x="210" y="315"/>
                </a:lnTo>
                <a:lnTo>
                  <a:pt x="221" y="300"/>
                </a:lnTo>
                <a:lnTo>
                  <a:pt x="221" y="291"/>
                </a:lnTo>
                <a:lnTo>
                  <a:pt x="221" y="281"/>
                </a:lnTo>
                <a:lnTo>
                  <a:pt x="239" y="256"/>
                </a:lnTo>
                <a:lnTo>
                  <a:pt x="256" y="187"/>
                </a:lnTo>
                <a:lnTo>
                  <a:pt x="261" y="187"/>
                </a:lnTo>
                <a:lnTo>
                  <a:pt x="273" y="197"/>
                </a:lnTo>
                <a:lnTo>
                  <a:pt x="273" y="197"/>
                </a:lnTo>
                <a:lnTo>
                  <a:pt x="278" y="202"/>
                </a:lnTo>
                <a:lnTo>
                  <a:pt x="290" y="202"/>
                </a:lnTo>
                <a:lnTo>
                  <a:pt x="301" y="192"/>
                </a:lnTo>
                <a:lnTo>
                  <a:pt x="307" y="167"/>
                </a:lnTo>
                <a:lnTo>
                  <a:pt x="312" y="158"/>
                </a:lnTo>
                <a:lnTo>
                  <a:pt x="324" y="162"/>
                </a:lnTo>
                <a:lnTo>
                  <a:pt x="329" y="148"/>
                </a:lnTo>
                <a:lnTo>
                  <a:pt x="341" y="143"/>
                </a:lnTo>
                <a:lnTo>
                  <a:pt x="346" y="138"/>
                </a:lnTo>
                <a:lnTo>
                  <a:pt x="352" y="123"/>
                </a:lnTo>
                <a:lnTo>
                  <a:pt x="352" y="118"/>
                </a:lnTo>
                <a:lnTo>
                  <a:pt x="358" y="118"/>
                </a:lnTo>
                <a:lnTo>
                  <a:pt x="352" y="113"/>
                </a:lnTo>
                <a:lnTo>
                  <a:pt x="352" y="93"/>
                </a:lnTo>
                <a:lnTo>
                  <a:pt x="358" y="88"/>
                </a:lnTo>
                <a:lnTo>
                  <a:pt x="358" y="88"/>
                </a:lnTo>
                <a:lnTo>
                  <a:pt x="403" y="108"/>
                </a:lnTo>
                <a:lnTo>
                  <a:pt x="409" y="113"/>
                </a:lnTo>
                <a:lnTo>
                  <a:pt x="409" y="108"/>
                </a:lnTo>
                <a:lnTo>
                  <a:pt x="415" y="88"/>
                </a:lnTo>
                <a:lnTo>
                  <a:pt x="403" y="74"/>
                </a:lnTo>
                <a:lnTo>
                  <a:pt x="397" y="74"/>
                </a:lnTo>
                <a:lnTo>
                  <a:pt x="397" y="64"/>
                </a:lnTo>
                <a:lnTo>
                  <a:pt x="386" y="64"/>
                </a:lnTo>
                <a:lnTo>
                  <a:pt x="380" y="64"/>
                </a:lnTo>
                <a:lnTo>
                  <a:pt x="375" y="64"/>
                </a:lnTo>
                <a:lnTo>
                  <a:pt x="346" y="69"/>
                </a:lnTo>
                <a:lnTo>
                  <a:pt x="341" y="79"/>
                </a:lnTo>
                <a:lnTo>
                  <a:pt x="329" y="79"/>
                </a:lnTo>
                <a:lnTo>
                  <a:pt x="318" y="79"/>
                </a:lnTo>
                <a:lnTo>
                  <a:pt x="312" y="74"/>
                </a:lnTo>
                <a:lnTo>
                  <a:pt x="312" y="84"/>
                </a:lnTo>
                <a:lnTo>
                  <a:pt x="301" y="88"/>
                </a:lnTo>
                <a:lnTo>
                  <a:pt x="295" y="93"/>
                </a:lnTo>
                <a:lnTo>
                  <a:pt x="290" y="98"/>
                </a:lnTo>
                <a:lnTo>
                  <a:pt x="273" y="118"/>
                </a:lnTo>
                <a:lnTo>
                  <a:pt x="267" y="118"/>
                </a:lnTo>
                <a:lnTo>
                  <a:pt x="261" y="123"/>
                </a:lnTo>
                <a:lnTo>
                  <a:pt x="244" y="74"/>
                </a:lnTo>
                <a:lnTo>
                  <a:pt x="159" y="88"/>
                </a:lnTo>
                <a:lnTo>
                  <a:pt x="142" y="0"/>
                </a:lnTo>
                <a:lnTo>
                  <a:pt x="142" y="0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" name=""/>
          <p:cNvSpPr/>
          <p:nvPr/>
        </p:nvSpPr>
        <p:spPr>
          <a:xfrm>
            <a:off x="7135920" y="2725560"/>
            <a:ext cx="658800" cy="563760"/>
          </a:xfrm>
          <a:custGeom>
            <a:avLst/>
            <a:gdLst/>
            <a:ahLst/>
            <a:rect l="l" t="t" r="r" b="b"/>
            <a:pathLst>
              <a:path w="415" h="355">
                <a:moveTo>
                  <a:pt x="142" y="0"/>
                </a:moveTo>
                <a:lnTo>
                  <a:pt x="136" y="0"/>
                </a:lnTo>
                <a:lnTo>
                  <a:pt x="131" y="5"/>
                </a:lnTo>
                <a:lnTo>
                  <a:pt x="136" y="15"/>
                </a:lnTo>
                <a:lnTo>
                  <a:pt x="119" y="24"/>
                </a:lnTo>
                <a:lnTo>
                  <a:pt x="142" y="29"/>
                </a:lnTo>
                <a:lnTo>
                  <a:pt x="131" y="64"/>
                </a:lnTo>
                <a:lnTo>
                  <a:pt x="131" y="74"/>
                </a:lnTo>
                <a:lnTo>
                  <a:pt x="131" y="84"/>
                </a:lnTo>
                <a:lnTo>
                  <a:pt x="131" y="88"/>
                </a:lnTo>
                <a:lnTo>
                  <a:pt x="131" y="98"/>
                </a:lnTo>
                <a:lnTo>
                  <a:pt x="119" y="108"/>
                </a:lnTo>
                <a:lnTo>
                  <a:pt x="119" y="108"/>
                </a:lnTo>
                <a:lnTo>
                  <a:pt x="102" y="128"/>
                </a:lnTo>
                <a:lnTo>
                  <a:pt x="102" y="133"/>
                </a:lnTo>
                <a:lnTo>
                  <a:pt x="91" y="133"/>
                </a:lnTo>
                <a:lnTo>
                  <a:pt x="80" y="133"/>
                </a:lnTo>
                <a:lnTo>
                  <a:pt x="74" y="138"/>
                </a:lnTo>
                <a:lnTo>
                  <a:pt x="74" y="143"/>
                </a:lnTo>
                <a:lnTo>
                  <a:pt x="68" y="148"/>
                </a:lnTo>
                <a:lnTo>
                  <a:pt x="57" y="167"/>
                </a:lnTo>
                <a:lnTo>
                  <a:pt x="62" y="177"/>
                </a:lnTo>
                <a:lnTo>
                  <a:pt x="51" y="187"/>
                </a:lnTo>
                <a:lnTo>
                  <a:pt x="40" y="177"/>
                </a:lnTo>
                <a:lnTo>
                  <a:pt x="34" y="177"/>
                </a:lnTo>
                <a:lnTo>
                  <a:pt x="28" y="202"/>
                </a:lnTo>
                <a:lnTo>
                  <a:pt x="28" y="212"/>
                </a:lnTo>
                <a:lnTo>
                  <a:pt x="28" y="222"/>
                </a:lnTo>
                <a:lnTo>
                  <a:pt x="23" y="227"/>
                </a:lnTo>
                <a:lnTo>
                  <a:pt x="11" y="241"/>
                </a:lnTo>
                <a:lnTo>
                  <a:pt x="0" y="241"/>
                </a:lnTo>
                <a:lnTo>
                  <a:pt x="0" y="256"/>
                </a:lnTo>
                <a:lnTo>
                  <a:pt x="0" y="266"/>
                </a:lnTo>
                <a:lnTo>
                  <a:pt x="0" y="271"/>
                </a:lnTo>
                <a:lnTo>
                  <a:pt x="0" y="276"/>
                </a:lnTo>
                <a:lnTo>
                  <a:pt x="23" y="296"/>
                </a:lnTo>
                <a:lnTo>
                  <a:pt x="34" y="310"/>
                </a:lnTo>
                <a:lnTo>
                  <a:pt x="34" y="315"/>
                </a:lnTo>
                <a:lnTo>
                  <a:pt x="40" y="315"/>
                </a:lnTo>
                <a:lnTo>
                  <a:pt x="51" y="320"/>
                </a:lnTo>
                <a:lnTo>
                  <a:pt x="51" y="320"/>
                </a:lnTo>
                <a:lnTo>
                  <a:pt x="57" y="320"/>
                </a:lnTo>
                <a:lnTo>
                  <a:pt x="62" y="325"/>
                </a:lnTo>
                <a:lnTo>
                  <a:pt x="68" y="325"/>
                </a:lnTo>
                <a:lnTo>
                  <a:pt x="74" y="325"/>
                </a:lnTo>
                <a:lnTo>
                  <a:pt x="68" y="335"/>
                </a:lnTo>
                <a:lnTo>
                  <a:pt x="80" y="345"/>
                </a:lnTo>
                <a:lnTo>
                  <a:pt x="102" y="355"/>
                </a:lnTo>
                <a:lnTo>
                  <a:pt x="114" y="355"/>
                </a:lnTo>
                <a:lnTo>
                  <a:pt x="119" y="345"/>
                </a:lnTo>
                <a:lnTo>
                  <a:pt x="125" y="340"/>
                </a:lnTo>
                <a:lnTo>
                  <a:pt x="131" y="335"/>
                </a:lnTo>
                <a:lnTo>
                  <a:pt x="136" y="340"/>
                </a:lnTo>
                <a:lnTo>
                  <a:pt x="142" y="345"/>
                </a:lnTo>
                <a:lnTo>
                  <a:pt x="148" y="345"/>
                </a:lnTo>
                <a:lnTo>
                  <a:pt x="170" y="335"/>
                </a:lnTo>
                <a:lnTo>
                  <a:pt x="176" y="325"/>
                </a:lnTo>
                <a:lnTo>
                  <a:pt x="182" y="325"/>
                </a:lnTo>
                <a:lnTo>
                  <a:pt x="182" y="325"/>
                </a:lnTo>
                <a:lnTo>
                  <a:pt x="204" y="310"/>
                </a:lnTo>
                <a:lnTo>
                  <a:pt x="210" y="315"/>
                </a:lnTo>
                <a:lnTo>
                  <a:pt x="221" y="300"/>
                </a:lnTo>
                <a:lnTo>
                  <a:pt x="221" y="291"/>
                </a:lnTo>
                <a:lnTo>
                  <a:pt x="221" y="281"/>
                </a:lnTo>
                <a:lnTo>
                  <a:pt x="239" y="256"/>
                </a:lnTo>
                <a:lnTo>
                  <a:pt x="256" y="187"/>
                </a:lnTo>
                <a:lnTo>
                  <a:pt x="261" y="187"/>
                </a:lnTo>
                <a:lnTo>
                  <a:pt x="273" y="197"/>
                </a:lnTo>
                <a:lnTo>
                  <a:pt x="273" y="197"/>
                </a:lnTo>
                <a:lnTo>
                  <a:pt x="278" y="202"/>
                </a:lnTo>
                <a:lnTo>
                  <a:pt x="290" y="202"/>
                </a:lnTo>
                <a:lnTo>
                  <a:pt x="301" y="192"/>
                </a:lnTo>
                <a:lnTo>
                  <a:pt x="307" y="167"/>
                </a:lnTo>
                <a:lnTo>
                  <a:pt x="312" y="158"/>
                </a:lnTo>
                <a:lnTo>
                  <a:pt x="324" y="162"/>
                </a:lnTo>
                <a:lnTo>
                  <a:pt x="329" y="148"/>
                </a:lnTo>
                <a:lnTo>
                  <a:pt x="341" y="143"/>
                </a:lnTo>
                <a:lnTo>
                  <a:pt x="346" y="138"/>
                </a:lnTo>
                <a:lnTo>
                  <a:pt x="352" y="123"/>
                </a:lnTo>
                <a:lnTo>
                  <a:pt x="352" y="118"/>
                </a:lnTo>
                <a:lnTo>
                  <a:pt x="358" y="118"/>
                </a:lnTo>
                <a:lnTo>
                  <a:pt x="352" y="113"/>
                </a:lnTo>
                <a:lnTo>
                  <a:pt x="352" y="93"/>
                </a:lnTo>
                <a:lnTo>
                  <a:pt x="358" y="88"/>
                </a:lnTo>
                <a:lnTo>
                  <a:pt x="358" y="88"/>
                </a:lnTo>
                <a:lnTo>
                  <a:pt x="403" y="108"/>
                </a:lnTo>
                <a:lnTo>
                  <a:pt x="409" y="113"/>
                </a:lnTo>
                <a:lnTo>
                  <a:pt x="409" y="108"/>
                </a:lnTo>
                <a:lnTo>
                  <a:pt x="415" y="88"/>
                </a:lnTo>
                <a:lnTo>
                  <a:pt x="403" y="74"/>
                </a:lnTo>
                <a:lnTo>
                  <a:pt x="397" y="74"/>
                </a:lnTo>
                <a:lnTo>
                  <a:pt x="397" y="64"/>
                </a:lnTo>
                <a:lnTo>
                  <a:pt x="386" y="64"/>
                </a:lnTo>
                <a:lnTo>
                  <a:pt x="380" y="64"/>
                </a:lnTo>
                <a:lnTo>
                  <a:pt x="375" y="64"/>
                </a:lnTo>
                <a:lnTo>
                  <a:pt x="346" y="69"/>
                </a:lnTo>
                <a:lnTo>
                  <a:pt x="341" y="79"/>
                </a:lnTo>
                <a:lnTo>
                  <a:pt x="329" y="79"/>
                </a:lnTo>
                <a:lnTo>
                  <a:pt x="318" y="79"/>
                </a:lnTo>
                <a:lnTo>
                  <a:pt x="312" y="74"/>
                </a:lnTo>
                <a:lnTo>
                  <a:pt x="312" y="84"/>
                </a:lnTo>
                <a:lnTo>
                  <a:pt x="301" y="88"/>
                </a:lnTo>
                <a:lnTo>
                  <a:pt x="295" y="93"/>
                </a:lnTo>
                <a:lnTo>
                  <a:pt x="290" y="98"/>
                </a:lnTo>
                <a:lnTo>
                  <a:pt x="273" y="118"/>
                </a:lnTo>
                <a:lnTo>
                  <a:pt x="267" y="118"/>
                </a:lnTo>
                <a:lnTo>
                  <a:pt x="261" y="123"/>
                </a:lnTo>
                <a:lnTo>
                  <a:pt x="244" y="74"/>
                </a:lnTo>
                <a:lnTo>
                  <a:pt x="159" y="88"/>
                </a:lnTo>
                <a:lnTo>
                  <a:pt x="142" y="0"/>
                </a:lnTo>
                <a:lnTo>
                  <a:pt x="142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" name=""/>
          <p:cNvSpPr/>
          <p:nvPr/>
        </p:nvSpPr>
        <p:spPr>
          <a:xfrm>
            <a:off x="6919920" y="3265560"/>
            <a:ext cx="1289160" cy="485640"/>
          </a:xfrm>
          <a:custGeom>
            <a:avLst/>
            <a:gdLst/>
            <a:ahLst/>
            <a:rect l="l" t="t" r="r" b="b"/>
            <a:pathLst>
              <a:path w="812" h="306">
                <a:moveTo>
                  <a:pt x="0" y="271"/>
                </a:moveTo>
                <a:lnTo>
                  <a:pt x="5" y="246"/>
                </a:lnTo>
                <a:lnTo>
                  <a:pt x="11" y="246"/>
                </a:lnTo>
                <a:lnTo>
                  <a:pt x="17" y="246"/>
                </a:lnTo>
                <a:lnTo>
                  <a:pt x="22" y="241"/>
                </a:lnTo>
                <a:lnTo>
                  <a:pt x="22" y="232"/>
                </a:lnTo>
                <a:lnTo>
                  <a:pt x="22" y="227"/>
                </a:lnTo>
                <a:lnTo>
                  <a:pt x="28" y="222"/>
                </a:lnTo>
                <a:lnTo>
                  <a:pt x="34" y="217"/>
                </a:lnTo>
                <a:lnTo>
                  <a:pt x="51" y="207"/>
                </a:lnTo>
                <a:lnTo>
                  <a:pt x="74" y="202"/>
                </a:lnTo>
                <a:lnTo>
                  <a:pt x="96" y="187"/>
                </a:lnTo>
                <a:lnTo>
                  <a:pt x="102" y="182"/>
                </a:lnTo>
                <a:lnTo>
                  <a:pt x="119" y="172"/>
                </a:lnTo>
                <a:lnTo>
                  <a:pt x="119" y="163"/>
                </a:lnTo>
                <a:lnTo>
                  <a:pt x="125" y="163"/>
                </a:lnTo>
                <a:lnTo>
                  <a:pt x="130" y="163"/>
                </a:lnTo>
                <a:lnTo>
                  <a:pt x="130" y="158"/>
                </a:lnTo>
                <a:lnTo>
                  <a:pt x="130" y="158"/>
                </a:lnTo>
                <a:lnTo>
                  <a:pt x="142" y="148"/>
                </a:lnTo>
                <a:lnTo>
                  <a:pt x="142" y="153"/>
                </a:lnTo>
                <a:lnTo>
                  <a:pt x="147" y="153"/>
                </a:lnTo>
                <a:lnTo>
                  <a:pt x="159" y="153"/>
                </a:lnTo>
                <a:lnTo>
                  <a:pt x="159" y="148"/>
                </a:lnTo>
                <a:lnTo>
                  <a:pt x="170" y="138"/>
                </a:lnTo>
                <a:lnTo>
                  <a:pt x="176" y="138"/>
                </a:lnTo>
                <a:lnTo>
                  <a:pt x="193" y="138"/>
                </a:lnTo>
                <a:lnTo>
                  <a:pt x="210" y="113"/>
                </a:lnTo>
                <a:lnTo>
                  <a:pt x="221" y="108"/>
                </a:lnTo>
                <a:lnTo>
                  <a:pt x="221" y="98"/>
                </a:lnTo>
                <a:lnTo>
                  <a:pt x="221" y="94"/>
                </a:lnTo>
                <a:lnTo>
                  <a:pt x="221" y="84"/>
                </a:lnTo>
                <a:lnTo>
                  <a:pt x="227" y="79"/>
                </a:lnTo>
                <a:lnTo>
                  <a:pt x="227" y="79"/>
                </a:lnTo>
                <a:lnTo>
                  <a:pt x="250" y="74"/>
                </a:lnTo>
                <a:lnTo>
                  <a:pt x="250" y="79"/>
                </a:lnTo>
                <a:lnTo>
                  <a:pt x="272" y="74"/>
                </a:lnTo>
                <a:lnTo>
                  <a:pt x="284" y="74"/>
                </a:lnTo>
                <a:lnTo>
                  <a:pt x="289" y="74"/>
                </a:lnTo>
                <a:lnTo>
                  <a:pt x="533" y="39"/>
                </a:lnTo>
                <a:lnTo>
                  <a:pt x="761" y="0"/>
                </a:lnTo>
                <a:lnTo>
                  <a:pt x="766" y="5"/>
                </a:lnTo>
                <a:lnTo>
                  <a:pt x="766" y="10"/>
                </a:lnTo>
                <a:lnTo>
                  <a:pt x="772" y="10"/>
                </a:lnTo>
                <a:lnTo>
                  <a:pt x="778" y="15"/>
                </a:lnTo>
                <a:lnTo>
                  <a:pt x="783" y="15"/>
                </a:lnTo>
                <a:lnTo>
                  <a:pt x="783" y="20"/>
                </a:lnTo>
                <a:lnTo>
                  <a:pt x="789" y="29"/>
                </a:lnTo>
                <a:lnTo>
                  <a:pt x="789" y="34"/>
                </a:lnTo>
                <a:lnTo>
                  <a:pt x="789" y="34"/>
                </a:lnTo>
                <a:lnTo>
                  <a:pt x="783" y="34"/>
                </a:lnTo>
                <a:lnTo>
                  <a:pt x="783" y="29"/>
                </a:lnTo>
                <a:lnTo>
                  <a:pt x="778" y="34"/>
                </a:lnTo>
                <a:lnTo>
                  <a:pt x="772" y="34"/>
                </a:lnTo>
                <a:lnTo>
                  <a:pt x="766" y="29"/>
                </a:lnTo>
                <a:lnTo>
                  <a:pt x="766" y="29"/>
                </a:lnTo>
                <a:lnTo>
                  <a:pt x="766" y="34"/>
                </a:lnTo>
                <a:lnTo>
                  <a:pt x="766" y="39"/>
                </a:lnTo>
                <a:lnTo>
                  <a:pt x="744" y="44"/>
                </a:lnTo>
                <a:lnTo>
                  <a:pt x="744" y="49"/>
                </a:lnTo>
                <a:lnTo>
                  <a:pt x="732" y="59"/>
                </a:lnTo>
                <a:lnTo>
                  <a:pt x="721" y="59"/>
                </a:lnTo>
                <a:lnTo>
                  <a:pt x="715" y="69"/>
                </a:lnTo>
                <a:lnTo>
                  <a:pt x="715" y="69"/>
                </a:lnTo>
                <a:lnTo>
                  <a:pt x="721" y="69"/>
                </a:lnTo>
                <a:lnTo>
                  <a:pt x="727" y="69"/>
                </a:lnTo>
                <a:lnTo>
                  <a:pt x="738" y="64"/>
                </a:lnTo>
                <a:lnTo>
                  <a:pt x="755" y="59"/>
                </a:lnTo>
                <a:lnTo>
                  <a:pt x="761" y="54"/>
                </a:lnTo>
                <a:lnTo>
                  <a:pt x="772" y="54"/>
                </a:lnTo>
                <a:lnTo>
                  <a:pt x="778" y="59"/>
                </a:lnTo>
                <a:lnTo>
                  <a:pt x="772" y="64"/>
                </a:lnTo>
                <a:lnTo>
                  <a:pt x="778" y="69"/>
                </a:lnTo>
                <a:lnTo>
                  <a:pt x="778" y="69"/>
                </a:lnTo>
                <a:lnTo>
                  <a:pt x="783" y="69"/>
                </a:lnTo>
                <a:lnTo>
                  <a:pt x="789" y="64"/>
                </a:lnTo>
                <a:lnTo>
                  <a:pt x="795" y="54"/>
                </a:lnTo>
                <a:lnTo>
                  <a:pt x="800" y="54"/>
                </a:lnTo>
                <a:lnTo>
                  <a:pt x="806" y="64"/>
                </a:lnTo>
                <a:lnTo>
                  <a:pt x="806" y="79"/>
                </a:lnTo>
                <a:lnTo>
                  <a:pt x="812" y="84"/>
                </a:lnTo>
                <a:lnTo>
                  <a:pt x="812" y="89"/>
                </a:lnTo>
                <a:lnTo>
                  <a:pt x="800" y="98"/>
                </a:lnTo>
                <a:lnTo>
                  <a:pt x="795" y="103"/>
                </a:lnTo>
                <a:lnTo>
                  <a:pt x="795" y="108"/>
                </a:lnTo>
                <a:lnTo>
                  <a:pt x="783" y="113"/>
                </a:lnTo>
                <a:lnTo>
                  <a:pt x="778" y="118"/>
                </a:lnTo>
                <a:lnTo>
                  <a:pt x="772" y="118"/>
                </a:lnTo>
                <a:lnTo>
                  <a:pt x="755" y="118"/>
                </a:lnTo>
                <a:lnTo>
                  <a:pt x="749" y="118"/>
                </a:lnTo>
                <a:lnTo>
                  <a:pt x="749" y="118"/>
                </a:lnTo>
                <a:lnTo>
                  <a:pt x="749" y="118"/>
                </a:lnTo>
                <a:lnTo>
                  <a:pt x="744" y="113"/>
                </a:lnTo>
                <a:lnTo>
                  <a:pt x="744" y="108"/>
                </a:lnTo>
                <a:lnTo>
                  <a:pt x="744" y="108"/>
                </a:lnTo>
                <a:lnTo>
                  <a:pt x="738" y="108"/>
                </a:lnTo>
                <a:lnTo>
                  <a:pt x="738" y="108"/>
                </a:lnTo>
                <a:lnTo>
                  <a:pt x="738" y="118"/>
                </a:lnTo>
                <a:lnTo>
                  <a:pt x="738" y="123"/>
                </a:lnTo>
                <a:lnTo>
                  <a:pt x="732" y="123"/>
                </a:lnTo>
                <a:lnTo>
                  <a:pt x="738" y="128"/>
                </a:lnTo>
                <a:lnTo>
                  <a:pt x="744" y="128"/>
                </a:lnTo>
                <a:lnTo>
                  <a:pt x="749" y="138"/>
                </a:lnTo>
                <a:lnTo>
                  <a:pt x="744" y="143"/>
                </a:lnTo>
                <a:lnTo>
                  <a:pt x="749" y="148"/>
                </a:lnTo>
                <a:lnTo>
                  <a:pt x="732" y="168"/>
                </a:lnTo>
                <a:lnTo>
                  <a:pt x="727" y="168"/>
                </a:lnTo>
                <a:lnTo>
                  <a:pt x="715" y="163"/>
                </a:lnTo>
                <a:lnTo>
                  <a:pt x="710" y="163"/>
                </a:lnTo>
                <a:lnTo>
                  <a:pt x="710" y="168"/>
                </a:lnTo>
                <a:lnTo>
                  <a:pt x="715" y="172"/>
                </a:lnTo>
                <a:lnTo>
                  <a:pt x="732" y="168"/>
                </a:lnTo>
                <a:lnTo>
                  <a:pt x="744" y="168"/>
                </a:lnTo>
                <a:lnTo>
                  <a:pt x="761" y="158"/>
                </a:lnTo>
                <a:lnTo>
                  <a:pt x="766" y="153"/>
                </a:lnTo>
                <a:lnTo>
                  <a:pt x="766" y="158"/>
                </a:lnTo>
                <a:lnTo>
                  <a:pt x="778" y="163"/>
                </a:lnTo>
                <a:lnTo>
                  <a:pt x="766" y="172"/>
                </a:lnTo>
                <a:lnTo>
                  <a:pt x="755" y="187"/>
                </a:lnTo>
                <a:lnTo>
                  <a:pt x="738" y="187"/>
                </a:lnTo>
                <a:lnTo>
                  <a:pt x="732" y="192"/>
                </a:lnTo>
                <a:lnTo>
                  <a:pt x="715" y="192"/>
                </a:lnTo>
                <a:lnTo>
                  <a:pt x="698" y="217"/>
                </a:lnTo>
                <a:lnTo>
                  <a:pt x="692" y="217"/>
                </a:lnTo>
                <a:lnTo>
                  <a:pt x="692" y="222"/>
                </a:lnTo>
                <a:lnTo>
                  <a:pt x="692" y="222"/>
                </a:lnTo>
                <a:lnTo>
                  <a:pt x="675" y="232"/>
                </a:lnTo>
                <a:lnTo>
                  <a:pt x="664" y="241"/>
                </a:lnTo>
                <a:lnTo>
                  <a:pt x="653" y="261"/>
                </a:lnTo>
                <a:lnTo>
                  <a:pt x="647" y="286"/>
                </a:lnTo>
                <a:lnTo>
                  <a:pt x="641" y="291"/>
                </a:lnTo>
                <a:lnTo>
                  <a:pt x="636" y="296"/>
                </a:lnTo>
                <a:lnTo>
                  <a:pt x="596" y="301"/>
                </a:lnTo>
                <a:lnTo>
                  <a:pt x="590" y="306"/>
                </a:lnTo>
                <a:lnTo>
                  <a:pt x="465" y="232"/>
                </a:lnTo>
                <a:lnTo>
                  <a:pt x="363" y="241"/>
                </a:lnTo>
                <a:lnTo>
                  <a:pt x="357" y="232"/>
                </a:lnTo>
                <a:lnTo>
                  <a:pt x="340" y="217"/>
                </a:lnTo>
                <a:lnTo>
                  <a:pt x="335" y="222"/>
                </a:lnTo>
                <a:lnTo>
                  <a:pt x="329" y="217"/>
                </a:lnTo>
                <a:lnTo>
                  <a:pt x="329" y="212"/>
                </a:lnTo>
                <a:lnTo>
                  <a:pt x="329" y="212"/>
                </a:lnTo>
                <a:lnTo>
                  <a:pt x="210" y="222"/>
                </a:lnTo>
                <a:lnTo>
                  <a:pt x="204" y="222"/>
                </a:lnTo>
                <a:lnTo>
                  <a:pt x="198" y="227"/>
                </a:lnTo>
                <a:lnTo>
                  <a:pt x="176" y="237"/>
                </a:lnTo>
                <a:lnTo>
                  <a:pt x="176" y="241"/>
                </a:lnTo>
                <a:lnTo>
                  <a:pt x="170" y="241"/>
                </a:lnTo>
                <a:lnTo>
                  <a:pt x="142" y="251"/>
                </a:lnTo>
                <a:lnTo>
                  <a:pt x="0" y="271"/>
                </a:lnTo>
                <a:lnTo>
                  <a:pt x="0" y="271"/>
                </a:lnTo>
                <a:close/>
              </a:path>
            </a:pathLst>
          </a:custGeom>
          <a:solidFill>
            <a:srgbClr val="fff212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" name=""/>
          <p:cNvSpPr/>
          <p:nvPr/>
        </p:nvSpPr>
        <p:spPr>
          <a:xfrm>
            <a:off x="6919920" y="3265560"/>
            <a:ext cx="1289160" cy="485640"/>
          </a:xfrm>
          <a:custGeom>
            <a:avLst/>
            <a:gdLst/>
            <a:ahLst/>
            <a:rect l="l" t="t" r="r" b="b"/>
            <a:pathLst>
              <a:path w="812" h="306">
                <a:moveTo>
                  <a:pt x="0" y="271"/>
                </a:moveTo>
                <a:lnTo>
                  <a:pt x="5" y="246"/>
                </a:lnTo>
                <a:lnTo>
                  <a:pt x="11" y="246"/>
                </a:lnTo>
                <a:lnTo>
                  <a:pt x="17" y="246"/>
                </a:lnTo>
                <a:lnTo>
                  <a:pt x="22" y="241"/>
                </a:lnTo>
                <a:lnTo>
                  <a:pt x="22" y="232"/>
                </a:lnTo>
                <a:lnTo>
                  <a:pt x="22" y="227"/>
                </a:lnTo>
                <a:lnTo>
                  <a:pt x="28" y="222"/>
                </a:lnTo>
                <a:lnTo>
                  <a:pt x="34" y="217"/>
                </a:lnTo>
                <a:lnTo>
                  <a:pt x="51" y="207"/>
                </a:lnTo>
                <a:lnTo>
                  <a:pt x="74" y="202"/>
                </a:lnTo>
                <a:lnTo>
                  <a:pt x="96" y="187"/>
                </a:lnTo>
                <a:lnTo>
                  <a:pt x="102" y="182"/>
                </a:lnTo>
                <a:lnTo>
                  <a:pt x="119" y="172"/>
                </a:lnTo>
                <a:lnTo>
                  <a:pt x="119" y="163"/>
                </a:lnTo>
                <a:lnTo>
                  <a:pt x="125" y="163"/>
                </a:lnTo>
                <a:lnTo>
                  <a:pt x="130" y="163"/>
                </a:lnTo>
                <a:lnTo>
                  <a:pt x="130" y="158"/>
                </a:lnTo>
                <a:lnTo>
                  <a:pt x="130" y="158"/>
                </a:lnTo>
                <a:lnTo>
                  <a:pt x="142" y="148"/>
                </a:lnTo>
                <a:lnTo>
                  <a:pt x="142" y="153"/>
                </a:lnTo>
                <a:lnTo>
                  <a:pt x="147" y="153"/>
                </a:lnTo>
                <a:lnTo>
                  <a:pt x="159" y="153"/>
                </a:lnTo>
                <a:lnTo>
                  <a:pt x="159" y="148"/>
                </a:lnTo>
                <a:lnTo>
                  <a:pt x="170" y="138"/>
                </a:lnTo>
                <a:lnTo>
                  <a:pt x="176" y="138"/>
                </a:lnTo>
                <a:lnTo>
                  <a:pt x="193" y="138"/>
                </a:lnTo>
                <a:lnTo>
                  <a:pt x="210" y="113"/>
                </a:lnTo>
                <a:lnTo>
                  <a:pt x="221" y="108"/>
                </a:lnTo>
                <a:lnTo>
                  <a:pt x="221" y="98"/>
                </a:lnTo>
                <a:lnTo>
                  <a:pt x="221" y="94"/>
                </a:lnTo>
                <a:lnTo>
                  <a:pt x="221" y="84"/>
                </a:lnTo>
                <a:lnTo>
                  <a:pt x="227" y="79"/>
                </a:lnTo>
                <a:lnTo>
                  <a:pt x="227" y="79"/>
                </a:lnTo>
                <a:lnTo>
                  <a:pt x="250" y="74"/>
                </a:lnTo>
                <a:lnTo>
                  <a:pt x="250" y="79"/>
                </a:lnTo>
                <a:lnTo>
                  <a:pt x="272" y="74"/>
                </a:lnTo>
                <a:lnTo>
                  <a:pt x="284" y="74"/>
                </a:lnTo>
                <a:lnTo>
                  <a:pt x="289" y="74"/>
                </a:lnTo>
                <a:lnTo>
                  <a:pt x="533" y="39"/>
                </a:lnTo>
                <a:lnTo>
                  <a:pt x="761" y="0"/>
                </a:lnTo>
                <a:lnTo>
                  <a:pt x="766" y="5"/>
                </a:lnTo>
                <a:lnTo>
                  <a:pt x="766" y="10"/>
                </a:lnTo>
                <a:lnTo>
                  <a:pt x="772" y="10"/>
                </a:lnTo>
                <a:lnTo>
                  <a:pt x="778" y="15"/>
                </a:lnTo>
                <a:lnTo>
                  <a:pt x="783" y="15"/>
                </a:lnTo>
                <a:lnTo>
                  <a:pt x="783" y="20"/>
                </a:lnTo>
                <a:lnTo>
                  <a:pt x="789" y="29"/>
                </a:lnTo>
                <a:lnTo>
                  <a:pt x="789" y="34"/>
                </a:lnTo>
                <a:lnTo>
                  <a:pt x="789" y="34"/>
                </a:lnTo>
                <a:lnTo>
                  <a:pt x="783" y="34"/>
                </a:lnTo>
                <a:lnTo>
                  <a:pt x="783" y="29"/>
                </a:lnTo>
                <a:lnTo>
                  <a:pt x="778" y="34"/>
                </a:lnTo>
                <a:lnTo>
                  <a:pt x="772" y="34"/>
                </a:lnTo>
                <a:lnTo>
                  <a:pt x="766" y="29"/>
                </a:lnTo>
                <a:lnTo>
                  <a:pt x="766" y="29"/>
                </a:lnTo>
                <a:lnTo>
                  <a:pt x="766" y="34"/>
                </a:lnTo>
                <a:lnTo>
                  <a:pt x="766" y="39"/>
                </a:lnTo>
                <a:lnTo>
                  <a:pt x="744" y="44"/>
                </a:lnTo>
                <a:lnTo>
                  <a:pt x="744" y="49"/>
                </a:lnTo>
                <a:lnTo>
                  <a:pt x="732" y="59"/>
                </a:lnTo>
                <a:lnTo>
                  <a:pt x="721" y="59"/>
                </a:lnTo>
                <a:lnTo>
                  <a:pt x="715" y="69"/>
                </a:lnTo>
                <a:lnTo>
                  <a:pt x="715" y="69"/>
                </a:lnTo>
                <a:lnTo>
                  <a:pt x="721" y="69"/>
                </a:lnTo>
                <a:lnTo>
                  <a:pt x="727" y="69"/>
                </a:lnTo>
                <a:lnTo>
                  <a:pt x="738" y="64"/>
                </a:lnTo>
                <a:lnTo>
                  <a:pt x="755" y="59"/>
                </a:lnTo>
                <a:lnTo>
                  <a:pt x="761" y="54"/>
                </a:lnTo>
                <a:lnTo>
                  <a:pt x="772" y="54"/>
                </a:lnTo>
                <a:lnTo>
                  <a:pt x="778" y="59"/>
                </a:lnTo>
                <a:lnTo>
                  <a:pt x="772" y="64"/>
                </a:lnTo>
                <a:lnTo>
                  <a:pt x="778" y="69"/>
                </a:lnTo>
                <a:lnTo>
                  <a:pt x="778" y="69"/>
                </a:lnTo>
                <a:lnTo>
                  <a:pt x="783" y="69"/>
                </a:lnTo>
                <a:lnTo>
                  <a:pt x="789" y="64"/>
                </a:lnTo>
                <a:lnTo>
                  <a:pt x="795" y="54"/>
                </a:lnTo>
                <a:lnTo>
                  <a:pt x="800" y="54"/>
                </a:lnTo>
                <a:lnTo>
                  <a:pt x="806" y="64"/>
                </a:lnTo>
                <a:lnTo>
                  <a:pt x="806" y="79"/>
                </a:lnTo>
                <a:lnTo>
                  <a:pt x="812" y="84"/>
                </a:lnTo>
                <a:lnTo>
                  <a:pt x="812" y="89"/>
                </a:lnTo>
                <a:lnTo>
                  <a:pt x="800" y="98"/>
                </a:lnTo>
                <a:lnTo>
                  <a:pt x="795" y="103"/>
                </a:lnTo>
                <a:lnTo>
                  <a:pt x="795" y="108"/>
                </a:lnTo>
                <a:lnTo>
                  <a:pt x="783" y="113"/>
                </a:lnTo>
                <a:lnTo>
                  <a:pt x="778" y="118"/>
                </a:lnTo>
                <a:lnTo>
                  <a:pt x="772" y="118"/>
                </a:lnTo>
                <a:lnTo>
                  <a:pt x="755" y="118"/>
                </a:lnTo>
                <a:lnTo>
                  <a:pt x="749" y="118"/>
                </a:lnTo>
                <a:lnTo>
                  <a:pt x="749" y="118"/>
                </a:lnTo>
                <a:lnTo>
                  <a:pt x="749" y="118"/>
                </a:lnTo>
                <a:lnTo>
                  <a:pt x="744" y="113"/>
                </a:lnTo>
                <a:lnTo>
                  <a:pt x="744" y="108"/>
                </a:lnTo>
                <a:lnTo>
                  <a:pt x="744" y="108"/>
                </a:lnTo>
                <a:lnTo>
                  <a:pt x="738" y="108"/>
                </a:lnTo>
                <a:lnTo>
                  <a:pt x="738" y="108"/>
                </a:lnTo>
                <a:lnTo>
                  <a:pt x="738" y="118"/>
                </a:lnTo>
                <a:lnTo>
                  <a:pt x="738" y="123"/>
                </a:lnTo>
                <a:lnTo>
                  <a:pt x="732" y="123"/>
                </a:lnTo>
                <a:lnTo>
                  <a:pt x="738" y="128"/>
                </a:lnTo>
                <a:lnTo>
                  <a:pt x="744" y="128"/>
                </a:lnTo>
                <a:lnTo>
                  <a:pt x="749" y="138"/>
                </a:lnTo>
                <a:lnTo>
                  <a:pt x="744" y="143"/>
                </a:lnTo>
                <a:lnTo>
                  <a:pt x="749" y="148"/>
                </a:lnTo>
                <a:lnTo>
                  <a:pt x="732" y="168"/>
                </a:lnTo>
                <a:lnTo>
                  <a:pt x="727" y="168"/>
                </a:lnTo>
                <a:lnTo>
                  <a:pt x="715" y="163"/>
                </a:lnTo>
                <a:lnTo>
                  <a:pt x="710" y="163"/>
                </a:lnTo>
                <a:lnTo>
                  <a:pt x="710" y="168"/>
                </a:lnTo>
                <a:lnTo>
                  <a:pt x="715" y="172"/>
                </a:lnTo>
                <a:lnTo>
                  <a:pt x="732" y="168"/>
                </a:lnTo>
                <a:lnTo>
                  <a:pt x="744" y="168"/>
                </a:lnTo>
                <a:lnTo>
                  <a:pt x="761" y="158"/>
                </a:lnTo>
                <a:lnTo>
                  <a:pt x="766" y="153"/>
                </a:lnTo>
                <a:lnTo>
                  <a:pt x="766" y="158"/>
                </a:lnTo>
                <a:lnTo>
                  <a:pt x="778" y="163"/>
                </a:lnTo>
                <a:lnTo>
                  <a:pt x="766" y="172"/>
                </a:lnTo>
                <a:lnTo>
                  <a:pt x="755" y="187"/>
                </a:lnTo>
                <a:lnTo>
                  <a:pt x="738" y="187"/>
                </a:lnTo>
                <a:lnTo>
                  <a:pt x="732" y="192"/>
                </a:lnTo>
                <a:lnTo>
                  <a:pt x="715" y="192"/>
                </a:lnTo>
                <a:lnTo>
                  <a:pt x="698" y="217"/>
                </a:lnTo>
                <a:lnTo>
                  <a:pt x="692" y="217"/>
                </a:lnTo>
                <a:lnTo>
                  <a:pt x="692" y="222"/>
                </a:lnTo>
                <a:lnTo>
                  <a:pt x="692" y="222"/>
                </a:lnTo>
                <a:lnTo>
                  <a:pt x="675" y="232"/>
                </a:lnTo>
                <a:lnTo>
                  <a:pt x="664" y="241"/>
                </a:lnTo>
                <a:lnTo>
                  <a:pt x="653" y="261"/>
                </a:lnTo>
                <a:lnTo>
                  <a:pt x="647" y="286"/>
                </a:lnTo>
                <a:lnTo>
                  <a:pt x="641" y="291"/>
                </a:lnTo>
                <a:lnTo>
                  <a:pt x="636" y="296"/>
                </a:lnTo>
                <a:lnTo>
                  <a:pt x="596" y="301"/>
                </a:lnTo>
                <a:lnTo>
                  <a:pt x="590" y="306"/>
                </a:lnTo>
                <a:lnTo>
                  <a:pt x="465" y="232"/>
                </a:lnTo>
                <a:lnTo>
                  <a:pt x="363" y="241"/>
                </a:lnTo>
                <a:lnTo>
                  <a:pt x="357" y="232"/>
                </a:lnTo>
                <a:lnTo>
                  <a:pt x="340" y="217"/>
                </a:lnTo>
                <a:lnTo>
                  <a:pt x="335" y="222"/>
                </a:lnTo>
                <a:lnTo>
                  <a:pt x="329" y="217"/>
                </a:lnTo>
                <a:lnTo>
                  <a:pt x="329" y="212"/>
                </a:lnTo>
                <a:lnTo>
                  <a:pt x="329" y="212"/>
                </a:lnTo>
                <a:lnTo>
                  <a:pt x="210" y="222"/>
                </a:lnTo>
                <a:lnTo>
                  <a:pt x="204" y="222"/>
                </a:lnTo>
                <a:lnTo>
                  <a:pt x="198" y="227"/>
                </a:lnTo>
                <a:lnTo>
                  <a:pt x="176" y="237"/>
                </a:lnTo>
                <a:lnTo>
                  <a:pt x="176" y="241"/>
                </a:lnTo>
                <a:lnTo>
                  <a:pt x="170" y="241"/>
                </a:lnTo>
                <a:lnTo>
                  <a:pt x="142" y="251"/>
                </a:lnTo>
                <a:lnTo>
                  <a:pt x="0" y="271"/>
                </a:lnTo>
                <a:lnTo>
                  <a:pt x="0" y="271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" name=""/>
          <p:cNvSpPr/>
          <p:nvPr/>
        </p:nvSpPr>
        <p:spPr>
          <a:xfrm>
            <a:off x="7523280" y="2755800"/>
            <a:ext cx="676080" cy="282600"/>
          </a:xfrm>
          <a:custGeom>
            <a:avLst/>
            <a:gdLst/>
            <a:ahLst/>
            <a:rect l="l" t="t" r="r" b="b"/>
            <a:pathLst>
              <a:path w="426" h="178">
                <a:moveTo>
                  <a:pt x="324" y="0"/>
                </a:moveTo>
                <a:lnTo>
                  <a:pt x="244" y="15"/>
                </a:lnTo>
                <a:lnTo>
                  <a:pt x="0" y="55"/>
                </a:lnTo>
                <a:lnTo>
                  <a:pt x="17" y="104"/>
                </a:lnTo>
                <a:lnTo>
                  <a:pt x="23" y="99"/>
                </a:lnTo>
                <a:lnTo>
                  <a:pt x="29" y="99"/>
                </a:lnTo>
                <a:lnTo>
                  <a:pt x="46" y="79"/>
                </a:lnTo>
                <a:lnTo>
                  <a:pt x="51" y="74"/>
                </a:lnTo>
                <a:lnTo>
                  <a:pt x="57" y="69"/>
                </a:lnTo>
                <a:lnTo>
                  <a:pt x="68" y="65"/>
                </a:lnTo>
                <a:lnTo>
                  <a:pt x="68" y="55"/>
                </a:lnTo>
                <a:lnTo>
                  <a:pt x="74" y="60"/>
                </a:lnTo>
                <a:lnTo>
                  <a:pt x="85" y="60"/>
                </a:lnTo>
                <a:lnTo>
                  <a:pt x="97" y="60"/>
                </a:lnTo>
                <a:lnTo>
                  <a:pt x="102" y="50"/>
                </a:lnTo>
                <a:lnTo>
                  <a:pt x="131" y="45"/>
                </a:lnTo>
                <a:lnTo>
                  <a:pt x="136" y="45"/>
                </a:lnTo>
                <a:lnTo>
                  <a:pt x="142" y="45"/>
                </a:lnTo>
                <a:lnTo>
                  <a:pt x="153" y="45"/>
                </a:lnTo>
                <a:lnTo>
                  <a:pt x="153" y="55"/>
                </a:lnTo>
                <a:lnTo>
                  <a:pt x="159" y="55"/>
                </a:lnTo>
                <a:lnTo>
                  <a:pt x="171" y="69"/>
                </a:lnTo>
                <a:lnTo>
                  <a:pt x="176" y="69"/>
                </a:lnTo>
                <a:lnTo>
                  <a:pt x="182" y="74"/>
                </a:lnTo>
                <a:lnTo>
                  <a:pt x="193" y="74"/>
                </a:lnTo>
                <a:lnTo>
                  <a:pt x="188" y="84"/>
                </a:lnTo>
                <a:lnTo>
                  <a:pt x="199" y="94"/>
                </a:lnTo>
                <a:lnTo>
                  <a:pt x="216" y="94"/>
                </a:lnTo>
                <a:lnTo>
                  <a:pt x="222" y="99"/>
                </a:lnTo>
                <a:lnTo>
                  <a:pt x="233" y="104"/>
                </a:lnTo>
                <a:lnTo>
                  <a:pt x="244" y="114"/>
                </a:lnTo>
                <a:lnTo>
                  <a:pt x="239" y="119"/>
                </a:lnTo>
                <a:lnTo>
                  <a:pt x="227" y="134"/>
                </a:lnTo>
                <a:lnTo>
                  <a:pt x="222" y="153"/>
                </a:lnTo>
                <a:lnTo>
                  <a:pt x="222" y="163"/>
                </a:lnTo>
                <a:lnTo>
                  <a:pt x="239" y="163"/>
                </a:lnTo>
                <a:lnTo>
                  <a:pt x="250" y="158"/>
                </a:lnTo>
                <a:lnTo>
                  <a:pt x="256" y="168"/>
                </a:lnTo>
                <a:lnTo>
                  <a:pt x="261" y="168"/>
                </a:lnTo>
                <a:lnTo>
                  <a:pt x="261" y="163"/>
                </a:lnTo>
                <a:lnTo>
                  <a:pt x="273" y="163"/>
                </a:lnTo>
                <a:lnTo>
                  <a:pt x="290" y="163"/>
                </a:lnTo>
                <a:lnTo>
                  <a:pt x="307" y="168"/>
                </a:lnTo>
                <a:lnTo>
                  <a:pt x="318" y="173"/>
                </a:lnTo>
                <a:lnTo>
                  <a:pt x="318" y="173"/>
                </a:lnTo>
                <a:lnTo>
                  <a:pt x="324" y="168"/>
                </a:lnTo>
                <a:lnTo>
                  <a:pt x="318" y="163"/>
                </a:lnTo>
                <a:lnTo>
                  <a:pt x="307" y="153"/>
                </a:lnTo>
                <a:lnTo>
                  <a:pt x="301" y="153"/>
                </a:lnTo>
                <a:lnTo>
                  <a:pt x="301" y="148"/>
                </a:lnTo>
                <a:lnTo>
                  <a:pt x="301" y="148"/>
                </a:lnTo>
                <a:lnTo>
                  <a:pt x="301" y="148"/>
                </a:lnTo>
                <a:lnTo>
                  <a:pt x="307" y="143"/>
                </a:lnTo>
                <a:lnTo>
                  <a:pt x="295" y="139"/>
                </a:lnTo>
                <a:lnTo>
                  <a:pt x="290" y="129"/>
                </a:lnTo>
                <a:lnTo>
                  <a:pt x="284" y="114"/>
                </a:lnTo>
                <a:lnTo>
                  <a:pt x="284" y="104"/>
                </a:lnTo>
                <a:lnTo>
                  <a:pt x="278" y="94"/>
                </a:lnTo>
                <a:lnTo>
                  <a:pt x="284" y="79"/>
                </a:lnTo>
                <a:lnTo>
                  <a:pt x="284" y="74"/>
                </a:lnTo>
                <a:lnTo>
                  <a:pt x="278" y="69"/>
                </a:lnTo>
                <a:lnTo>
                  <a:pt x="278" y="65"/>
                </a:lnTo>
                <a:lnTo>
                  <a:pt x="278" y="60"/>
                </a:lnTo>
                <a:lnTo>
                  <a:pt x="284" y="55"/>
                </a:lnTo>
                <a:lnTo>
                  <a:pt x="284" y="50"/>
                </a:lnTo>
                <a:lnTo>
                  <a:pt x="301" y="40"/>
                </a:lnTo>
                <a:lnTo>
                  <a:pt x="301" y="35"/>
                </a:lnTo>
                <a:lnTo>
                  <a:pt x="307" y="25"/>
                </a:lnTo>
                <a:lnTo>
                  <a:pt x="318" y="25"/>
                </a:lnTo>
                <a:lnTo>
                  <a:pt x="324" y="30"/>
                </a:lnTo>
                <a:lnTo>
                  <a:pt x="312" y="40"/>
                </a:lnTo>
                <a:lnTo>
                  <a:pt x="307" y="50"/>
                </a:lnTo>
                <a:lnTo>
                  <a:pt x="301" y="55"/>
                </a:lnTo>
                <a:lnTo>
                  <a:pt x="301" y="65"/>
                </a:lnTo>
                <a:lnTo>
                  <a:pt x="301" y="69"/>
                </a:lnTo>
                <a:lnTo>
                  <a:pt x="312" y="74"/>
                </a:lnTo>
                <a:lnTo>
                  <a:pt x="318" y="94"/>
                </a:lnTo>
                <a:lnTo>
                  <a:pt x="312" y="94"/>
                </a:lnTo>
                <a:lnTo>
                  <a:pt x="301" y="104"/>
                </a:lnTo>
                <a:lnTo>
                  <a:pt x="307" y="104"/>
                </a:lnTo>
                <a:lnTo>
                  <a:pt x="312" y="109"/>
                </a:lnTo>
                <a:lnTo>
                  <a:pt x="318" y="114"/>
                </a:lnTo>
                <a:lnTo>
                  <a:pt x="312" y="124"/>
                </a:lnTo>
                <a:lnTo>
                  <a:pt x="318" y="129"/>
                </a:lnTo>
                <a:lnTo>
                  <a:pt x="318" y="134"/>
                </a:lnTo>
                <a:lnTo>
                  <a:pt x="324" y="143"/>
                </a:lnTo>
                <a:lnTo>
                  <a:pt x="335" y="148"/>
                </a:lnTo>
                <a:lnTo>
                  <a:pt x="341" y="148"/>
                </a:lnTo>
                <a:lnTo>
                  <a:pt x="347" y="148"/>
                </a:lnTo>
                <a:lnTo>
                  <a:pt x="352" y="148"/>
                </a:lnTo>
                <a:lnTo>
                  <a:pt x="358" y="148"/>
                </a:lnTo>
                <a:lnTo>
                  <a:pt x="352" y="153"/>
                </a:lnTo>
                <a:lnTo>
                  <a:pt x="364" y="168"/>
                </a:lnTo>
                <a:lnTo>
                  <a:pt x="364" y="168"/>
                </a:lnTo>
                <a:lnTo>
                  <a:pt x="364" y="178"/>
                </a:lnTo>
                <a:lnTo>
                  <a:pt x="375" y="178"/>
                </a:lnTo>
                <a:lnTo>
                  <a:pt x="381" y="178"/>
                </a:lnTo>
                <a:lnTo>
                  <a:pt x="386" y="168"/>
                </a:lnTo>
                <a:lnTo>
                  <a:pt x="415" y="163"/>
                </a:lnTo>
                <a:lnTo>
                  <a:pt x="415" y="158"/>
                </a:lnTo>
                <a:lnTo>
                  <a:pt x="420" y="148"/>
                </a:lnTo>
                <a:lnTo>
                  <a:pt x="426" y="119"/>
                </a:lnTo>
                <a:lnTo>
                  <a:pt x="426" y="114"/>
                </a:lnTo>
                <a:lnTo>
                  <a:pt x="364" y="124"/>
                </a:lnTo>
                <a:lnTo>
                  <a:pt x="324" y="0"/>
                </a:lnTo>
                <a:lnTo>
                  <a:pt x="32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" name=""/>
          <p:cNvSpPr/>
          <p:nvPr/>
        </p:nvSpPr>
        <p:spPr>
          <a:xfrm>
            <a:off x="7523280" y="2755800"/>
            <a:ext cx="676080" cy="282600"/>
          </a:xfrm>
          <a:custGeom>
            <a:avLst/>
            <a:gdLst/>
            <a:ahLst/>
            <a:rect l="l" t="t" r="r" b="b"/>
            <a:pathLst>
              <a:path w="426" h="178">
                <a:moveTo>
                  <a:pt x="324" y="0"/>
                </a:moveTo>
                <a:lnTo>
                  <a:pt x="244" y="15"/>
                </a:lnTo>
                <a:lnTo>
                  <a:pt x="0" y="55"/>
                </a:lnTo>
                <a:lnTo>
                  <a:pt x="17" y="104"/>
                </a:lnTo>
                <a:lnTo>
                  <a:pt x="23" y="99"/>
                </a:lnTo>
                <a:lnTo>
                  <a:pt x="29" y="99"/>
                </a:lnTo>
                <a:lnTo>
                  <a:pt x="46" y="79"/>
                </a:lnTo>
                <a:lnTo>
                  <a:pt x="51" y="74"/>
                </a:lnTo>
                <a:lnTo>
                  <a:pt x="57" y="69"/>
                </a:lnTo>
                <a:lnTo>
                  <a:pt x="68" y="65"/>
                </a:lnTo>
                <a:lnTo>
                  <a:pt x="68" y="55"/>
                </a:lnTo>
                <a:lnTo>
                  <a:pt x="74" y="60"/>
                </a:lnTo>
                <a:lnTo>
                  <a:pt x="85" y="60"/>
                </a:lnTo>
                <a:lnTo>
                  <a:pt x="97" y="60"/>
                </a:lnTo>
                <a:lnTo>
                  <a:pt x="102" y="50"/>
                </a:lnTo>
                <a:lnTo>
                  <a:pt x="131" y="45"/>
                </a:lnTo>
                <a:lnTo>
                  <a:pt x="136" y="45"/>
                </a:lnTo>
                <a:lnTo>
                  <a:pt x="142" y="45"/>
                </a:lnTo>
                <a:lnTo>
                  <a:pt x="153" y="45"/>
                </a:lnTo>
                <a:lnTo>
                  <a:pt x="153" y="55"/>
                </a:lnTo>
                <a:lnTo>
                  <a:pt x="159" y="55"/>
                </a:lnTo>
                <a:lnTo>
                  <a:pt x="171" y="69"/>
                </a:lnTo>
                <a:lnTo>
                  <a:pt x="176" y="69"/>
                </a:lnTo>
                <a:lnTo>
                  <a:pt x="182" y="74"/>
                </a:lnTo>
                <a:lnTo>
                  <a:pt x="193" y="74"/>
                </a:lnTo>
                <a:lnTo>
                  <a:pt x="188" y="84"/>
                </a:lnTo>
                <a:lnTo>
                  <a:pt x="199" y="94"/>
                </a:lnTo>
                <a:lnTo>
                  <a:pt x="216" y="94"/>
                </a:lnTo>
                <a:lnTo>
                  <a:pt x="222" y="99"/>
                </a:lnTo>
                <a:lnTo>
                  <a:pt x="233" y="104"/>
                </a:lnTo>
                <a:lnTo>
                  <a:pt x="244" y="114"/>
                </a:lnTo>
                <a:lnTo>
                  <a:pt x="239" y="119"/>
                </a:lnTo>
                <a:lnTo>
                  <a:pt x="227" y="134"/>
                </a:lnTo>
                <a:lnTo>
                  <a:pt x="222" y="153"/>
                </a:lnTo>
                <a:lnTo>
                  <a:pt x="222" y="163"/>
                </a:lnTo>
                <a:lnTo>
                  <a:pt x="239" y="163"/>
                </a:lnTo>
                <a:lnTo>
                  <a:pt x="250" y="158"/>
                </a:lnTo>
                <a:lnTo>
                  <a:pt x="256" y="168"/>
                </a:lnTo>
                <a:lnTo>
                  <a:pt x="261" y="168"/>
                </a:lnTo>
                <a:lnTo>
                  <a:pt x="261" y="163"/>
                </a:lnTo>
                <a:lnTo>
                  <a:pt x="273" y="163"/>
                </a:lnTo>
                <a:lnTo>
                  <a:pt x="290" y="163"/>
                </a:lnTo>
                <a:lnTo>
                  <a:pt x="307" y="168"/>
                </a:lnTo>
                <a:lnTo>
                  <a:pt x="318" y="173"/>
                </a:lnTo>
                <a:lnTo>
                  <a:pt x="318" y="173"/>
                </a:lnTo>
                <a:lnTo>
                  <a:pt x="324" y="168"/>
                </a:lnTo>
                <a:lnTo>
                  <a:pt x="318" y="163"/>
                </a:lnTo>
                <a:lnTo>
                  <a:pt x="307" y="153"/>
                </a:lnTo>
                <a:lnTo>
                  <a:pt x="301" y="153"/>
                </a:lnTo>
                <a:lnTo>
                  <a:pt x="301" y="148"/>
                </a:lnTo>
                <a:lnTo>
                  <a:pt x="301" y="148"/>
                </a:lnTo>
                <a:lnTo>
                  <a:pt x="301" y="148"/>
                </a:lnTo>
                <a:lnTo>
                  <a:pt x="307" y="143"/>
                </a:lnTo>
                <a:lnTo>
                  <a:pt x="295" y="139"/>
                </a:lnTo>
                <a:lnTo>
                  <a:pt x="290" y="129"/>
                </a:lnTo>
                <a:lnTo>
                  <a:pt x="284" y="114"/>
                </a:lnTo>
                <a:lnTo>
                  <a:pt x="284" y="104"/>
                </a:lnTo>
                <a:lnTo>
                  <a:pt x="278" y="94"/>
                </a:lnTo>
                <a:lnTo>
                  <a:pt x="284" y="79"/>
                </a:lnTo>
                <a:lnTo>
                  <a:pt x="284" y="74"/>
                </a:lnTo>
                <a:lnTo>
                  <a:pt x="278" y="69"/>
                </a:lnTo>
                <a:lnTo>
                  <a:pt x="278" y="65"/>
                </a:lnTo>
                <a:lnTo>
                  <a:pt x="278" y="60"/>
                </a:lnTo>
                <a:lnTo>
                  <a:pt x="284" y="55"/>
                </a:lnTo>
                <a:lnTo>
                  <a:pt x="284" y="50"/>
                </a:lnTo>
                <a:lnTo>
                  <a:pt x="301" y="40"/>
                </a:lnTo>
                <a:lnTo>
                  <a:pt x="301" y="35"/>
                </a:lnTo>
                <a:lnTo>
                  <a:pt x="307" y="25"/>
                </a:lnTo>
                <a:lnTo>
                  <a:pt x="318" y="25"/>
                </a:lnTo>
                <a:lnTo>
                  <a:pt x="324" y="30"/>
                </a:lnTo>
                <a:lnTo>
                  <a:pt x="312" y="40"/>
                </a:lnTo>
                <a:lnTo>
                  <a:pt x="307" y="50"/>
                </a:lnTo>
                <a:lnTo>
                  <a:pt x="301" y="55"/>
                </a:lnTo>
                <a:lnTo>
                  <a:pt x="301" y="65"/>
                </a:lnTo>
                <a:lnTo>
                  <a:pt x="301" y="69"/>
                </a:lnTo>
                <a:lnTo>
                  <a:pt x="312" y="74"/>
                </a:lnTo>
                <a:lnTo>
                  <a:pt x="318" y="94"/>
                </a:lnTo>
                <a:lnTo>
                  <a:pt x="312" y="94"/>
                </a:lnTo>
                <a:lnTo>
                  <a:pt x="301" y="104"/>
                </a:lnTo>
                <a:lnTo>
                  <a:pt x="307" y="104"/>
                </a:lnTo>
                <a:lnTo>
                  <a:pt x="312" y="109"/>
                </a:lnTo>
                <a:lnTo>
                  <a:pt x="318" y="114"/>
                </a:lnTo>
                <a:lnTo>
                  <a:pt x="312" y="124"/>
                </a:lnTo>
                <a:lnTo>
                  <a:pt x="318" y="129"/>
                </a:lnTo>
                <a:lnTo>
                  <a:pt x="318" y="134"/>
                </a:lnTo>
                <a:lnTo>
                  <a:pt x="324" y="143"/>
                </a:lnTo>
                <a:lnTo>
                  <a:pt x="335" y="148"/>
                </a:lnTo>
                <a:lnTo>
                  <a:pt x="341" y="148"/>
                </a:lnTo>
                <a:lnTo>
                  <a:pt x="347" y="148"/>
                </a:lnTo>
                <a:lnTo>
                  <a:pt x="352" y="148"/>
                </a:lnTo>
                <a:lnTo>
                  <a:pt x="358" y="148"/>
                </a:lnTo>
                <a:lnTo>
                  <a:pt x="352" y="153"/>
                </a:lnTo>
                <a:lnTo>
                  <a:pt x="364" y="168"/>
                </a:lnTo>
                <a:lnTo>
                  <a:pt x="364" y="168"/>
                </a:lnTo>
                <a:lnTo>
                  <a:pt x="364" y="178"/>
                </a:lnTo>
                <a:lnTo>
                  <a:pt x="375" y="178"/>
                </a:lnTo>
                <a:lnTo>
                  <a:pt x="381" y="178"/>
                </a:lnTo>
                <a:lnTo>
                  <a:pt x="386" y="168"/>
                </a:lnTo>
                <a:lnTo>
                  <a:pt x="415" y="163"/>
                </a:lnTo>
                <a:lnTo>
                  <a:pt x="415" y="158"/>
                </a:lnTo>
                <a:lnTo>
                  <a:pt x="420" y="148"/>
                </a:lnTo>
                <a:lnTo>
                  <a:pt x="426" y="119"/>
                </a:lnTo>
                <a:lnTo>
                  <a:pt x="426" y="114"/>
                </a:lnTo>
                <a:lnTo>
                  <a:pt x="364" y="124"/>
                </a:lnTo>
                <a:lnTo>
                  <a:pt x="324" y="0"/>
                </a:lnTo>
                <a:lnTo>
                  <a:pt x="324" y="0"/>
                </a:lnTo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" name=""/>
          <p:cNvSpPr/>
          <p:nvPr/>
        </p:nvSpPr>
        <p:spPr>
          <a:xfrm>
            <a:off x="8037360" y="2733840"/>
            <a:ext cx="162000" cy="218880"/>
          </a:xfrm>
          <a:custGeom>
            <a:avLst/>
            <a:gdLst/>
            <a:ahLst/>
            <a:rect l="l" t="t" r="r" b="b"/>
            <a:pathLst>
              <a:path w="102" h="138">
                <a:moveTo>
                  <a:pt x="102" y="128"/>
                </a:moveTo>
                <a:lnTo>
                  <a:pt x="96" y="118"/>
                </a:lnTo>
                <a:lnTo>
                  <a:pt x="91" y="103"/>
                </a:lnTo>
                <a:lnTo>
                  <a:pt x="79" y="93"/>
                </a:lnTo>
                <a:lnTo>
                  <a:pt x="62" y="83"/>
                </a:lnTo>
                <a:lnTo>
                  <a:pt x="62" y="79"/>
                </a:lnTo>
                <a:lnTo>
                  <a:pt x="57" y="74"/>
                </a:lnTo>
                <a:lnTo>
                  <a:pt x="45" y="54"/>
                </a:lnTo>
                <a:lnTo>
                  <a:pt x="40" y="44"/>
                </a:lnTo>
                <a:lnTo>
                  <a:pt x="28" y="34"/>
                </a:lnTo>
                <a:lnTo>
                  <a:pt x="23" y="29"/>
                </a:lnTo>
                <a:lnTo>
                  <a:pt x="23" y="24"/>
                </a:lnTo>
                <a:lnTo>
                  <a:pt x="23" y="19"/>
                </a:lnTo>
                <a:lnTo>
                  <a:pt x="23" y="19"/>
                </a:lnTo>
                <a:lnTo>
                  <a:pt x="28" y="0"/>
                </a:lnTo>
                <a:lnTo>
                  <a:pt x="23" y="0"/>
                </a:lnTo>
                <a:lnTo>
                  <a:pt x="11" y="0"/>
                </a:lnTo>
                <a:lnTo>
                  <a:pt x="6" y="5"/>
                </a:lnTo>
                <a:lnTo>
                  <a:pt x="6" y="14"/>
                </a:lnTo>
                <a:lnTo>
                  <a:pt x="0" y="14"/>
                </a:lnTo>
                <a:lnTo>
                  <a:pt x="0" y="14"/>
                </a:lnTo>
                <a:lnTo>
                  <a:pt x="40" y="138"/>
                </a:lnTo>
                <a:lnTo>
                  <a:pt x="102" y="128"/>
                </a:lnTo>
                <a:lnTo>
                  <a:pt x="102" y="12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" name=""/>
          <p:cNvSpPr/>
          <p:nvPr/>
        </p:nvSpPr>
        <p:spPr>
          <a:xfrm>
            <a:off x="8037360" y="2733840"/>
            <a:ext cx="162000" cy="218880"/>
          </a:xfrm>
          <a:custGeom>
            <a:avLst/>
            <a:gdLst/>
            <a:ahLst/>
            <a:rect l="l" t="t" r="r" b="b"/>
            <a:pathLst>
              <a:path w="102" h="138">
                <a:moveTo>
                  <a:pt x="102" y="128"/>
                </a:moveTo>
                <a:lnTo>
                  <a:pt x="96" y="118"/>
                </a:lnTo>
                <a:lnTo>
                  <a:pt x="91" y="103"/>
                </a:lnTo>
                <a:lnTo>
                  <a:pt x="79" y="93"/>
                </a:lnTo>
                <a:lnTo>
                  <a:pt x="62" y="83"/>
                </a:lnTo>
                <a:lnTo>
                  <a:pt x="62" y="79"/>
                </a:lnTo>
                <a:lnTo>
                  <a:pt x="57" y="74"/>
                </a:lnTo>
                <a:lnTo>
                  <a:pt x="45" y="54"/>
                </a:lnTo>
                <a:lnTo>
                  <a:pt x="40" y="44"/>
                </a:lnTo>
                <a:lnTo>
                  <a:pt x="28" y="34"/>
                </a:lnTo>
                <a:lnTo>
                  <a:pt x="23" y="29"/>
                </a:lnTo>
                <a:lnTo>
                  <a:pt x="23" y="24"/>
                </a:lnTo>
                <a:lnTo>
                  <a:pt x="23" y="19"/>
                </a:lnTo>
                <a:lnTo>
                  <a:pt x="23" y="19"/>
                </a:lnTo>
                <a:lnTo>
                  <a:pt x="28" y="0"/>
                </a:lnTo>
                <a:lnTo>
                  <a:pt x="23" y="0"/>
                </a:lnTo>
                <a:lnTo>
                  <a:pt x="11" y="0"/>
                </a:lnTo>
                <a:lnTo>
                  <a:pt x="6" y="5"/>
                </a:lnTo>
                <a:lnTo>
                  <a:pt x="6" y="14"/>
                </a:lnTo>
                <a:lnTo>
                  <a:pt x="0" y="14"/>
                </a:lnTo>
                <a:lnTo>
                  <a:pt x="0" y="14"/>
                </a:lnTo>
                <a:lnTo>
                  <a:pt x="40" y="138"/>
                </a:lnTo>
                <a:lnTo>
                  <a:pt x="102" y="128"/>
                </a:lnTo>
                <a:lnTo>
                  <a:pt x="102" y="128"/>
                </a:lnTo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" name=""/>
          <p:cNvSpPr/>
          <p:nvPr/>
        </p:nvSpPr>
        <p:spPr>
          <a:xfrm>
            <a:off x="7316640" y="2389320"/>
            <a:ext cx="855720" cy="476280"/>
          </a:xfrm>
          <a:custGeom>
            <a:avLst/>
            <a:gdLst/>
            <a:ahLst/>
            <a:rect l="l" t="t" r="r" b="b"/>
            <a:pathLst>
              <a:path w="539" h="300">
                <a:moveTo>
                  <a:pt x="130" y="286"/>
                </a:moveTo>
                <a:lnTo>
                  <a:pt x="374" y="246"/>
                </a:lnTo>
                <a:lnTo>
                  <a:pt x="454" y="231"/>
                </a:lnTo>
                <a:lnTo>
                  <a:pt x="454" y="231"/>
                </a:lnTo>
                <a:lnTo>
                  <a:pt x="460" y="231"/>
                </a:lnTo>
                <a:lnTo>
                  <a:pt x="460" y="222"/>
                </a:lnTo>
                <a:lnTo>
                  <a:pt x="465" y="217"/>
                </a:lnTo>
                <a:lnTo>
                  <a:pt x="477" y="217"/>
                </a:lnTo>
                <a:lnTo>
                  <a:pt x="482" y="217"/>
                </a:lnTo>
                <a:lnTo>
                  <a:pt x="505" y="202"/>
                </a:lnTo>
                <a:lnTo>
                  <a:pt x="511" y="192"/>
                </a:lnTo>
                <a:lnTo>
                  <a:pt x="522" y="182"/>
                </a:lnTo>
                <a:lnTo>
                  <a:pt x="539" y="172"/>
                </a:lnTo>
                <a:lnTo>
                  <a:pt x="539" y="172"/>
                </a:lnTo>
                <a:lnTo>
                  <a:pt x="528" y="162"/>
                </a:lnTo>
                <a:lnTo>
                  <a:pt x="522" y="158"/>
                </a:lnTo>
                <a:lnTo>
                  <a:pt x="516" y="158"/>
                </a:lnTo>
                <a:lnTo>
                  <a:pt x="511" y="153"/>
                </a:lnTo>
                <a:lnTo>
                  <a:pt x="499" y="153"/>
                </a:lnTo>
                <a:lnTo>
                  <a:pt x="499" y="138"/>
                </a:lnTo>
                <a:lnTo>
                  <a:pt x="488" y="138"/>
                </a:lnTo>
                <a:lnTo>
                  <a:pt x="482" y="133"/>
                </a:lnTo>
                <a:lnTo>
                  <a:pt x="482" y="118"/>
                </a:lnTo>
                <a:lnTo>
                  <a:pt x="488" y="113"/>
                </a:lnTo>
                <a:lnTo>
                  <a:pt x="488" y="103"/>
                </a:lnTo>
                <a:lnTo>
                  <a:pt x="482" y="98"/>
                </a:lnTo>
                <a:lnTo>
                  <a:pt x="482" y="93"/>
                </a:lnTo>
                <a:lnTo>
                  <a:pt x="482" y="89"/>
                </a:lnTo>
                <a:lnTo>
                  <a:pt x="494" y="84"/>
                </a:lnTo>
                <a:lnTo>
                  <a:pt x="494" y="69"/>
                </a:lnTo>
                <a:lnTo>
                  <a:pt x="494" y="64"/>
                </a:lnTo>
                <a:lnTo>
                  <a:pt x="505" y="54"/>
                </a:lnTo>
                <a:lnTo>
                  <a:pt x="505" y="54"/>
                </a:lnTo>
                <a:lnTo>
                  <a:pt x="499" y="49"/>
                </a:lnTo>
                <a:lnTo>
                  <a:pt x="477" y="44"/>
                </a:lnTo>
                <a:lnTo>
                  <a:pt x="477" y="44"/>
                </a:lnTo>
                <a:lnTo>
                  <a:pt x="477" y="39"/>
                </a:lnTo>
                <a:lnTo>
                  <a:pt x="471" y="34"/>
                </a:lnTo>
                <a:lnTo>
                  <a:pt x="460" y="15"/>
                </a:lnTo>
                <a:lnTo>
                  <a:pt x="454" y="10"/>
                </a:lnTo>
                <a:lnTo>
                  <a:pt x="448" y="10"/>
                </a:lnTo>
                <a:lnTo>
                  <a:pt x="448" y="10"/>
                </a:lnTo>
                <a:lnTo>
                  <a:pt x="442" y="10"/>
                </a:lnTo>
                <a:lnTo>
                  <a:pt x="442" y="0"/>
                </a:lnTo>
                <a:lnTo>
                  <a:pt x="437" y="0"/>
                </a:lnTo>
                <a:lnTo>
                  <a:pt x="62" y="64"/>
                </a:lnTo>
                <a:lnTo>
                  <a:pt x="56" y="39"/>
                </a:lnTo>
                <a:lnTo>
                  <a:pt x="39" y="54"/>
                </a:lnTo>
                <a:lnTo>
                  <a:pt x="34" y="54"/>
                </a:lnTo>
                <a:lnTo>
                  <a:pt x="28" y="54"/>
                </a:lnTo>
                <a:lnTo>
                  <a:pt x="28" y="54"/>
                </a:lnTo>
                <a:lnTo>
                  <a:pt x="22" y="64"/>
                </a:lnTo>
                <a:lnTo>
                  <a:pt x="5" y="74"/>
                </a:lnTo>
                <a:lnTo>
                  <a:pt x="0" y="79"/>
                </a:lnTo>
                <a:lnTo>
                  <a:pt x="28" y="212"/>
                </a:lnTo>
                <a:lnTo>
                  <a:pt x="45" y="300"/>
                </a:lnTo>
                <a:lnTo>
                  <a:pt x="130" y="286"/>
                </a:lnTo>
                <a:lnTo>
                  <a:pt x="130" y="286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" name=""/>
          <p:cNvSpPr/>
          <p:nvPr/>
        </p:nvSpPr>
        <p:spPr>
          <a:xfrm>
            <a:off x="7316640" y="2389320"/>
            <a:ext cx="855720" cy="476280"/>
          </a:xfrm>
          <a:custGeom>
            <a:avLst/>
            <a:gdLst/>
            <a:ahLst/>
            <a:rect l="l" t="t" r="r" b="b"/>
            <a:pathLst>
              <a:path w="539" h="300">
                <a:moveTo>
                  <a:pt x="130" y="286"/>
                </a:moveTo>
                <a:lnTo>
                  <a:pt x="374" y="246"/>
                </a:lnTo>
                <a:lnTo>
                  <a:pt x="454" y="231"/>
                </a:lnTo>
                <a:lnTo>
                  <a:pt x="454" y="231"/>
                </a:lnTo>
                <a:lnTo>
                  <a:pt x="460" y="231"/>
                </a:lnTo>
                <a:lnTo>
                  <a:pt x="460" y="222"/>
                </a:lnTo>
                <a:lnTo>
                  <a:pt x="465" y="217"/>
                </a:lnTo>
                <a:lnTo>
                  <a:pt x="477" y="217"/>
                </a:lnTo>
                <a:lnTo>
                  <a:pt x="482" y="217"/>
                </a:lnTo>
                <a:lnTo>
                  <a:pt x="505" y="202"/>
                </a:lnTo>
                <a:lnTo>
                  <a:pt x="511" y="192"/>
                </a:lnTo>
                <a:lnTo>
                  <a:pt x="522" y="182"/>
                </a:lnTo>
                <a:lnTo>
                  <a:pt x="539" y="172"/>
                </a:lnTo>
                <a:lnTo>
                  <a:pt x="539" y="172"/>
                </a:lnTo>
                <a:lnTo>
                  <a:pt x="528" y="162"/>
                </a:lnTo>
                <a:lnTo>
                  <a:pt x="522" y="158"/>
                </a:lnTo>
                <a:lnTo>
                  <a:pt x="516" y="158"/>
                </a:lnTo>
                <a:lnTo>
                  <a:pt x="511" y="153"/>
                </a:lnTo>
                <a:lnTo>
                  <a:pt x="499" y="153"/>
                </a:lnTo>
                <a:lnTo>
                  <a:pt x="499" y="138"/>
                </a:lnTo>
                <a:lnTo>
                  <a:pt x="488" y="138"/>
                </a:lnTo>
                <a:lnTo>
                  <a:pt x="482" y="133"/>
                </a:lnTo>
                <a:lnTo>
                  <a:pt x="482" y="118"/>
                </a:lnTo>
                <a:lnTo>
                  <a:pt x="488" y="113"/>
                </a:lnTo>
                <a:lnTo>
                  <a:pt x="488" y="103"/>
                </a:lnTo>
                <a:lnTo>
                  <a:pt x="482" y="98"/>
                </a:lnTo>
                <a:lnTo>
                  <a:pt x="482" y="93"/>
                </a:lnTo>
                <a:lnTo>
                  <a:pt x="482" y="89"/>
                </a:lnTo>
                <a:lnTo>
                  <a:pt x="494" y="84"/>
                </a:lnTo>
                <a:lnTo>
                  <a:pt x="494" y="69"/>
                </a:lnTo>
                <a:lnTo>
                  <a:pt x="494" y="64"/>
                </a:lnTo>
                <a:lnTo>
                  <a:pt x="505" y="54"/>
                </a:lnTo>
                <a:lnTo>
                  <a:pt x="505" y="54"/>
                </a:lnTo>
                <a:lnTo>
                  <a:pt x="499" y="49"/>
                </a:lnTo>
                <a:lnTo>
                  <a:pt x="477" y="44"/>
                </a:lnTo>
                <a:lnTo>
                  <a:pt x="477" y="44"/>
                </a:lnTo>
                <a:lnTo>
                  <a:pt x="477" y="39"/>
                </a:lnTo>
                <a:lnTo>
                  <a:pt x="471" y="34"/>
                </a:lnTo>
                <a:lnTo>
                  <a:pt x="460" y="15"/>
                </a:lnTo>
                <a:lnTo>
                  <a:pt x="454" y="10"/>
                </a:lnTo>
                <a:lnTo>
                  <a:pt x="448" y="10"/>
                </a:lnTo>
                <a:lnTo>
                  <a:pt x="448" y="10"/>
                </a:lnTo>
                <a:lnTo>
                  <a:pt x="442" y="10"/>
                </a:lnTo>
                <a:lnTo>
                  <a:pt x="442" y="0"/>
                </a:lnTo>
                <a:lnTo>
                  <a:pt x="437" y="0"/>
                </a:lnTo>
                <a:lnTo>
                  <a:pt x="62" y="64"/>
                </a:lnTo>
                <a:lnTo>
                  <a:pt x="56" y="39"/>
                </a:lnTo>
                <a:lnTo>
                  <a:pt x="39" y="54"/>
                </a:lnTo>
                <a:lnTo>
                  <a:pt x="34" y="54"/>
                </a:lnTo>
                <a:lnTo>
                  <a:pt x="28" y="54"/>
                </a:lnTo>
                <a:lnTo>
                  <a:pt x="28" y="54"/>
                </a:lnTo>
                <a:lnTo>
                  <a:pt x="22" y="64"/>
                </a:lnTo>
                <a:lnTo>
                  <a:pt x="5" y="74"/>
                </a:lnTo>
                <a:lnTo>
                  <a:pt x="0" y="79"/>
                </a:lnTo>
                <a:lnTo>
                  <a:pt x="28" y="212"/>
                </a:lnTo>
                <a:lnTo>
                  <a:pt x="45" y="300"/>
                </a:lnTo>
                <a:lnTo>
                  <a:pt x="130" y="286"/>
                </a:lnTo>
                <a:lnTo>
                  <a:pt x="130" y="286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" name=""/>
          <p:cNvSpPr/>
          <p:nvPr/>
        </p:nvSpPr>
        <p:spPr>
          <a:xfrm>
            <a:off x="8074080" y="2475000"/>
            <a:ext cx="206280" cy="384120"/>
          </a:xfrm>
          <a:custGeom>
            <a:avLst/>
            <a:gdLst/>
            <a:ahLst/>
            <a:rect l="l" t="t" r="r" b="b"/>
            <a:pathLst>
              <a:path w="130" h="242">
                <a:moveTo>
                  <a:pt x="5" y="163"/>
                </a:moveTo>
                <a:lnTo>
                  <a:pt x="0" y="182"/>
                </a:lnTo>
                <a:lnTo>
                  <a:pt x="0" y="182"/>
                </a:lnTo>
                <a:lnTo>
                  <a:pt x="5" y="182"/>
                </a:lnTo>
                <a:lnTo>
                  <a:pt x="11" y="192"/>
                </a:lnTo>
                <a:lnTo>
                  <a:pt x="17" y="197"/>
                </a:lnTo>
                <a:lnTo>
                  <a:pt x="22" y="207"/>
                </a:lnTo>
                <a:lnTo>
                  <a:pt x="45" y="217"/>
                </a:lnTo>
                <a:lnTo>
                  <a:pt x="51" y="217"/>
                </a:lnTo>
                <a:lnTo>
                  <a:pt x="68" y="217"/>
                </a:lnTo>
                <a:lnTo>
                  <a:pt x="73" y="222"/>
                </a:lnTo>
                <a:lnTo>
                  <a:pt x="73" y="232"/>
                </a:lnTo>
                <a:lnTo>
                  <a:pt x="73" y="242"/>
                </a:lnTo>
                <a:lnTo>
                  <a:pt x="79" y="242"/>
                </a:lnTo>
                <a:lnTo>
                  <a:pt x="79" y="237"/>
                </a:lnTo>
                <a:lnTo>
                  <a:pt x="90" y="227"/>
                </a:lnTo>
                <a:lnTo>
                  <a:pt x="90" y="217"/>
                </a:lnTo>
                <a:lnTo>
                  <a:pt x="96" y="202"/>
                </a:lnTo>
                <a:lnTo>
                  <a:pt x="102" y="187"/>
                </a:lnTo>
                <a:lnTo>
                  <a:pt x="119" y="173"/>
                </a:lnTo>
                <a:lnTo>
                  <a:pt x="124" y="163"/>
                </a:lnTo>
                <a:lnTo>
                  <a:pt x="130" y="153"/>
                </a:lnTo>
                <a:lnTo>
                  <a:pt x="130" y="143"/>
                </a:lnTo>
                <a:lnTo>
                  <a:pt x="124" y="108"/>
                </a:lnTo>
                <a:lnTo>
                  <a:pt x="119" y="84"/>
                </a:lnTo>
                <a:lnTo>
                  <a:pt x="113" y="74"/>
                </a:lnTo>
                <a:lnTo>
                  <a:pt x="102" y="79"/>
                </a:lnTo>
                <a:lnTo>
                  <a:pt x="96" y="79"/>
                </a:lnTo>
                <a:lnTo>
                  <a:pt x="90" y="79"/>
                </a:lnTo>
                <a:lnTo>
                  <a:pt x="90" y="79"/>
                </a:lnTo>
                <a:lnTo>
                  <a:pt x="85" y="79"/>
                </a:lnTo>
                <a:lnTo>
                  <a:pt x="85" y="79"/>
                </a:lnTo>
                <a:lnTo>
                  <a:pt x="85" y="74"/>
                </a:lnTo>
                <a:lnTo>
                  <a:pt x="90" y="59"/>
                </a:lnTo>
                <a:lnTo>
                  <a:pt x="96" y="59"/>
                </a:lnTo>
                <a:lnTo>
                  <a:pt x="102" y="59"/>
                </a:lnTo>
                <a:lnTo>
                  <a:pt x="102" y="49"/>
                </a:lnTo>
                <a:lnTo>
                  <a:pt x="102" y="39"/>
                </a:lnTo>
                <a:lnTo>
                  <a:pt x="107" y="35"/>
                </a:lnTo>
                <a:lnTo>
                  <a:pt x="113" y="35"/>
                </a:lnTo>
                <a:lnTo>
                  <a:pt x="107" y="20"/>
                </a:lnTo>
                <a:lnTo>
                  <a:pt x="28" y="0"/>
                </a:lnTo>
                <a:lnTo>
                  <a:pt x="28" y="0"/>
                </a:lnTo>
                <a:lnTo>
                  <a:pt x="17" y="10"/>
                </a:lnTo>
                <a:lnTo>
                  <a:pt x="17" y="15"/>
                </a:lnTo>
                <a:lnTo>
                  <a:pt x="17" y="30"/>
                </a:lnTo>
                <a:lnTo>
                  <a:pt x="5" y="35"/>
                </a:lnTo>
                <a:lnTo>
                  <a:pt x="5" y="39"/>
                </a:lnTo>
                <a:lnTo>
                  <a:pt x="5" y="44"/>
                </a:lnTo>
                <a:lnTo>
                  <a:pt x="11" y="49"/>
                </a:lnTo>
                <a:lnTo>
                  <a:pt x="11" y="59"/>
                </a:lnTo>
                <a:lnTo>
                  <a:pt x="5" y="64"/>
                </a:lnTo>
                <a:lnTo>
                  <a:pt x="5" y="79"/>
                </a:lnTo>
                <a:lnTo>
                  <a:pt x="11" y="84"/>
                </a:lnTo>
                <a:lnTo>
                  <a:pt x="22" y="84"/>
                </a:lnTo>
                <a:lnTo>
                  <a:pt x="22" y="99"/>
                </a:lnTo>
                <a:lnTo>
                  <a:pt x="34" y="99"/>
                </a:lnTo>
                <a:lnTo>
                  <a:pt x="39" y="104"/>
                </a:lnTo>
                <a:lnTo>
                  <a:pt x="45" y="104"/>
                </a:lnTo>
                <a:lnTo>
                  <a:pt x="51" y="108"/>
                </a:lnTo>
                <a:lnTo>
                  <a:pt x="62" y="118"/>
                </a:lnTo>
                <a:lnTo>
                  <a:pt x="62" y="118"/>
                </a:lnTo>
                <a:lnTo>
                  <a:pt x="45" y="128"/>
                </a:lnTo>
                <a:lnTo>
                  <a:pt x="34" y="138"/>
                </a:lnTo>
                <a:lnTo>
                  <a:pt x="28" y="148"/>
                </a:lnTo>
                <a:lnTo>
                  <a:pt x="5" y="163"/>
                </a:lnTo>
                <a:lnTo>
                  <a:pt x="5" y="16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" name=""/>
          <p:cNvSpPr/>
          <p:nvPr/>
        </p:nvSpPr>
        <p:spPr>
          <a:xfrm>
            <a:off x="8074080" y="2475000"/>
            <a:ext cx="206280" cy="384120"/>
          </a:xfrm>
          <a:custGeom>
            <a:avLst/>
            <a:gdLst/>
            <a:ahLst/>
            <a:rect l="l" t="t" r="r" b="b"/>
            <a:pathLst>
              <a:path w="130" h="242">
                <a:moveTo>
                  <a:pt x="5" y="163"/>
                </a:moveTo>
                <a:lnTo>
                  <a:pt x="0" y="182"/>
                </a:lnTo>
                <a:lnTo>
                  <a:pt x="0" y="182"/>
                </a:lnTo>
                <a:lnTo>
                  <a:pt x="5" y="182"/>
                </a:lnTo>
                <a:lnTo>
                  <a:pt x="11" y="192"/>
                </a:lnTo>
                <a:lnTo>
                  <a:pt x="17" y="197"/>
                </a:lnTo>
                <a:lnTo>
                  <a:pt x="22" y="207"/>
                </a:lnTo>
                <a:lnTo>
                  <a:pt x="45" y="217"/>
                </a:lnTo>
                <a:lnTo>
                  <a:pt x="51" y="217"/>
                </a:lnTo>
                <a:lnTo>
                  <a:pt x="68" y="217"/>
                </a:lnTo>
                <a:lnTo>
                  <a:pt x="73" y="222"/>
                </a:lnTo>
                <a:lnTo>
                  <a:pt x="73" y="232"/>
                </a:lnTo>
                <a:lnTo>
                  <a:pt x="73" y="242"/>
                </a:lnTo>
                <a:lnTo>
                  <a:pt x="79" y="242"/>
                </a:lnTo>
                <a:lnTo>
                  <a:pt x="79" y="237"/>
                </a:lnTo>
                <a:lnTo>
                  <a:pt x="90" y="227"/>
                </a:lnTo>
                <a:lnTo>
                  <a:pt x="90" y="217"/>
                </a:lnTo>
                <a:lnTo>
                  <a:pt x="96" y="202"/>
                </a:lnTo>
                <a:lnTo>
                  <a:pt x="102" y="187"/>
                </a:lnTo>
                <a:lnTo>
                  <a:pt x="119" y="173"/>
                </a:lnTo>
                <a:lnTo>
                  <a:pt x="124" y="163"/>
                </a:lnTo>
                <a:lnTo>
                  <a:pt x="130" y="153"/>
                </a:lnTo>
                <a:lnTo>
                  <a:pt x="130" y="143"/>
                </a:lnTo>
                <a:lnTo>
                  <a:pt x="124" y="108"/>
                </a:lnTo>
                <a:lnTo>
                  <a:pt x="119" y="84"/>
                </a:lnTo>
                <a:lnTo>
                  <a:pt x="113" y="74"/>
                </a:lnTo>
                <a:lnTo>
                  <a:pt x="102" y="79"/>
                </a:lnTo>
                <a:lnTo>
                  <a:pt x="96" y="79"/>
                </a:lnTo>
                <a:lnTo>
                  <a:pt x="90" y="79"/>
                </a:lnTo>
                <a:lnTo>
                  <a:pt x="90" y="79"/>
                </a:lnTo>
                <a:lnTo>
                  <a:pt x="85" y="79"/>
                </a:lnTo>
                <a:lnTo>
                  <a:pt x="85" y="79"/>
                </a:lnTo>
                <a:lnTo>
                  <a:pt x="85" y="74"/>
                </a:lnTo>
                <a:lnTo>
                  <a:pt x="90" y="59"/>
                </a:lnTo>
                <a:lnTo>
                  <a:pt x="96" y="59"/>
                </a:lnTo>
                <a:lnTo>
                  <a:pt x="102" y="59"/>
                </a:lnTo>
                <a:lnTo>
                  <a:pt x="102" y="49"/>
                </a:lnTo>
                <a:lnTo>
                  <a:pt x="102" y="39"/>
                </a:lnTo>
                <a:lnTo>
                  <a:pt x="107" y="35"/>
                </a:lnTo>
                <a:lnTo>
                  <a:pt x="113" y="35"/>
                </a:lnTo>
                <a:lnTo>
                  <a:pt x="107" y="20"/>
                </a:lnTo>
                <a:lnTo>
                  <a:pt x="28" y="0"/>
                </a:lnTo>
                <a:lnTo>
                  <a:pt x="28" y="0"/>
                </a:lnTo>
                <a:lnTo>
                  <a:pt x="17" y="10"/>
                </a:lnTo>
                <a:lnTo>
                  <a:pt x="17" y="15"/>
                </a:lnTo>
                <a:lnTo>
                  <a:pt x="17" y="30"/>
                </a:lnTo>
                <a:lnTo>
                  <a:pt x="5" y="35"/>
                </a:lnTo>
                <a:lnTo>
                  <a:pt x="5" y="39"/>
                </a:lnTo>
                <a:lnTo>
                  <a:pt x="5" y="44"/>
                </a:lnTo>
                <a:lnTo>
                  <a:pt x="11" y="49"/>
                </a:lnTo>
                <a:lnTo>
                  <a:pt x="11" y="59"/>
                </a:lnTo>
                <a:lnTo>
                  <a:pt x="5" y="64"/>
                </a:lnTo>
                <a:lnTo>
                  <a:pt x="5" y="79"/>
                </a:lnTo>
                <a:lnTo>
                  <a:pt x="11" y="84"/>
                </a:lnTo>
                <a:lnTo>
                  <a:pt x="22" y="84"/>
                </a:lnTo>
                <a:lnTo>
                  <a:pt x="22" y="99"/>
                </a:lnTo>
                <a:lnTo>
                  <a:pt x="34" y="99"/>
                </a:lnTo>
                <a:lnTo>
                  <a:pt x="39" y="104"/>
                </a:lnTo>
                <a:lnTo>
                  <a:pt x="45" y="104"/>
                </a:lnTo>
                <a:lnTo>
                  <a:pt x="51" y="108"/>
                </a:lnTo>
                <a:lnTo>
                  <a:pt x="62" y="118"/>
                </a:lnTo>
                <a:lnTo>
                  <a:pt x="62" y="118"/>
                </a:lnTo>
                <a:lnTo>
                  <a:pt x="45" y="128"/>
                </a:lnTo>
                <a:lnTo>
                  <a:pt x="34" y="138"/>
                </a:lnTo>
                <a:lnTo>
                  <a:pt x="28" y="148"/>
                </a:lnTo>
                <a:lnTo>
                  <a:pt x="5" y="163"/>
                </a:lnTo>
                <a:lnTo>
                  <a:pt x="5" y="163"/>
                </a:lnTo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" name=""/>
          <p:cNvSpPr/>
          <p:nvPr/>
        </p:nvSpPr>
        <p:spPr>
          <a:xfrm>
            <a:off x="8263080" y="2287440"/>
            <a:ext cx="242640" cy="211320"/>
          </a:xfrm>
          <a:custGeom>
            <a:avLst/>
            <a:gdLst/>
            <a:ahLst/>
            <a:rect l="l" t="t" r="r" b="b"/>
            <a:pathLst>
              <a:path w="153" h="133">
                <a:moveTo>
                  <a:pt x="0" y="29"/>
                </a:moveTo>
                <a:lnTo>
                  <a:pt x="51" y="14"/>
                </a:lnTo>
                <a:lnTo>
                  <a:pt x="57" y="19"/>
                </a:lnTo>
                <a:lnTo>
                  <a:pt x="57" y="19"/>
                </a:lnTo>
                <a:lnTo>
                  <a:pt x="57" y="14"/>
                </a:lnTo>
                <a:lnTo>
                  <a:pt x="136" y="0"/>
                </a:lnTo>
                <a:lnTo>
                  <a:pt x="153" y="54"/>
                </a:lnTo>
                <a:lnTo>
                  <a:pt x="153" y="59"/>
                </a:lnTo>
                <a:lnTo>
                  <a:pt x="153" y="64"/>
                </a:lnTo>
                <a:lnTo>
                  <a:pt x="153" y="64"/>
                </a:lnTo>
                <a:lnTo>
                  <a:pt x="153" y="69"/>
                </a:lnTo>
                <a:lnTo>
                  <a:pt x="142" y="69"/>
                </a:lnTo>
                <a:lnTo>
                  <a:pt x="119" y="79"/>
                </a:lnTo>
                <a:lnTo>
                  <a:pt x="108" y="79"/>
                </a:lnTo>
                <a:lnTo>
                  <a:pt x="108" y="84"/>
                </a:lnTo>
                <a:lnTo>
                  <a:pt x="108" y="84"/>
                </a:lnTo>
                <a:lnTo>
                  <a:pt x="102" y="84"/>
                </a:lnTo>
                <a:lnTo>
                  <a:pt x="91" y="88"/>
                </a:lnTo>
                <a:lnTo>
                  <a:pt x="68" y="98"/>
                </a:lnTo>
                <a:lnTo>
                  <a:pt x="62" y="93"/>
                </a:lnTo>
                <a:lnTo>
                  <a:pt x="51" y="108"/>
                </a:lnTo>
                <a:lnTo>
                  <a:pt x="23" y="128"/>
                </a:lnTo>
                <a:lnTo>
                  <a:pt x="11" y="133"/>
                </a:lnTo>
                <a:lnTo>
                  <a:pt x="0" y="128"/>
                </a:lnTo>
                <a:lnTo>
                  <a:pt x="11" y="113"/>
                </a:lnTo>
                <a:lnTo>
                  <a:pt x="17" y="108"/>
                </a:lnTo>
                <a:lnTo>
                  <a:pt x="11" y="103"/>
                </a:lnTo>
                <a:lnTo>
                  <a:pt x="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" name=""/>
          <p:cNvSpPr/>
          <p:nvPr/>
        </p:nvSpPr>
        <p:spPr>
          <a:xfrm>
            <a:off x="8263080" y="2287440"/>
            <a:ext cx="242640" cy="211320"/>
          </a:xfrm>
          <a:custGeom>
            <a:avLst/>
            <a:gdLst/>
            <a:ahLst/>
            <a:rect l="l" t="t" r="r" b="b"/>
            <a:pathLst>
              <a:path w="153" h="133">
                <a:moveTo>
                  <a:pt x="0" y="29"/>
                </a:moveTo>
                <a:lnTo>
                  <a:pt x="51" y="14"/>
                </a:lnTo>
                <a:lnTo>
                  <a:pt x="57" y="19"/>
                </a:lnTo>
                <a:lnTo>
                  <a:pt x="57" y="19"/>
                </a:lnTo>
                <a:lnTo>
                  <a:pt x="57" y="14"/>
                </a:lnTo>
                <a:lnTo>
                  <a:pt x="136" y="0"/>
                </a:lnTo>
                <a:lnTo>
                  <a:pt x="153" y="54"/>
                </a:lnTo>
                <a:lnTo>
                  <a:pt x="153" y="59"/>
                </a:lnTo>
                <a:lnTo>
                  <a:pt x="153" y="64"/>
                </a:lnTo>
                <a:lnTo>
                  <a:pt x="153" y="64"/>
                </a:lnTo>
                <a:lnTo>
                  <a:pt x="153" y="69"/>
                </a:lnTo>
                <a:lnTo>
                  <a:pt x="142" y="69"/>
                </a:lnTo>
                <a:lnTo>
                  <a:pt x="119" y="79"/>
                </a:lnTo>
                <a:lnTo>
                  <a:pt x="108" y="79"/>
                </a:lnTo>
                <a:lnTo>
                  <a:pt x="108" y="84"/>
                </a:lnTo>
                <a:lnTo>
                  <a:pt x="108" y="84"/>
                </a:lnTo>
                <a:lnTo>
                  <a:pt x="102" y="84"/>
                </a:lnTo>
                <a:lnTo>
                  <a:pt x="91" y="88"/>
                </a:lnTo>
                <a:lnTo>
                  <a:pt x="68" y="98"/>
                </a:lnTo>
                <a:lnTo>
                  <a:pt x="62" y="93"/>
                </a:lnTo>
                <a:lnTo>
                  <a:pt x="51" y="108"/>
                </a:lnTo>
                <a:lnTo>
                  <a:pt x="23" y="128"/>
                </a:lnTo>
                <a:lnTo>
                  <a:pt x="11" y="133"/>
                </a:lnTo>
                <a:lnTo>
                  <a:pt x="0" y="128"/>
                </a:lnTo>
                <a:lnTo>
                  <a:pt x="11" y="113"/>
                </a:lnTo>
                <a:lnTo>
                  <a:pt x="17" y="108"/>
                </a:lnTo>
                <a:lnTo>
                  <a:pt x="11" y="103"/>
                </a:lnTo>
                <a:lnTo>
                  <a:pt x="0" y="29"/>
                </a:lnTo>
                <a:lnTo>
                  <a:pt x="0" y="29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" name=""/>
          <p:cNvSpPr/>
          <p:nvPr/>
        </p:nvSpPr>
        <p:spPr>
          <a:xfrm>
            <a:off x="8478720" y="2271600"/>
            <a:ext cx="127080" cy="125640"/>
          </a:xfrm>
          <a:custGeom>
            <a:avLst/>
            <a:gdLst/>
            <a:ahLst/>
            <a:rect l="l" t="t" r="r" b="b"/>
            <a:pathLst>
              <a:path w="80" h="79">
                <a:moveTo>
                  <a:pt x="0" y="10"/>
                </a:moveTo>
                <a:lnTo>
                  <a:pt x="17" y="64"/>
                </a:lnTo>
                <a:lnTo>
                  <a:pt x="17" y="69"/>
                </a:lnTo>
                <a:lnTo>
                  <a:pt x="17" y="74"/>
                </a:lnTo>
                <a:lnTo>
                  <a:pt x="17" y="74"/>
                </a:lnTo>
                <a:lnTo>
                  <a:pt x="17" y="79"/>
                </a:lnTo>
                <a:lnTo>
                  <a:pt x="23" y="79"/>
                </a:lnTo>
                <a:lnTo>
                  <a:pt x="40" y="69"/>
                </a:lnTo>
                <a:lnTo>
                  <a:pt x="45" y="64"/>
                </a:lnTo>
                <a:lnTo>
                  <a:pt x="45" y="54"/>
                </a:lnTo>
                <a:lnTo>
                  <a:pt x="45" y="49"/>
                </a:lnTo>
                <a:lnTo>
                  <a:pt x="45" y="44"/>
                </a:lnTo>
                <a:lnTo>
                  <a:pt x="51" y="34"/>
                </a:lnTo>
                <a:lnTo>
                  <a:pt x="57" y="39"/>
                </a:lnTo>
                <a:lnTo>
                  <a:pt x="57" y="44"/>
                </a:lnTo>
                <a:lnTo>
                  <a:pt x="57" y="54"/>
                </a:lnTo>
                <a:lnTo>
                  <a:pt x="57" y="59"/>
                </a:lnTo>
                <a:lnTo>
                  <a:pt x="63" y="59"/>
                </a:lnTo>
                <a:lnTo>
                  <a:pt x="63" y="49"/>
                </a:lnTo>
                <a:lnTo>
                  <a:pt x="68" y="49"/>
                </a:lnTo>
                <a:lnTo>
                  <a:pt x="74" y="49"/>
                </a:lnTo>
                <a:lnTo>
                  <a:pt x="80" y="44"/>
                </a:lnTo>
                <a:lnTo>
                  <a:pt x="80" y="44"/>
                </a:lnTo>
                <a:lnTo>
                  <a:pt x="74" y="39"/>
                </a:lnTo>
                <a:lnTo>
                  <a:pt x="74" y="34"/>
                </a:lnTo>
                <a:lnTo>
                  <a:pt x="68" y="34"/>
                </a:lnTo>
                <a:lnTo>
                  <a:pt x="68" y="34"/>
                </a:lnTo>
                <a:lnTo>
                  <a:pt x="63" y="29"/>
                </a:lnTo>
                <a:lnTo>
                  <a:pt x="63" y="24"/>
                </a:lnTo>
                <a:lnTo>
                  <a:pt x="45" y="24"/>
                </a:lnTo>
                <a:lnTo>
                  <a:pt x="40" y="15"/>
                </a:lnTo>
                <a:lnTo>
                  <a:pt x="34" y="10"/>
                </a:lnTo>
                <a:lnTo>
                  <a:pt x="34" y="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" name=""/>
          <p:cNvSpPr/>
          <p:nvPr/>
        </p:nvSpPr>
        <p:spPr>
          <a:xfrm>
            <a:off x="8478720" y="2271600"/>
            <a:ext cx="127080" cy="125640"/>
          </a:xfrm>
          <a:custGeom>
            <a:avLst/>
            <a:gdLst/>
            <a:ahLst/>
            <a:rect l="l" t="t" r="r" b="b"/>
            <a:pathLst>
              <a:path w="80" h="79">
                <a:moveTo>
                  <a:pt x="0" y="10"/>
                </a:moveTo>
                <a:lnTo>
                  <a:pt x="17" y="64"/>
                </a:lnTo>
                <a:lnTo>
                  <a:pt x="17" y="69"/>
                </a:lnTo>
                <a:lnTo>
                  <a:pt x="17" y="74"/>
                </a:lnTo>
                <a:lnTo>
                  <a:pt x="17" y="74"/>
                </a:lnTo>
                <a:lnTo>
                  <a:pt x="17" y="79"/>
                </a:lnTo>
                <a:lnTo>
                  <a:pt x="23" y="79"/>
                </a:lnTo>
                <a:lnTo>
                  <a:pt x="40" y="69"/>
                </a:lnTo>
                <a:lnTo>
                  <a:pt x="45" y="64"/>
                </a:lnTo>
                <a:lnTo>
                  <a:pt x="45" y="54"/>
                </a:lnTo>
                <a:lnTo>
                  <a:pt x="45" y="49"/>
                </a:lnTo>
                <a:lnTo>
                  <a:pt x="45" y="44"/>
                </a:lnTo>
                <a:lnTo>
                  <a:pt x="51" y="34"/>
                </a:lnTo>
                <a:lnTo>
                  <a:pt x="57" y="39"/>
                </a:lnTo>
                <a:lnTo>
                  <a:pt x="57" y="44"/>
                </a:lnTo>
                <a:lnTo>
                  <a:pt x="57" y="54"/>
                </a:lnTo>
                <a:lnTo>
                  <a:pt x="57" y="59"/>
                </a:lnTo>
                <a:lnTo>
                  <a:pt x="63" y="59"/>
                </a:lnTo>
                <a:lnTo>
                  <a:pt x="63" y="49"/>
                </a:lnTo>
                <a:lnTo>
                  <a:pt x="68" y="49"/>
                </a:lnTo>
                <a:lnTo>
                  <a:pt x="74" y="49"/>
                </a:lnTo>
                <a:lnTo>
                  <a:pt x="80" y="44"/>
                </a:lnTo>
                <a:lnTo>
                  <a:pt x="80" y="44"/>
                </a:lnTo>
                <a:lnTo>
                  <a:pt x="74" y="39"/>
                </a:lnTo>
                <a:lnTo>
                  <a:pt x="74" y="34"/>
                </a:lnTo>
                <a:lnTo>
                  <a:pt x="68" y="34"/>
                </a:lnTo>
                <a:lnTo>
                  <a:pt x="68" y="34"/>
                </a:lnTo>
                <a:lnTo>
                  <a:pt x="63" y="29"/>
                </a:lnTo>
                <a:lnTo>
                  <a:pt x="63" y="24"/>
                </a:lnTo>
                <a:lnTo>
                  <a:pt x="45" y="24"/>
                </a:lnTo>
                <a:lnTo>
                  <a:pt x="40" y="15"/>
                </a:lnTo>
                <a:lnTo>
                  <a:pt x="34" y="10"/>
                </a:lnTo>
                <a:lnTo>
                  <a:pt x="34" y="0"/>
                </a:lnTo>
                <a:lnTo>
                  <a:pt x="0" y="10"/>
                </a:lnTo>
                <a:lnTo>
                  <a:pt x="0" y="10"/>
                </a:lnTo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" name=""/>
          <p:cNvSpPr/>
          <p:nvPr/>
        </p:nvSpPr>
        <p:spPr>
          <a:xfrm>
            <a:off x="8253360" y="2122560"/>
            <a:ext cx="487440" cy="218880"/>
          </a:xfrm>
          <a:custGeom>
            <a:avLst/>
            <a:gdLst/>
            <a:ahLst/>
            <a:rect l="l" t="t" r="r" b="b"/>
            <a:pathLst>
              <a:path w="307" h="138">
                <a:moveTo>
                  <a:pt x="0" y="59"/>
                </a:moveTo>
                <a:lnTo>
                  <a:pt x="63" y="49"/>
                </a:lnTo>
                <a:lnTo>
                  <a:pt x="165" y="30"/>
                </a:lnTo>
                <a:lnTo>
                  <a:pt x="165" y="25"/>
                </a:lnTo>
                <a:lnTo>
                  <a:pt x="165" y="25"/>
                </a:lnTo>
                <a:lnTo>
                  <a:pt x="170" y="25"/>
                </a:lnTo>
                <a:lnTo>
                  <a:pt x="170" y="25"/>
                </a:lnTo>
                <a:lnTo>
                  <a:pt x="170" y="15"/>
                </a:lnTo>
                <a:lnTo>
                  <a:pt x="176" y="15"/>
                </a:lnTo>
                <a:lnTo>
                  <a:pt x="182" y="5"/>
                </a:lnTo>
                <a:lnTo>
                  <a:pt x="193" y="0"/>
                </a:lnTo>
                <a:lnTo>
                  <a:pt x="193" y="5"/>
                </a:lnTo>
                <a:lnTo>
                  <a:pt x="199" y="15"/>
                </a:lnTo>
                <a:lnTo>
                  <a:pt x="210" y="25"/>
                </a:lnTo>
                <a:lnTo>
                  <a:pt x="216" y="30"/>
                </a:lnTo>
                <a:lnTo>
                  <a:pt x="210" y="30"/>
                </a:lnTo>
                <a:lnTo>
                  <a:pt x="205" y="35"/>
                </a:lnTo>
                <a:lnTo>
                  <a:pt x="205" y="45"/>
                </a:lnTo>
                <a:lnTo>
                  <a:pt x="199" y="54"/>
                </a:lnTo>
                <a:lnTo>
                  <a:pt x="199" y="59"/>
                </a:lnTo>
                <a:lnTo>
                  <a:pt x="210" y="59"/>
                </a:lnTo>
                <a:lnTo>
                  <a:pt x="222" y="64"/>
                </a:lnTo>
                <a:lnTo>
                  <a:pt x="239" y="84"/>
                </a:lnTo>
                <a:lnTo>
                  <a:pt x="244" y="94"/>
                </a:lnTo>
                <a:lnTo>
                  <a:pt x="256" y="99"/>
                </a:lnTo>
                <a:lnTo>
                  <a:pt x="273" y="104"/>
                </a:lnTo>
                <a:lnTo>
                  <a:pt x="284" y="99"/>
                </a:lnTo>
                <a:lnTo>
                  <a:pt x="295" y="84"/>
                </a:lnTo>
                <a:lnTo>
                  <a:pt x="290" y="84"/>
                </a:lnTo>
                <a:lnTo>
                  <a:pt x="284" y="74"/>
                </a:lnTo>
                <a:lnTo>
                  <a:pt x="273" y="69"/>
                </a:lnTo>
                <a:lnTo>
                  <a:pt x="273" y="64"/>
                </a:lnTo>
                <a:lnTo>
                  <a:pt x="278" y="64"/>
                </a:lnTo>
                <a:lnTo>
                  <a:pt x="284" y="64"/>
                </a:lnTo>
                <a:lnTo>
                  <a:pt x="295" y="84"/>
                </a:lnTo>
                <a:lnTo>
                  <a:pt x="307" y="104"/>
                </a:lnTo>
                <a:lnTo>
                  <a:pt x="307" y="109"/>
                </a:lnTo>
                <a:lnTo>
                  <a:pt x="295" y="104"/>
                </a:lnTo>
                <a:lnTo>
                  <a:pt x="284" y="109"/>
                </a:lnTo>
                <a:lnTo>
                  <a:pt x="273" y="118"/>
                </a:lnTo>
                <a:lnTo>
                  <a:pt x="256" y="128"/>
                </a:lnTo>
                <a:lnTo>
                  <a:pt x="256" y="128"/>
                </a:lnTo>
                <a:lnTo>
                  <a:pt x="250" y="128"/>
                </a:lnTo>
                <a:lnTo>
                  <a:pt x="250" y="118"/>
                </a:lnTo>
                <a:lnTo>
                  <a:pt x="250" y="114"/>
                </a:lnTo>
                <a:lnTo>
                  <a:pt x="244" y="114"/>
                </a:lnTo>
                <a:lnTo>
                  <a:pt x="239" y="123"/>
                </a:lnTo>
                <a:lnTo>
                  <a:pt x="227" y="138"/>
                </a:lnTo>
                <a:lnTo>
                  <a:pt x="222" y="138"/>
                </a:lnTo>
                <a:lnTo>
                  <a:pt x="216" y="133"/>
                </a:lnTo>
                <a:lnTo>
                  <a:pt x="216" y="128"/>
                </a:lnTo>
                <a:lnTo>
                  <a:pt x="210" y="128"/>
                </a:lnTo>
                <a:lnTo>
                  <a:pt x="210" y="128"/>
                </a:lnTo>
                <a:lnTo>
                  <a:pt x="205" y="123"/>
                </a:lnTo>
                <a:lnTo>
                  <a:pt x="205" y="118"/>
                </a:lnTo>
                <a:lnTo>
                  <a:pt x="187" y="118"/>
                </a:lnTo>
                <a:lnTo>
                  <a:pt x="182" y="109"/>
                </a:lnTo>
                <a:lnTo>
                  <a:pt x="176" y="104"/>
                </a:lnTo>
                <a:lnTo>
                  <a:pt x="176" y="94"/>
                </a:lnTo>
                <a:lnTo>
                  <a:pt x="142" y="104"/>
                </a:lnTo>
                <a:lnTo>
                  <a:pt x="63" y="118"/>
                </a:lnTo>
                <a:lnTo>
                  <a:pt x="63" y="123"/>
                </a:lnTo>
                <a:lnTo>
                  <a:pt x="63" y="123"/>
                </a:lnTo>
                <a:lnTo>
                  <a:pt x="57" y="118"/>
                </a:lnTo>
                <a:lnTo>
                  <a:pt x="6" y="133"/>
                </a:lnTo>
                <a:lnTo>
                  <a:pt x="0" y="128"/>
                </a:lnTo>
                <a:lnTo>
                  <a:pt x="0" y="59"/>
                </a:lnTo>
                <a:lnTo>
                  <a:pt x="0" y="5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" name=""/>
          <p:cNvSpPr/>
          <p:nvPr/>
        </p:nvSpPr>
        <p:spPr>
          <a:xfrm>
            <a:off x="8253360" y="2122560"/>
            <a:ext cx="487440" cy="218880"/>
          </a:xfrm>
          <a:custGeom>
            <a:avLst/>
            <a:gdLst/>
            <a:ahLst/>
            <a:rect l="l" t="t" r="r" b="b"/>
            <a:pathLst>
              <a:path w="307" h="138">
                <a:moveTo>
                  <a:pt x="0" y="59"/>
                </a:moveTo>
                <a:lnTo>
                  <a:pt x="63" y="49"/>
                </a:lnTo>
                <a:lnTo>
                  <a:pt x="165" y="30"/>
                </a:lnTo>
                <a:lnTo>
                  <a:pt x="165" y="25"/>
                </a:lnTo>
                <a:lnTo>
                  <a:pt x="165" y="25"/>
                </a:lnTo>
                <a:lnTo>
                  <a:pt x="170" y="25"/>
                </a:lnTo>
                <a:lnTo>
                  <a:pt x="170" y="25"/>
                </a:lnTo>
                <a:lnTo>
                  <a:pt x="170" y="15"/>
                </a:lnTo>
                <a:lnTo>
                  <a:pt x="176" y="15"/>
                </a:lnTo>
                <a:lnTo>
                  <a:pt x="182" y="5"/>
                </a:lnTo>
                <a:lnTo>
                  <a:pt x="193" y="0"/>
                </a:lnTo>
                <a:lnTo>
                  <a:pt x="193" y="5"/>
                </a:lnTo>
                <a:lnTo>
                  <a:pt x="199" y="15"/>
                </a:lnTo>
                <a:lnTo>
                  <a:pt x="210" y="25"/>
                </a:lnTo>
                <a:lnTo>
                  <a:pt x="216" y="30"/>
                </a:lnTo>
                <a:lnTo>
                  <a:pt x="210" y="30"/>
                </a:lnTo>
                <a:lnTo>
                  <a:pt x="205" y="35"/>
                </a:lnTo>
                <a:lnTo>
                  <a:pt x="205" y="45"/>
                </a:lnTo>
                <a:lnTo>
                  <a:pt x="199" y="54"/>
                </a:lnTo>
                <a:lnTo>
                  <a:pt x="199" y="59"/>
                </a:lnTo>
                <a:lnTo>
                  <a:pt x="210" y="59"/>
                </a:lnTo>
                <a:lnTo>
                  <a:pt x="222" y="64"/>
                </a:lnTo>
                <a:lnTo>
                  <a:pt x="239" y="84"/>
                </a:lnTo>
                <a:lnTo>
                  <a:pt x="244" y="94"/>
                </a:lnTo>
                <a:lnTo>
                  <a:pt x="256" y="99"/>
                </a:lnTo>
                <a:lnTo>
                  <a:pt x="273" y="104"/>
                </a:lnTo>
                <a:lnTo>
                  <a:pt x="284" y="99"/>
                </a:lnTo>
                <a:lnTo>
                  <a:pt x="295" y="84"/>
                </a:lnTo>
                <a:lnTo>
                  <a:pt x="290" y="84"/>
                </a:lnTo>
                <a:lnTo>
                  <a:pt x="284" y="74"/>
                </a:lnTo>
                <a:lnTo>
                  <a:pt x="273" y="69"/>
                </a:lnTo>
                <a:lnTo>
                  <a:pt x="273" y="64"/>
                </a:lnTo>
                <a:lnTo>
                  <a:pt x="278" y="64"/>
                </a:lnTo>
                <a:lnTo>
                  <a:pt x="284" y="64"/>
                </a:lnTo>
                <a:lnTo>
                  <a:pt x="295" y="84"/>
                </a:lnTo>
                <a:lnTo>
                  <a:pt x="307" y="104"/>
                </a:lnTo>
                <a:lnTo>
                  <a:pt x="307" y="109"/>
                </a:lnTo>
                <a:lnTo>
                  <a:pt x="295" y="104"/>
                </a:lnTo>
                <a:lnTo>
                  <a:pt x="284" y="109"/>
                </a:lnTo>
                <a:lnTo>
                  <a:pt x="273" y="118"/>
                </a:lnTo>
                <a:lnTo>
                  <a:pt x="256" y="128"/>
                </a:lnTo>
                <a:lnTo>
                  <a:pt x="256" y="128"/>
                </a:lnTo>
                <a:lnTo>
                  <a:pt x="250" y="128"/>
                </a:lnTo>
                <a:lnTo>
                  <a:pt x="250" y="118"/>
                </a:lnTo>
                <a:lnTo>
                  <a:pt x="250" y="114"/>
                </a:lnTo>
                <a:lnTo>
                  <a:pt x="244" y="114"/>
                </a:lnTo>
                <a:lnTo>
                  <a:pt x="239" y="123"/>
                </a:lnTo>
                <a:lnTo>
                  <a:pt x="227" y="138"/>
                </a:lnTo>
                <a:lnTo>
                  <a:pt x="222" y="138"/>
                </a:lnTo>
                <a:lnTo>
                  <a:pt x="216" y="133"/>
                </a:lnTo>
                <a:lnTo>
                  <a:pt x="216" y="128"/>
                </a:lnTo>
                <a:lnTo>
                  <a:pt x="210" y="128"/>
                </a:lnTo>
                <a:lnTo>
                  <a:pt x="210" y="128"/>
                </a:lnTo>
                <a:lnTo>
                  <a:pt x="205" y="123"/>
                </a:lnTo>
                <a:lnTo>
                  <a:pt x="205" y="118"/>
                </a:lnTo>
                <a:lnTo>
                  <a:pt x="187" y="118"/>
                </a:lnTo>
                <a:lnTo>
                  <a:pt x="182" y="109"/>
                </a:lnTo>
                <a:lnTo>
                  <a:pt x="176" y="104"/>
                </a:lnTo>
                <a:lnTo>
                  <a:pt x="176" y="94"/>
                </a:lnTo>
                <a:lnTo>
                  <a:pt x="142" y="104"/>
                </a:lnTo>
                <a:lnTo>
                  <a:pt x="63" y="118"/>
                </a:lnTo>
                <a:lnTo>
                  <a:pt x="63" y="123"/>
                </a:lnTo>
                <a:lnTo>
                  <a:pt x="63" y="123"/>
                </a:lnTo>
                <a:lnTo>
                  <a:pt x="57" y="118"/>
                </a:lnTo>
                <a:lnTo>
                  <a:pt x="6" y="133"/>
                </a:lnTo>
                <a:lnTo>
                  <a:pt x="0" y="128"/>
                </a:lnTo>
                <a:lnTo>
                  <a:pt x="0" y="59"/>
                </a:lnTo>
                <a:lnTo>
                  <a:pt x="0" y="59"/>
                </a:lnTo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" name=""/>
          <p:cNvSpPr/>
          <p:nvPr/>
        </p:nvSpPr>
        <p:spPr>
          <a:xfrm>
            <a:off x="8136000" y="1817640"/>
            <a:ext cx="252360" cy="398520"/>
          </a:xfrm>
          <a:custGeom>
            <a:avLst/>
            <a:gdLst/>
            <a:ahLst/>
            <a:rect l="l" t="t" r="r" b="b"/>
            <a:pathLst>
              <a:path w="159" h="251">
                <a:moveTo>
                  <a:pt x="0" y="30"/>
                </a:moveTo>
                <a:lnTo>
                  <a:pt x="6" y="39"/>
                </a:lnTo>
                <a:lnTo>
                  <a:pt x="6" y="44"/>
                </a:lnTo>
                <a:lnTo>
                  <a:pt x="12" y="49"/>
                </a:lnTo>
                <a:lnTo>
                  <a:pt x="12" y="54"/>
                </a:lnTo>
                <a:lnTo>
                  <a:pt x="23" y="84"/>
                </a:lnTo>
                <a:lnTo>
                  <a:pt x="29" y="103"/>
                </a:lnTo>
                <a:lnTo>
                  <a:pt x="23" y="113"/>
                </a:lnTo>
                <a:lnTo>
                  <a:pt x="23" y="123"/>
                </a:lnTo>
                <a:lnTo>
                  <a:pt x="40" y="153"/>
                </a:lnTo>
                <a:lnTo>
                  <a:pt x="34" y="168"/>
                </a:lnTo>
                <a:lnTo>
                  <a:pt x="40" y="172"/>
                </a:lnTo>
                <a:lnTo>
                  <a:pt x="40" y="172"/>
                </a:lnTo>
                <a:lnTo>
                  <a:pt x="40" y="168"/>
                </a:lnTo>
                <a:lnTo>
                  <a:pt x="46" y="168"/>
                </a:lnTo>
                <a:lnTo>
                  <a:pt x="51" y="182"/>
                </a:lnTo>
                <a:lnTo>
                  <a:pt x="57" y="202"/>
                </a:lnTo>
                <a:lnTo>
                  <a:pt x="57" y="217"/>
                </a:lnTo>
                <a:lnTo>
                  <a:pt x="68" y="237"/>
                </a:lnTo>
                <a:lnTo>
                  <a:pt x="74" y="251"/>
                </a:lnTo>
                <a:lnTo>
                  <a:pt x="137" y="241"/>
                </a:lnTo>
                <a:lnTo>
                  <a:pt x="137" y="232"/>
                </a:lnTo>
                <a:lnTo>
                  <a:pt x="131" y="227"/>
                </a:lnTo>
                <a:lnTo>
                  <a:pt x="131" y="217"/>
                </a:lnTo>
                <a:lnTo>
                  <a:pt x="131" y="217"/>
                </a:lnTo>
                <a:lnTo>
                  <a:pt x="131" y="207"/>
                </a:lnTo>
                <a:lnTo>
                  <a:pt x="125" y="163"/>
                </a:lnTo>
                <a:lnTo>
                  <a:pt x="125" y="153"/>
                </a:lnTo>
                <a:lnTo>
                  <a:pt x="131" y="128"/>
                </a:lnTo>
                <a:lnTo>
                  <a:pt x="137" y="113"/>
                </a:lnTo>
                <a:lnTo>
                  <a:pt x="137" y="99"/>
                </a:lnTo>
                <a:lnTo>
                  <a:pt x="131" y="94"/>
                </a:lnTo>
                <a:lnTo>
                  <a:pt x="131" y="84"/>
                </a:lnTo>
                <a:lnTo>
                  <a:pt x="137" y="79"/>
                </a:lnTo>
                <a:lnTo>
                  <a:pt x="154" y="64"/>
                </a:lnTo>
                <a:lnTo>
                  <a:pt x="159" y="39"/>
                </a:lnTo>
                <a:lnTo>
                  <a:pt x="154" y="30"/>
                </a:lnTo>
                <a:lnTo>
                  <a:pt x="148" y="25"/>
                </a:lnTo>
                <a:lnTo>
                  <a:pt x="154" y="20"/>
                </a:lnTo>
                <a:lnTo>
                  <a:pt x="154" y="15"/>
                </a:lnTo>
                <a:lnTo>
                  <a:pt x="148" y="0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" name=""/>
          <p:cNvSpPr/>
          <p:nvPr/>
        </p:nvSpPr>
        <p:spPr>
          <a:xfrm>
            <a:off x="8136000" y="1817640"/>
            <a:ext cx="252360" cy="398520"/>
          </a:xfrm>
          <a:custGeom>
            <a:avLst/>
            <a:gdLst/>
            <a:ahLst/>
            <a:rect l="l" t="t" r="r" b="b"/>
            <a:pathLst>
              <a:path w="159" h="251">
                <a:moveTo>
                  <a:pt x="0" y="30"/>
                </a:moveTo>
                <a:lnTo>
                  <a:pt x="6" y="39"/>
                </a:lnTo>
                <a:lnTo>
                  <a:pt x="6" y="44"/>
                </a:lnTo>
                <a:lnTo>
                  <a:pt x="12" y="49"/>
                </a:lnTo>
                <a:lnTo>
                  <a:pt x="12" y="54"/>
                </a:lnTo>
                <a:lnTo>
                  <a:pt x="23" y="84"/>
                </a:lnTo>
                <a:lnTo>
                  <a:pt x="29" y="103"/>
                </a:lnTo>
                <a:lnTo>
                  <a:pt x="23" y="113"/>
                </a:lnTo>
                <a:lnTo>
                  <a:pt x="23" y="123"/>
                </a:lnTo>
                <a:lnTo>
                  <a:pt x="40" y="153"/>
                </a:lnTo>
                <a:lnTo>
                  <a:pt x="34" y="168"/>
                </a:lnTo>
                <a:lnTo>
                  <a:pt x="40" y="172"/>
                </a:lnTo>
                <a:lnTo>
                  <a:pt x="40" y="172"/>
                </a:lnTo>
                <a:lnTo>
                  <a:pt x="40" y="168"/>
                </a:lnTo>
                <a:lnTo>
                  <a:pt x="46" y="168"/>
                </a:lnTo>
                <a:lnTo>
                  <a:pt x="51" y="182"/>
                </a:lnTo>
                <a:lnTo>
                  <a:pt x="57" y="202"/>
                </a:lnTo>
                <a:lnTo>
                  <a:pt x="57" y="217"/>
                </a:lnTo>
                <a:lnTo>
                  <a:pt x="68" y="237"/>
                </a:lnTo>
                <a:lnTo>
                  <a:pt x="74" y="251"/>
                </a:lnTo>
                <a:lnTo>
                  <a:pt x="137" y="241"/>
                </a:lnTo>
                <a:lnTo>
                  <a:pt x="137" y="232"/>
                </a:lnTo>
                <a:lnTo>
                  <a:pt x="131" y="227"/>
                </a:lnTo>
                <a:lnTo>
                  <a:pt x="131" y="217"/>
                </a:lnTo>
                <a:lnTo>
                  <a:pt x="131" y="217"/>
                </a:lnTo>
                <a:lnTo>
                  <a:pt x="131" y="207"/>
                </a:lnTo>
                <a:lnTo>
                  <a:pt x="125" y="163"/>
                </a:lnTo>
                <a:lnTo>
                  <a:pt x="125" y="153"/>
                </a:lnTo>
                <a:lnTo>
                  <a:pt x="131" y="128"/>
                </a:lnTo>
                <a:lnTo>
                  <a:pt x="137" y="113"/>
                </a:lnTo>
                <a:lnTo>
                  <a:pt x="137" y="99"/>
                </a:lnTo>
                <a:lnTo>
                  <a:pt x="131" y="94"/>
                </a:lnTo>
                <a:lnTo>
                  <a:pt x="131" y="84"/>
                </a:lnTo>
                <a:lnTo>
                  <a:pt x="137" y="79"/>
                </a:lnTo>
                <a:lnTo>
                  <a:pt x="154" y="64"/>
                </a:lnTo>
                <a:lnTo>
                  <a:pt x="159" y="39"/>
                </a:lnTo>
                <a:lnTo>
                  <a:pt x="154" y="30"/>
                </a:lnTo>
                <a:lnTo>
                  <a:pt x="148" y="25"/>
                </a:lnTo>
                <a:lnTo>
                  <a:pt x="154" y="20"/>
                </a:lnTo>
                <a:lnTo>
                  <a:pt x="154" y="15"/>
                </a:lnTo>
                <a:lnTo>
                  <a:pt x="148" y="0"/>
                </a:lnTo>
                <a:lnTo>
                  <a:pt x="0" y="30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" name=""/>
          <p:cNvSpPr/>
          <p:nvPr/>
        </p:nvSpPr>
        <p:spPr>
          <a:xfrm>
            <a:off x="8334360" y="1755720"/>
            <a:ext cx="235080" cy="444600"/>
          </a:xfrm>
          <a:custGeom>
            <a:avLst/>
            <a:gdLst/>
            <a:ahLst/>
            <a:rect l="l" t="t" r="r" b="b"/>
            <a:pathLst>
              <a:path w="148" h="280">
                <a:moveTo>
                  <a:pt x="142" y="236"/>
                </a:moveTo>
                <a:lnTo>
                  <a:pt x="142" y="231"/>
                </a:lnTo>
                <a:lnTo>
                  <a:pt x="131" y="236"/>
                </a:lnTo>
                <a:lnTo>
                  <a:pt x="125" y="246"/>
                </a:lnTo>
                <a:lnTo>
                  <a:pt x="119" y="246"/>
                </a:lnTo>
                <a:lnTo>
                  <a:pt x="119" y="256"/>
                </a:lnTo>
                <a:lnTo>
                  <a:pt x="119" y="256"/>
                </a:lnTo>
                <a:lnTo>
                  <a:pt x="114" y="256"/>
                </a:lnTo>
                <a:lnTo>
                  <a:pt x="114" y="256"/>
                </a:lnTo>
                <a:lnTo>
                  <a:pt x="114" y="261"/>
                </a:lnTo>
                <a:lnTo>
                  <a:pt x="12" y="280"/>
                </a:lnTo>
                <a:lnTo>
                  <a:pt x="12" y="271"/>
                </a:lnTo>
                <a:lnTo>
                  <a:pt x="6" y="266"/>
                </a:lnTo>
                <a:lnTo>
                  <a:pt x="6" y="256"/>
                </a:lnTo>
                <a:lnTo>
                  <a:pt x="6" y="256"/>
                </a:lnTo>
                <a:lnTo>
                  <a:pt x="6" y="246"/>
                </a:lnTo>
                <a:lnTo>
                  <a:pt x="0" y="202"/>
                </a:lnTo>
                <a:lnTo>
                  <a:pt x="0" y="192"/>
                </a:lnTo>
                <a:lnTo>
                  <a:pt x="6" y="167"/>
                </a:lnTo>
                <a:lnTo>
                  <a:pt x="12" y="152"/>
                </a:lnTo>
                <a:lnTo>
                  <a:pt x="12" y="138"/>
                </a:lnTo>
                <a:lnTo>
                  <a:pt x="6" y="133"/>
                </a:lnTo>
                <a:lnTo>
                  <a:pt x="6" y="123"/>
                </a:lnTo>
                <a:lnTo>
                  <a:pt x="12" y="118"/>
                </a:lnTo>
                <a:lnTo>
                  <a:pt x="29" y="103"/>
                </a:lnTo>
                <a:lnTo>
                  <a:pt x="34" y="78"/>
                </a:lnTo>
                <a:lnTo>
                  <a:pt x="29" y="69"/>
                </a:lnTo>
                <a:lnTo>
                  <a:pt x="23" y="64"/>
                </a:lnTo>
                <a:lnTo>
                  <a:pt x="29" y="59"/>
                </a:lnTo>
                <a:lnTo>
                  <a:pt x="29" y="54"/>
                </a:lnTo>
                <a:lnTo>
                  <a:pt x="23" y="39"/>
                </a:lnTo>
                <a:lnTo>
                  <a:pt x="29" y="19"/>
                </a:lnTo>
                <a:lnTo>
                  <a:pt x="23" y="14"/>
                </a:lnTo>
                <a:lnTo>
                  <a:pt x="23" y="9"/>
                </a:lnTo>
                <a:lnTo>
                  <a:pt x="29" y="9"/>
                </a:lnTo>
                <a:lnTo>
                  <a:pt x="34" y="4"/>
                </a:lnTo>
                <a:lnTo>
                  <a:pt x="40" y="4"/>
                </a:lnTo>
                <a:lnTo>
                  <a:pt x="46" y="4"/>
                </a:lnTo>
                <a:lnTo>
                  <a:pt x="51" y="0"/>
                </a:lnTo>
                <a:lnTo>
                  <a:pt x="114" y="172"/>
                </a:lnTo>
                <a:lnTo>
                  <a:pt x="114" y="177"/>
                </a:lnTo>
                <a:lnTo>
                  <a:pt x="114" y="182"/>
                </a:lnTo>
                <a:lnTo>
                  <a:pt x="114" y="187"/>
                </a:lnTo>
                <a:lnTo>
                  <a:pt x="131" y="197"/>
                </a:lnTo>
                <a:lnTo>
                  <a:pt x="136" y="197"/>
                </a:lnTo>
                <a:lnTo>
                  <a:pt x="136" y="202"/>
                </a:lnTo>
                <a:lnTo>
                  <a:pt x="136" y="207"/>
                </a:lnTo>
                <a:lnTo>
                  <a:pt x="148" y="221"/>
                </a:lnTo>
                <a:lnTo>
                  <a:pt x="142" y="221"/>
                </a:lnTo>
                <a:lnTo>
                  <a:pt x="142" y="231"/>
                </a:lnTo>
                <a:lnTo>
                  <a:pt x="142" y="236"/>
                </a:lnTo>
                <a:lnTo>
                  <a:pt x="142" y="23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" name=""/>
          <p:cNvSpPr/>
          <p:nvPr/>
        </p:nvSpPr>
        <p:spPr>
          <a:xfrm>
            <a:off x="8334360" y="1755720"/>
            <a:ext cx="235080" cy="444600"/>
          </a:xfrm>
          <a:custGeom>
            <a:avLst/>
            <a:gdLst/>
            <a:ahLst/>
            <a:rect l="l" t="t" r="r" b="b"/>
            <a:pathLst>
              <a:path w="148" h="280">
                <a:moveTo>
                  <a:pt x="142" y="236"/>
                </a:moveTo>
                <a:lnTo>
                  <a:pt x="142" y="231"/>
                </a:lnTo>
                <a:lnTo>
                  <a:pt x="131" y="236"/>
                </a:lnTo>
                <a:lnTo>
                  <a:pt x="125" y="246"/>
                </a:lnTo>
                <a:lnTo>
                  <a:pt x="119" y="246"/>
                </a:lnTo>
                <a:lnTo>
                  <a:pt x="119" y="256"/>
                </a:lnTo>
                <a:lnTo>
                  <a:pt x="119" y="256"/>
                </a:lnTo>
                <a:lnTo>
                  <a:pt x="114" y="256"/>
                </a:lnTo>
                <a:lnTo>
                  <a:pt x="114" y="256"/>
                </a:lnTo>
                <a:lnTo>
                  <a:pt x="114" y="261"/>
                </a:lnTo>
                <a:lnTo>
                  <a:pt x="12" y="280"/>
                </a:lnTo>
                <a:lnTo>
                  <a:pt x="12" y="271"/>
                </a:lnTo>
                <a:lnTo>
                  <a:pt x="6" y="266"/>
                </a:lnTo>
                <a:lnTo>
                  <a:pt x="6" y="256"/>
                </a:lnTo>
                <a:lnTo>
                  <a:pt x="6" y="256"/>
                </a:lnTo>
                <a:lnTo>
                  <a:pt x="6" y="246"/>
                </a:lnTo>
                <a:lnTo>
                  <a:pt x="0" y="202"/>
                </a:lnTo>
                <a:lnTo>
                  <a:pt x="0" y="192"/>
                </a:lnTo>
                <a:lnTo>
                  <a:pt x="6" y="167"/>
                </a:lnTo>
                <a:lnTo>
                  <a:pt x="12" y="152"/>
                </a:lnTo>
                <a:lnTo>
                  <a:pt x="12" y="138"/>
                </a:lnTo>
                <a:lnTo>
                  <a:pt x="6" y="133"/>
                </a:lnTo>
                <a:lnTo>
                  <a:pt x="6" y="123"/>
                </a:lnTo>
                <a:lnTo>
                  <a:pt x="12" y="118"/>
                </a:lnTo>
                <a:lnTo>
                  <a:pt x="29" y="103"/>
                </a:lnTo>
                <a:lnTo>
                  <a:pt x="34" y="78"/>
                </a:lnTo>
                <a:lnTo>
                  <a:pt x="29" y="69"/>
                </a:lnTo>
                <a:lnTo>
                  <a:pt x="23" y="64"/>
                </a:lnTo>
                <a:lnTo>
                  <a:pt x="29" y="59"/>
                </a:lnTo>
                <a:lnTo>
                  <a:pt x="29" y="54"/>
                </a:lnTo>
                <a:lnTo>
                  <a:pt x="23" y="39"/>
                </a:lnTo>
                <a:lnTo>
                  <a:pt x="29" y="19"/>
                </a:lnTo>
                <a:lnTo>
                  <a:pt x="23" y="14"/>
                </a:lnTo>
                <a:lnTo>
                  <a:pt x="23" y="9"/>
                </a:lnTo>
                <a:lnTo>
                  <a:pt x="29" y="9"/>
                </a:lnTo>
                <a:lnTo>
                  <a:pt x="34" y="4"/>
                </a:lnTo>
                <a:lnTo>
                  <a:pt x="40" y="4"/>
                </a:lnTo>
                <a:lnTo>
                  <a:pt x="46" y="4"/>
                </a:lnTo>
                <a:lnTo>
                  <a:pt x="51" y="0"/>
                </a:lnTo>
                <a:lnTo>
                  <a:pt x="114" y="172"/>
                </a:lnTo>
                <a:lnTo>
                  <a:pt x="114" y="177"/>
                </a:lnTo>
                <a:lnTo>
                  <a:pt x="114" y="182"/>
                </a:lnTo>
                <a:lnTo>
                  <a:pt x="114" y="187"/>
                </a:lnTo>
                <a:lnTo>
                  <a:pt x="131" y="197"/>
                </a:lnTo>
                <a:lnTo>
                  <a:pt x="136" y="197"/>
                </a:lnTo>
                <a:lnTo>
                  <a:pt x="136" y="202"/>
                </a:lnTo>
                <a:lnTo>
                  <a:pt x="136" y="207"/>
                </a:lnTo>
                <a:lnTo>
                  <a:pt x="148" y="221"/>
                </a:lnTo>
                <a:lnTo>
                  <a:pt x="142" y="221"/>
                </a:lnTo>
                <a:lnTo>
                  <a:pt x="142" y="231"/>
                </a:lnTo>
                <a:lnTo>
                  <a:pt x="142" y="236"/>
                </a:lnTo>
                <a:lnTo>
                  <a:pt x="142" y="236"/>
                </a:lnTo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" name=""/>
          <p:cNvSpPr/>
          <p:nvPr/>
        </p:nvSpPr>
        <p:spPr>
          <a:xfrm>
            <a:off x="8415360" y="1355760"/>
            <a:ext cx="531720" cy="750960"/>
          </a:xfrm>
          <a:custGeom>
            <a:avLst/>
            <a:gdLst/>
            <a:ahLst/>
            <a:rect l="l" t="t" r="r" b="b"/>
            <a:pathLst>
              <a:path w="335" h="473">
                <a:moveTo>
                  <a:pt x="0" y="252"/>
                </a:moveTo>
                <a:lnTo>
                  <a:pt x="63" y="424"/>
                </a:lnTo>
                <a:lnTo>
                  <a:pt x="63" y="429"/>
                </a:lnTo>
                <a:lnTo>
                  <a:pt x="63" y="434"/>
                </a:lnTo>
                <a:lnTo>
                  <a:pt x="63" y="439"/>
                </a:lnTo>
                <a:lnTo>
                  <a:pt x="80" y="449"/>
                </a:lnTo>
                <a:lnTo>
                  <a:pt x="85" y="449"/>
                </a:lnTo>
                <a:lnTo>
                  <a:pt x="85" y="454"/>
                </a:lnTo>
                <a:lnTo>
                  <a:pt x="85" y="459"/>
                </a:lnTo>
                <a:lnTo>
                  <a:pt x="97" y="473"/>
                </a:lnTo>
                <a:lnTo>
                  <a:pt x="97" y="468"/>
                </a:lnTo>
                <a:lnTo>
                  <a:pt x="103" y="459"/>
                </a:lnTo>
                <a:lnTo>
                  <a:pt x="103" y="444"/>
                </a:lnTo>
                <a:lnTo>
                  <a:pt x="108" y="434"/>
                </a:lnTo>
                <a:lnTo>
                  <a:pt x="114" y="414"/>
                </a:lnTo>
                <a:lnTo>
                  <a:pt x="120" y="409"/>
                </a:lnTo>
                <a:lnTo>
                  <a:pt x="125" y="404"/>
                </a:lnTo>
                <a:lnTo>
                  <a:pt x="120" y="399"/>
                </a:lnTo>
                <a:lnTo>
                  <a:pt x="114" y="390"/>
                </a:lnTo>
                <a:lnTo>
                  <a:pt x="137" y="370"/>
                </a:lnTo>
                <a:lnTo>
                  <a:pt x="142" y="375"/>
                </a:lnTo>
                <a:lnTo>
                  <a:pt x="142" y="385"/>
                </a:lnTo>
                <a:lnTo>
                  <a:pt x="148" y="385"/>
                </a:lnTo>
                <a:lnTo>
                  <a:pt x="148" y="380"/>
                </a:lnTo>
                <a:lnTo>
                  <a:pt x="148" y="375"/>
                </a:lnTo>
                <a:lnTo>
                  <a:pt x="148" y="370"/>
                </a:lnTo>
                <a:lnTo>
                  <a:pt x="165" y="365"/>
                </a:lnTo>
                <a:lnTo>
                  <a:pt x="176" y="360"/>
                </a:lnTo>
                <a:lnTo>
                  <a:pt x="176" y="355"/>
                </a:lnTo>
                <a:lnTo>
                  <a:pt x="176" y="350"/>
                </a:lnTo>
                <a:lnTo>
                  <a:pt x="182" y="350"/>
                </a:lnTo>
                <a:lnTo>
                  <a:pt x="193" y="350"/>
                </a:lnTo>
                <a:lnTo>
                  <a:pt x="193" y="345"/>
                </a:lnTo>
                <a:lnTo>
                  <a:pt x="199" y="330"/>
                </a:lnTo>
                <a:lnTo>
                  <a:pt x="193" y="321"/>
                </a:lnTo>
                <a:lnTo>
                  <a:pt x="205" y="311"/>
                </a:lnTo>
                <a:lnTo>
                  <a:pt x="205" y="306"/>
                </a:lnTo>
                <a:lnTo>
                  <a:pt x="210" y="306"/>
                </a:lnTo>
                <a:lnTo>
                  <a:pt x="222" y="306"/>
                </a:lnTo>
                <a:lnTo>
                  <a:pt x="227" y="306"/>
                </a:lnTo>
                <a:lnTo>
                  <a:pt x="233" y="301"/>
                </a:lnTo>
                <a:lnTo>
                  <a:pt x="239" y="291"/>
                </a:lnTo>
                <a:lnTo>
                  <a:pt x="239" y="291"/>
                </a:lnTo>
                <a:lnTo>
                  <a:pt x="250" y="276"/>
                </a:lnTo>
                <a:lnTo>
                  <a:pt x="262" y="281"/>
                </a:lnTo>
                <a:lnTo>
                  <a:pt x="273" y="286"/>
                </a:lnTo>
                <a:lnTo>
                  <a:pt x="284" y="266"/>
                </a:lnTo>
                <a:lnTo>
                  <a:pt x="296" y="261"/>
                </a:lnTo>
                <a:lnTo>
                  <a:pt x="313" y="247"/>
                </a:lnTo>
                <a:lnTo>
                  <a:pt x="318" y="242"/>
                </a:lnTo>
                <a:lnTo>
                  <a:pt x="318" y="242"/>
                </a:lnTo>
                <a:lnTo>
                  <a:pt x="324" y="242"/>
                </a:lnTo>
                <a:lnTo>
                  <a:pt x="330" y="237"/>
                </a:lnTo>
                <a:lnTo>
                  <a:pt x="335" y="227"/>
                </a:lnTo>
                <a:lnTo>
                  <a:pt x="335" y="222"/>
                </a:lnTo>
                <a:lnTo>
                  <a:pt x="324" y="217"/>
                </a:lnTo>
                <a:lnTo>
                  <a:pt x="324" y="217"/>
                </a:lnTo>
                <a:lnTo>
                  <a:pt x="324" y="217"/>
                </a:lnTo>
                <a:lnTo>
                  <a:pt x="324" y="212"/>
                </a:lnTo>
                <a:lnTo>
                  <a:pt x="324" y="207"/>
                </a:lnTo>
                <a:lnTo>
                  <a:pt x="324" y="202"/>
                </a:lnTo>
                <a:lnTo>
                  <a:pt x="318" y="192"/>
                </a:lnTo>
                <a:lnTo>
                  <a:pt x="313" y="187"/>
                </a:lnTo>
                <a:lnTo>
                  <a:pt x="307" y="187"/>
                </a:lnTo>
                <a:lnTo>
                  <a:pt x="301" y="192"/>
                </a:lnTo>
                <a:lnTo>
                  <a:pt x="296" y="192"/>
                </a:lnTo>
                <a:lnTo>
                  <a:pt x="284" y="192"/>
                </a:lnTo>
                <a:lnTo>
                  <a:pt x="279" y="163"/>
                </a:lnTo>
                <a:lnTo>
                  <a:pt x="284" y="163"/>
                </a:lnTo>
                <a:lnTo>
                  <a:pt x="279" y="158"/>
                </a:lnTo>
                <a:lnTo>
                  <a:pt x="279" y="153"/>
                </a:lnTo>
                <a:lnTo>
                  <a:pt x="273" y="153"/>
                </a:lnTo>
                <a:lnTo>
                  <a:pt x="267" y="158"/>
                </a:lnTo>
                <a:lnTo>
                  <a:pt x="256" y="153"/>
                </a:lnTo>
                <a:lnTo>
                  <a:pt x="250" y="153"/>
                </a:lnTo>
                <a:lnTo>
                  <a:pt x="244" y="148"/>
                </a:lnTo>
                <a:lnTo>
                  <a:pt x="239" y="133"/>
                </a:lnTo>
                <a:lnTo>
                  <a:pt x="239" y="133"/>
                </a:lnTo>
                <a:lnTo>
                  <a:pt x="199" y="20"/>
                </a:lnTo>
                <a:lnTo>
                  <a:pt x="165" y="0"/>
                </a:lnTo>
                <a:lnTo>
                  <a:pt x="154" y="0"/>
                </a:lnTo>
                <a:lnTo>
                  <a:pt x="148" y="0"/>
                </a:lnTo>
                <a:lnTo>
                  <a:pt x="142" y="5"/>
                </a:lnTo>
                <a:lnTo>
                  <a:pt x="142" y="10"/>
                </a:lnTo>
                <a:lnTo>
                  <a:pt x="137" y="10"/>
                </a:lnTo>
                <a:lnTo>
                  <a:pt x="125" y="15"/>
                </a:lnTo>
                <a:lnTo>
                  <a:pt x="103" y="30"/>
                </a:lnTo>
                <a:lnTo>
                  <a:pt x="103" y="30"/>
                </a:lnTo>
                <a:lnTo>
                  <a:pt x="91" y="25"/>
                </a:lnTo>
                <a:lnTo>
                  <a:pt x="91" y="10"/>
                </a:lnTo>
                <a:lnTo>
                  <a:pt x="91" y="5"/>
                </a:lnTo>
                <a:lnTo>
                  <a:pt x="85" y="5"/>
                </a:lnTo>
                <a:lnTo>
                  <a:pt x="74" y="10"/>
                </a:lnTo>
                <a:lnTo>
                  <a:pt x="40" y="99"/>
                </a:lnTo>
                <a:lnTo>
                  <a:pt x="40" y="109"/>
                </a:lnTo>
                <a:lnTo>
                  <a:pt x="46" y="118"/>
                </a:lnTo>
                <a:lnTo>
                  <a:pt x="46" y="128"/>
                </a:lnTo>
                <a:lnTo>
                  <a:pt x="46" y="133"/>
                </a:lnTo>
                <a:lnTo>
                  <a:pt x="40" y="138"/>
                </a:lnTo>
                <a:lnTo>
                  <a:pt x="34" y="143"/>
                </a:lnTo>
                <a:lnTo>
                  <a:pt x="46" y="178"/>
                </a:lnTo>
                <a:lnTo>
                  <a:pt x="40" y="192"/>
                </a:lnTo>
                <a:lnTo>
                  <a:pt x="40" y="197"/>
                </a:lnTo>
                <a:lnTo>
                  <a:pt x="23" y="217"/>
                </a:lnTo>
                <a:lnTo>
                  <a:pt x="23" y="222"/>
                </a:lnTo>
                <a:lnTo>
                  <a:pt x="29" y="232"/>
                </a:lnTo>
                <a:lnTo>
                  <a:pt x="29" y="237"/>
                </a:lnTo>
                <a:lnTo>
                  <a:pt x="17" y="237"/>
                </a:lnTo>
                <a:lnTo>
                  <a:pt x="23" y="247"/>
                </a:lnTo>
                <a:lnTo>
                  <a:pt x="17" y="252"/>
                </a:lnTo>
                <a:lnTo>
                  <a:pt x="12" y="247"/>
                </a:lnTo>
                <a:lnTo>
                  <a:pt x="6" y="247"/>
                </a:lnTo>
                <a:lnTo>
                  <a:pt x="0" y="252"/>
                </a:lnTo>
                <a:lnTo>
                  <a:pt x="0" y="252"/>
                </a:lnTo>
                <a:close/>
              </a:path>
            </a:pathLst>
          </a:custGeom>
          <a:solidFill>
            <a:srgbClr val="fff212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" name=""/>
          <p:cNvSpPr/>
          <p:nvPr/>
        </p:nvSpPr>
        <p:spPr>
          <a:xfrm>
            <a:off x="8415360" y="1355760"/>
            <a:ext cx="531720" cy="750960"/>
          </a:xfrm>
          <a:custGeom>
            <a:avLst/>
            <a:gdLst/>
            <a:ahLst/>
            <a:rect l="l" t="t" r="r" b="b"/>
            <a:pathLst>
              <a:path w="335" h="473">
                <a:moveTo>
                  <a:pt x="0" y="252"/>
                </a:moveTo>
                <a:lnTo>
                  <a:pt x="63" y="424"/>
                </a:lnTo>
                <a:lnTo>
                  <a:pt x="63" y="429"/>
                </a:lnTo>
                <a:lnTo>
                  <a:pt x="63" y="434"/>
                </a:lnTo>
                <a:lnTo>
                  <a:pt x="63" y="439"/>
                </a:lnTo>
                <a:lnTo>
                  <a:pt x="80" y="449"/>
                </a:lnTo>
                <a:lnTo>
                  <a:pt x="85" y="449"/>
                </a:lnTo>
                <a:lnTo>
                  <a:pt x="85" y="454"/>
                </a:lnTo>
                <a:lnTo>
                  <a:pt x="85" y="459"/>
                </a:lnTo>
                <a:lnTo>
                  <a:pt x="97" y="473"/>
                </a:lnTo>
                <a:lnTo>
                  <a:pt x="97" y="468"/>
                </a:lnTo>
                <a:lnTo>
                  <a:pt x="103" y="459"/>
                </a:lnTo>
                <a:lnTo>
                  <a:pt x="103" y="444"/>
                </a:lnTo>
                <a:lnTo>
                  <a:pt x="108" y="434"/>
                </a:lnTo>
                <a:lnTo>
                  <a:pt x="114" y="414"/>
                </a:lnTo>
                <a:lnTo>
                  <a:pt x="120" y="409"/>
                </a:lnTo>
                <a:lnTo>
                  <a:pt x="125" y="404"/>
                </a:lnTo>
                <a:lnTo>
                  <a:pt x="120" y="399"/>
                </a:lnTo>
                <a:lnTo>
                  <a:pt x="114" y="390"/>
                </a:lnTo>
                <a:lnTo>
                  <a:pt x="137" y="370"/>
                </a:lnTo>
                <a:lnTo>
                  <a:pt x="142" y="375"/>
                </a:lnTo>
                <a:lnTo>
                  <a:pt x="142" y="385"/>
                </a:lnTo>
                <a:lnTo>
                  <a:pt x="148" y="385"/>
                </a:lnTo>
                <a:lnTo>
                  <a:pt x="148" y="380"/>
                </a:lnTo>
                <a:lnTo>
                  <a:pt x="148" y="375"/>
                </a:lnTo>
                <a:lnTo>
                  <a:pt x="148" y="370"/>
                </a:lnTo>
                <a:lnTo>
                  <a:pt x="165" y="365"/>
                </a:lnTo>
                <a:lnTo>
                  <a:pt x="176" y="360"/>
                </a:lnTo>
                <a:lnTo>
                  <a:pt x="176" y="355"/>
                </a:lnTo>
                <a:lnTo>
                  <a:pt x="176" y="350"/>
                </a:lnTo>
                <a:lnTo>
                  <a:pt x="182" y="350"/>
                </a:lnTo>
                <a:lnTo>
                  <a:pt x="193" y="350"/>
                </a:lnTo>
                <a:lnTo>
                  <a:pt x="193" y="345"/>
                </a:lnTo>
                <a:lnTo>
                  <a:pt x="199" y="330"/>
                </a:lnTo>
                <a:lnTo>
                  <a:pt x="193" y="321"/>
                </a:lnTo>
                <a:lnTo>
                  <a:pt x="205" y="311"/>
                </a:lnTo>
                <a:lnTo>
                  <a:pt x="205" y="306"/>
                </a:lnTo>
                <a:lnTo>
                  <a:pt x="210" y="306"/>
                </a:lnTo>
                <a:lnTo>
                  <a:pt x="222" y="306"/>
                </a:lnTo>
                <a:lnTo>
                  <a:pt x="227" y="306"/>
                </a:lnTo>
                <a:lnTo>
                  <a:pt x="233" y="301"/>
                </a:lnTo>
                <a:lnTo>
                  <a:pt x="239" y="291"/>
                </a:lnTo>
                <a:lnTo>
                  <a:pt x="239" y="291"/>
                </a:lnTo>
                <a:lnTo>
                  <a:pt x="250" y="276"/>
                </a:lnTo>
                <a:lnTo>
                  <a:pt x="262" y="281"/>
                </a:lnTo>
                <a:lnTo>
                  <a:pt x="273" y="286"/>
                </a:lnTo>
                <a:lnTo>
                  <a:pt x="284" y="266"/>
                </a:lnTo>
                <a:lnTo>
                  <a:pt x="296" y="261"/>
                </a:lnTo>
                <a:lnTo>
                  <a:pt x="313" y="247"/>
                </a:lnTo>
                <a:lnTo>
                  <a:pt x="318" y="242"/>
                </a:lnTo>
                <a:lnTo>
                  <a:pt x="318" y="242"/>
                </a:lnTo>
                <a:lnTo>
                  <a:pt x="324" y="242"/>
                </a:lnTo>
                <a:lnTo>
                  <a:pt x="330" y="237"/>
                </a:lnTo>
                <a:lnTo>
                  <a:pt x="335" y="227"/>
                </a:lnTo>
                <a:lnTo>
                  <a:pt x="335" y="222"/>
                </a:lnTo>
                <a:lnTo>
                  <a:pt x="324" y="217"/>
                </a:lnTo>
                <a:lnTo>
                  <a:pt x="324" y="217"/>
                </a:lnTo>
                <a:lnTo>
                  <a:pt x="324" y="217"/>
                </a:lnTo>
                <a:lnTo>
                  <a:pt x="324" y="212"/>
                </a:lnTo>
                <a:lnTo>
                  <a:pt x="324" y="207"/>
                </a:lnTo>
                <a:lnTo>
                  <a:pt x="324" y="202"/>
                </a:lnTo>
                <a:lnTo>
                  <a:pt x="318" y="192"/>
                </a:lnTo>
                <a:lnTo>
                  <a:pt x="313" y="187"/>
                </a:lnTo>
                <a:lnTo>
                  <a:pt x="307" y="187"/>
                </a:lnTo>
                <a:lnTo>
                  <a:pt x="301" y="192"/>
                </a:lnTo>
                <a:lnTo>
                  <a:pt x="296" y="192"/>
                </a:lnTo>
                <a:lnTo>
                  <a:pt x="284" y="192"/>
                </a:lnTo>
                <a:lnTo>
                  <a:pt x="279" y="163"/>
                </a:lnTo>
                <a:lnTo>
                  <a:pt x="284" y="163"/>
                </a:lnTo>
                <a:lnTo>
                  <a:pt x="279" y="158"/>
                </a:lnTo>
                <a:lnTo>
                  <a:pt x="279" y="153"/>
                </a:lnTo>
                <a:lnTo>
                  <a:pt x="273" y="153"/>
                </a:lnTo>
                <a:lnTo>
                  <a:pt x="267" y="158"/>
                </a:lnTo>
                <a:lnTo>
                  <a:pt x="256" y="153"/>
                </a:lnTo>
                <a:lnTo>
                  <a:pt x="250" y="153"/>
                </a:lnTo>
                <a:lnTo>
                  <a:pt x="244" y="148"/>
                </a:lnTo>
                <a:lnTo>
                  <a:pt x="239" y="133"/>
                </a:lnTo>
                <a:lnTo>
                  <a:pt x="239" y="133"/>
                </a:lnTo>
                <a:lnTo>
                  <a:pt x="199" y="20"/>
                </a:lnTo>
                <a:lnTo>
                  <a:pt x="165" y="0"/>
                </a:lnTo>
                <a:lnTo>
                  <a:pt x="154" y="0"/>
                </a:lnTo>
                <a:lnTo>
                  <a:pt x="148" y="0"/>
                </a:lnTo>
                <a:lnTo>
                  <a:pt x="142" y="5"/>
                </a:lnTo>
                <a:lnTo>
                  <a:pt x="142" y="10"/>
                </a:lnTo>
                <a:lnTo>
                  <a:pt x="137" y="10"/>
                </a:lnTo>
                <a:lnTo>
                  <a:pt x="125" y="15"/>
                </a:lnTo>
                <a:lnTo>
                  <a:pt x="103" y="30"/>
                </a:lnTo>
                <a:lnTo>
                  <a:pt x="103" y="30"/>
                </a:lnTo>
                <a:lnTo>
                  <a:pt x="91" y="25"/>
                </a:lnTo>
                <a:lnTo>
                  <a:pt x="91" y="10"/>
                </a:lnTo>
                <a:lnTo>
                  <a:pt x="91" y="5"/>
                </a:lnTo>
                <a:lnTo>
                  <a:pt x="85" y="5"/>
                </a:lnTo>
                <a:lnTo>
                  <a:pt x="74" y="10"/>
                </a:lnTo>
                <a:lnTo>
                  <a:pt x="40" y="99"/>
                </a:lnTo>
                <a:lnTo>
                  <a:pt x="40" y="109"/>
                </a:lnTo>
                <a:lnTo>
                  <a:pt x="46" y="118"/>
                </a:lnTo>
                <a:lnTo>
                  <a:pt x="46" y="128"/>
                </a:lnTo>
                <a:lnTo>
                  <a:pt x="46" y="133"/>
                </a:lnTo>
                <a:lnTo>
                  <a:pt x="40" y="138"/>
                </a:lnTo>
                <a:lnTo>
                  <a:pt x="34" y="143"/>
                </a:lnTo>
                <a:lnTo>
                  <a:pt x="46" y="178"/>
                </a:lnTo>
                <a:lnTo>
                  <a:pt x="40" y="192"/>
                </a:lnTo>
                <a:lnTo>
                  <a:pt x="40" y="197"/>
                </a:lnTo>
                <a:lnTo>
                  <a:pt x="23" y="217"/>
                </a:lnTo>
                <a:lnTo>
                  <a:pt x="23" y="222"/>
                </a:lnTo>
                <a:lnTo>
                  <a:pt x="29" y="232"/>
                </a:lnTo>
                <a:lnTo>
                  <a:pt x="29" y="237"/>
                </a:lnTo>
                <a:lnTo>
                  <a:pt x="17" y="237"/>
                </a:lnTo>
                <a:lnTo>
                  <a:pt x="23" y="247"/>
                </a:lnTo>
                <a:lnTo>
                  <a:pt x="17" y="252"/>
                </a:lnTo>
                <a:lnTo>
                  <a:pt x="12" y="247"/>
                </a:lnTo>
                <a:lnTo>
                  <a:pt x="6" y="247"/>
                </a:lnTo>
                <a:lnTo>
                  <a:pt x="0" y="252"/>
                </a:lnTo>
                <a:lnTo>
                  <a:pt x="0" y="25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" name=""/>
          <p:cNvSpPr/>
          <p:nvPr/>
        </p:nvSpPr>
        <p:spPr>
          <a:xfrm>
            <a:off x="7027920" y="2865600"/>
            <a:ext cx="1117440" cy="549000"/>
          </a:xfrm>
          <a:custGeom>
            <a:avLst/>
            <a:gdLst/>
            <a:ahLst/>
            <a:rect l="l" t="t" r="r" b="b"/>
            <a:pathLst>
              <a:path w="704" h="346">
                <a:moveTo>
                  <a:pt x="693" y="252"/>
                </a:moveTo>
                <a:lnTo>
                  <a:pt x="465" y="291"/>
                </a:lnTo>
                <a:lnTo>
                  <a:pt x="221" y="326"/>
                </a:lnTo>
                <a:lnTo>
                  <a:pt x="216" y="326"/>
                </a:lnTo>
                <a:lnTo>
                  <a:pt x="204" y="326"/>
                </a:lnTo>
                <a:lnTo>
                  <a:pt x="182" y="331"/>
                </a:lnTo>
                <a:lnTo>
                  <a:pt x="182" y="326"/>
                </a:lnTo>
                <a:lnTo>
                  <a:pt x="159" y="331"/>
                </a:lnTo>
                <a:lnTo>
                  <a:pt x="159" y="331"/>
                </a:lnTo>
                <a:lnTo>
                  <a:pt x="0" y="346"/>
                </a:lnTo>
                <a:lnTo>
                  <a:pt x="11" y="341"/>
                </a:lnTo>
                <a:lnTo>
                  <a:pt x="40" y="331"/>
                </a:lnTo>
                <a:lnTo>
                  <a:pt x="45" y="321"/>
                </a:lnTo>
                <a:lnTo>
                  <a:pt x="62" y="311"/>
                </a:lnTo>
                <a:lnTo>
                  <a:pt x="62" y="306"/>
                </a:lnTo>
                <a:lnTo>
                  <a:pt x="68" y="301"/>
                </a:lnTo>
                <a:lnTo>
                  <a:pt x="74" y="296"/>
                </a:lnTo>
                <a:lnTo>
                  <a:pt x="79" y="286"/>
                </a:lnTo>
                <a:lnTo>
                  <a:pt x="85" y="281"/>
                </a:lnTo>
                <a:lnTo>
                  <a:pt x="130" y="242"/>
                </a:lnTo>
                <a:lnTo>
                  <a:pt x="136" y="237"/>
                </a:lnTo>
                <a:lnTo>
                  <a:pt x="142" y="237"/>
                </a:lnTo>
                <a:lnTo>
                  <a:pt x="136" y="247"/>
                </a:lnTo>
                <a:lnTo>
                  <a:pt x="148" y="257"/>
                </a:lnTo>
                <a:lnTo>
                  <a:pt x="170" y="267"/>
                </a:lnTo>
                <a:lnTo>
                  <a:pt x="182" y="267"/>
                </a:lnTo>
                <a:lnTo>
                  <a:pt x="187" y="257"/>
                </a:lnTo>
                <a:lnTo>
                  <a:pt x="193" y="252"/>
                </a:lnTo>
                <a:lnTo>
                  <a:pt x="199" y="247"/>
                </a:lnTo>
                <a:lnTo>
                  <a:pt x="204" y="252"/>
                </a:lnTo>
                <a:lnTo>
                  <a:pt x="210" y="257"/>
                </a:lnTo>
                <a:lnTo>
                  <a:pt x="216" y="257"/>
                </a:lnTo>
                <a:lnTo>
                  <a:pt x="238" y="247"/>
                </a:lnTo>
                <a:lnTo>
                  <a:pt x="244" y="237"/>
                </a:lnTo>
                <a:lnTo>
                  <a:pt x="250" y="237"/>
                </a:lnTo>
                <a:lnTo>
                  <a:pt x="250" y="237"/>
                </a:lnTo>
                <a:lnTo>
                  <a:pt x="272" y="222"/>
                </a:lnTo>
                <a:lnTo>
                  <a:pt x="278" y="227"/>
                </a:lnTo>
                <a:lnTo>
                  <a:pt x="289" y="212"/>
                </a:lnTo>
                <a:lnTo>
                  <a:pt x="289" y="203"/>
                </a:lnTo>
                <a:lnTo>
                  <a:pt x="289" y="193"/>
                </a:lnTo>
                <a:lnTo>
                  <a:pt x="307" y="168"/>
                </a:lnTo>
                <a:lnTo>
                  <a:pt x="324" y="99"/>
                </a:lnTo>
                <a:lnTo>
                  <a:pt x="329" y="99"/>
                </a:lnTo>
                <a:lnTo>
                  <a:pt x="341" y="109"/>
                </a:lnTo>
                <a:lnTo>
                  <a:pt x="341" y="109"/>
                </a:lnTo>
                <a:lnTo>
                  <a:pt x="346" y="114"/>
                </a:lnTo>
                <a:lnTo>
                  <a:pt x="358" y="114"/>
                </a:lnTo>
                <a:lnTo>
                  <a:pt x="369" y="104"/>
                </a:lnTo>
                <a:lnTo>
                  <a:pt x="375" y="79"/>
                </a:lnTo>
                <a:lnTo>
                  <a:pt x="380" y="70"/>
                </a:lnTo>
                <a:lnTo>
                  <a:pt x="392" y="74"/>
                </a:lnTo>
                <a:lnTo>
                  <a:pt x="397" y="60"/>
                </a:lnTo>
                <a:lnTo>
                  <a:pt x="409" y="55"/>
                </a:lnTo>
                <a:lnTo>
                  <a:pt x="414" y="50"/>
                </a:lnTo>
                <a:lnTo>
                  <a:pt x="420" y="35"/>
                </a:lnTo>
                <a:lnTo>
                  <a:pt x="420" y="30"/>
                </a:lnTo>
                <a:lnTo>
                  <a:pt x="426" y="30"/>
                </a:lnTo>
                <a:lnTo>
                  <a:pt x="420" y="25"/>
                </a:lnTo>
                <a:lnTo>
                  <a:pt x="420" y="5"/>
                </a:lnTo>
                <a:lnTo>
                  <a:pt x="426" y="0"/>
                </a:lnTo>
                <a:lnTo>
                  <a:pt x="426" y="0"/>
                </a:lnTo>
                <a:lnTo>
                  <a:pt x="471" y="20"/>
                </a:lnTo>
                <a:lnTo>
                  <a:pt x="477" y="25"/>
                </a:lnTo>
                <a:lnTo>
                  <a:pt x="477" y="20"/>
                </a:lnTo>
                <a:lnTo>
                  <a:pt x="483" y="0"/>
                </a:lnTo>
                <a:lnTo>
                  <a:pt x="488" y="0"/>
                </a:lnTo>
                <a:lnTo>
                  <a:pt x="494" y="5"/>
                </a:lnTo>
                <a:lnTo>
                  <a:pt x="505" y="5"/>
                </a:lnTo>
                <a:lnTo>
                  <a:pt x="500" y="15"/>
                </a:lnTo>
                <a:lnTo>
                  <a:pt x="511" y="25"/>
                </a:lnTo>
                <a:lnTo>
                  <a:pt x="528" y="25"/>
                </a:lnTo>
                <a:lnTo>
                  <a:pt x="534" y="30"/>
                </a:lnTo>
                <a:lnTo>
                  <a:pt x="545" y="35"/>
                </a:lnTo>
                <a:lnTo>
                  <a:pt x="556" y="45"/>
                </a:lnTo>
                <a:lnTo>
                  <a:pt x="551" y="50"/>
                </a:lnTo>
                <a:lnTo>
                  <a:pt x="539" y="65"/>
                </a:lnTo>
                <a:lnTo>
                  <a:pt x="534" y="84"/>
                </a:lnTo>
                <a:lnTo>
                  <a:pt x="534" y="94"/>
                </a:lnTo>
                <a:lnTo>
                  <a:pt x="551" y="94"/>
                </a:lnTo>
                <a:lnTo>
                  <a:pt x="562" y="89"/>
                </a:lnTo>
                <a:lnTo>
                  <a:pt x="568" y="99"/>
                </a:lnTo>
                <a:lnTo>
                  <a:pt x="573" y="99"/>
                </a:lnTo>
                <a:lnTo>
                  <a:pt x="579" y="99"/>
                </a:lnTo>
                <a:lnTo>
                  <a:pt x="585" y="104"/>
                </a:lnTo>
                <a:lnTo>
                  <a:pt x="590" y="109"/>
                </a:lnTo>
                <a:lnTo>
                  <a:pt x="596" y="104"/>
                </a:lnTo>
                <a:lnTo>
                  <a:pt x="602" y="104"/>
                </a:lnTo>
                <a:lnTo>
                  <a:pt x="624" y="114"/>
                </a:lnTo>
                <a:lnTo>
                  <a:pt x="636" y="119"/>
                </a:lnTo>
                <a:lnTo>
                  <a:pt x="647" y="124"/>
                </a:lnTo>
                <a:lnTo>
                  <a:pt x="642" y="129"/>
                </a:lnTo>
                <a:lnTo>
                  <a:pt x="636" y="134"/>
                </a:lnTo>
                <a:lnTo>
                  <a:pt x="642" y="143"/>
                </a:lnTo>
                <a:lnTo>
                  <a:pt x="636" y="148"/>
                </a:lnTo>
                <a:lnTo>
                  <a:pt x="636" y="153"/>
                </a:lnTo>
                <a:lnTo>
                  <a:pt x="636" y="153"/>
                </a:lnTo>
                <a:lnTo>
                  <a:pt x="647" y="158"/>
                </a:lnTo>
                <a:lnTo>
                  <a:pt x="659" y="168"/>
                </a:lnTo>
                <a:lnTo>
                  <a:pt x="653" y="173"/>
                </a:lnTo>
                <a:lnTo>
                  <a:pt x="653" y="178"/>
                </a:lnTo>
                <a:lnTo>
                  <a:pt x="642" y="173"/>
                </a:lnTo>
                <a:lnTo>
                  <a:pt x="636" y="178"/>
                </a:lnTo>
                <a:lnTo>
                  <a:pt x="642" y="183"/>
                </a:lnTo>
                <a:lnTo>
                  <a:pt x="647" y="183"/>
                </a:lnTo>
                <a:lnTo>
                  <a:pt x="647" y="188"/>
                </a:lnTo>
                <a:lnTo>
                  <a:pt x="636" y="188"/>
                </a:lnTo>
                <a:lnTo>
                  <a:pt x="636" y="188"/>
                </a:lnTo>
                <a:lnTo>
                  <a:pt x="630" y="193"/>
                </a:lnTo>
                <a:lnTo>
                  <a:pt x="636" y="193"/>
                </a:lnTo>
                <a:lnTo>
                  <a:pt x="647" y="198"/>
                </a:lnTo>
                <a:lnTo>
                  <a:pt x="659" y="198"/>
                </a:lnTo>
                <a:lnTo>
                  <a:pt x="659" y="203"/>
                </a:lnTo>
                <a:lnTo>
                  <a:pt x="647" y="212"/>
                </a:lnTo>
                <a:lnTo>
                  <a:pt x="647" y="212"/>
                </a:lnTo>
                <a:lnTo>
                  <a:pt x="630" y="208"/>
                </a:lnTo>
                <a:lnTo>
                  <a:pt x="630" y="212"/>
                </a:lnTo>
                <a:lnTo>
                  <a:pt x="642" y="217"/>
                </a:lnTo>
                <a:lnTo>
                  <a:pt x="647" y="222"/>
                </a:lnTo>
                <a:lnTo>
                  <a:pt x="659" y="222"/>
                </a:lnTo>
                <a:lnTo>
                  <a:pt x="670" y="212"/>
                </a:lnTo>
                <a:lnTo>
                  <a:pt x="676" y="212"/>
                </a:lnTo>
                <a:lnTo>
                  <a:pt x="693" y="212"/>
                </a:lnTo>
                <a:lnTo>
                  <a:pt x="693" y="217"/>
                </a:lnTo>
                <a:lnTo>
                  <a:pt x="704" y="242"/>
                </a:lnTo>
                <a:lnTo>
                  <a:pt x="698" y="247"/>
                </a:lnTo>
                <a:lnTo>
                  <a:pt x="693" y="247"/>
                </a:lnTo>
                <a:lnTo>
                  <a:pt x="693" y="252"/>
                </a:lnTo>
                <a:lnTo>
                  <a:pt x="693" y="252"/>
                </a:lnTo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" name=""/>
          <p:cNvSpPr/>
          <p:nvPr/>
        </p:nvSpPr>
        <p:spPr>
          <a:xfrm>
            <a:off x="8109000" y="3014640"/>
            <a:ext cx="73080" cy="157320"/>
          </a:xfrm>
          <a:custGeom>
            <a:avLst/>
            <a:gdLst/>
            <a:ahLst/>
            <a:rect l="l" t="t" r="r" b="b"/>
            <a:pathLst>
              <a:path w="46" h="99">
                <a:moveTo>
                  <a:pt x="12" y="15"/>
                </a:moveTo>
                <a:lnTo>
                  <a:pt x="12" y="15"/>
                </a:lnTo>
                <a:lnTo>
                  <a:pt x="12" y="25"/>
                </a:lnTo>
                <a:lnTo>
                  <a:pt x="12" y="30"/>
                </a:lnTo>
                <a:lnTo>
                  <a:pt x="6" y="35"/>
                </a:lnTo>
                <a:lnTo>
                  <a:pt x="0" y="40"/>
                </a:lnTo>
                <a:lnTo>
                  <a:pt x="0" y="59"/>
                </a:lnTo>
                <a:lnTo>
                  <a:pt x="0" y="74"/>
                </a:lnTo>
                <a:lnTo>
                  <a:pt x="0" y="89"/>
                </a:lnTo>
                <a:lnTo>
                  <a:pt x="6" y="99"/>
                </a:lnTo>
                <a:lnTo>
                  <a:pt x="6" y="84"/>
                </a:lnTo>
                <a:lnTo>
                  <a:pt x="12" y="69"/>
                </a:lnTo>
                <a:lnTo>
                  <a:pt x="23" y="45"/>
                </a:lnTo>
                <a:lnTo>
                  <a:pt x="29" y="35"/>
                </a:lnTo>
                <a:lnTo>
                  <a:pt x="34" y="30"/>
                </a:lnTo>
                <a:lnTo>
                  <a:pt x="29" y="15"/>
                </a:lnTo>
                <a:lnTo>
                  <a:pt x="34" y="10"/>
                </a:lnTo>
                <a:lnTo>
                  <a:pt x="46" y="0"/>
                </a:lnTo>
                <a:lnTo>
                  <a:pt x="46" y="0"/>
                </a:lnTo>
                <a:lnTo>
                  <a:pt x="17" y="5"/>
                </a:lnTo>
                <a:lnTo>
                  <a:pt x="12" y="15"/>
                </a:lnTo>
                <a:lnTo>
                  <a:pt x="12" y="1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" name=""/>
          <p:cNvSpPr/>
          <p:nvPr/>
        </p:nvSpPr>
        <p:spPr>
          <a:xfrm>
            <a:off x="8109000" y="3014640"/>
            <a:ext cx="73080" cy="157320"/>
          </a:xfrm>
          <a:custGeom>
            <a:avLst/>
            <a:gdLst/>
            <a:ahLst/>
            <a:rect l="l" t="t" r="r" b="b"/>
            <a:pathLst>
              <a:path w="46" h="99">
                <a:moveTo>
                  <a:pt x="12" y="15"/>
                </a:moveTo>
                <a:lnTo>
                  <a:pt x="12" y="15"/>
                </a:lnTo>
                <a:lnTo>
                  <a:pt x="12" y="25"/>
                </a:lnTo>
                <a:lnTo>
                  <a:pt x="12" y="30"/>
                </a:lnTo>
                <a:lnTo>
                  <a:pt x="6" y="35"/>
                </a:lnTo>
                <a:lnTo>
                  <a:pt x="0" y="40"/>
                </a:lnTo>
                <a:lnTo>
                  <a:pt x="0" y="59"/>
                </a:lnTo>
                <a:lnTo>
                  <a:pt x="0" y="74"/>
                </a:lnTo>
                <a:lnTo>
                  <a:pt x="0" y="89"/>
                </a:lnTo>
                <a:lnTo>
                  <a:pt x="6" y="99"/>
                </a:lnTo>
                <a:lnTo>
                  <a:pt x="6" y="84"/>
                </a:lnTo>
                <a:lnTo>
                  <a:pt x="12" y="69"/>
                </a:lnTo>
                <a:lnTo>
                  <a:pt x="23" y="45"/>
                </a:lnTo>
                <a:lnTo>
                  <a:pt x="29" y="35"/>
                </a:lnTo>
                <a:lnTo>
                  <a:pt x="34" y="30"/>
                </a:lnTo>
                <a:lnTo>
                  <a:pt x="29" y="15"/>
                </a:lnTo>
                <a:lnTo>
                  <a:pt x="34" y="10"/>
                </a:lnTo>
                <a:lnTo>
                  <a:pt x="46" y="0"/>
                </a:lnTo>
                <a:lnTo>
                  <a:pt x="46" y="0"/>
                </a:lnTo>
                <a:lnTo>
                  <a:pt x="17" y="5"/>
                </a:lnTo>
                <a:lnTo>
                  <a:pt x="12" y="15"/>
                </a:lnTo>
                <a:lnTo>
                  <a:pt x="12" y="15"/>
                </a:lnTo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" name=""/>
          <p:cNvSpPr/>
          <p:nvPr/>
        </p:nvSpPr>
        <p:spPr>
          <a:xfrm>
            <a:off x="4187880" y="3429000"/>
            <a:ext cx="1254240" cy="563400"/>
          </a:xfrm>
          <a:custGeom>
            <a:avLst/>
            <a:gdLst/>
            <a:ahLst/>
            <a:rect l="l" t="t" r="r" b="b"/>
            <a:pathLst>
              <a:path w="790" h="355">
                <a:moveTo>
                  <a:pt x="773" y="20"/>
                </a:moveTo>
                <a:lnTo>
                  <a:pt x="91" y="5"/>
                </a:lnTo>
                <a:lnTo>
                  <a:pt x="0" y="0"/>
                </a:lnTo>
                <a:lnTo>
                  <a:pt x="0" y="50"/>
                </a:lnTo>
                <a:lnTo>
                  <a:pt x="273" y="65"/>
                </a:lnTo>
                <a:lnTo>
                  <a:pt x="267" y="262"/>
                </a:lnTo>
                <a:lnTo>
                  <a:pt x="279" y="262"/>
                </a:lnTo>
                <a:lnTo>
                  <a:pt x="284" y="267"/>
                </a:lnTo>
                <a:lnTo>
                  <a:pt x="296" y="281"/>
                </a:lnTo>
                <a:lnTo>
                  <a:pt x="301" y="281"/>
                </a:lnTo>
                <a:lnTo>
                  <a:pt x="324" y="281"/>
                </a:lnTo>
                <a:lnTo>
                  <a:pt x="330" y="276"/>
                </a:lnTo>
                <a:lnTo>
                  <a:pt x="341" y="281"/>
                </a:lnTo>
                <a:lnTo>
                  <a:pt x="341" y="286"/>
                </a:lnTo>
                <a:lnTo>
                  <a:pt x="341" y="291"/>
                </a:lnTo>
                <a:lnTo>
                  <a:pt x="347" y="296"/>
                </a:lnTo>
                <a:lnTo>
                  <a:pt x="352" y="301"/>
                </a:lnTo>
                <a:lnTo>
                  <a:pt x="375" y="301"/>
                </a:lnTo>
                <a:lnTo>
                  <a:pt x="386" y="306"/>
                </a:lnTo>
                <a:lnTo>
                  <a:pt x="392" y="306"/>
                </a:lnTo>
                <a:lnTo>
                  <a:pt x="392" y="306"/>
                </a:lnTo>
                <a:lnTo>
                  <a:pt x="398" y="306"/>
                </a:lnTo>
                <a:lnTo>
                  <a:pt x="403" y="311"/>
                </a:lnTo>
                <a:lnTo>
                  <a:pt x="415" y="316"/>
                </a:lnTo>
                <a:lnTo>
                  <a:pt x="420" y="311"/>
                </a:lnTo>
                <a:lnTo>
                  <a:pt x="443" y="311"/>
                </a:lnTo>
                <a:lnTo>
                  <a:pt x="443" y="316"/>
                </a:lnTo>
                <a:lnTo>
                  <a:pt x="455" y="326"/>
                </a:lnTo>
                <a:lnTo>
                  <a:pt x="460" y="326"/>
                </a:lnTo>
                <a:lnTo>
                  <a:pt x="460" y="336"/>
                </a:lnTo>
                <a:lnTo>
                  <a:pt x="477" y="341"/>
                </a:lnTo>
                <a:lnTo>
                  <a:pt x="483" y="331"/>
                </a:lnTo>
                <a:lnTo>
                  <a:pt x="489" y="326"/>
                </a:lnTo>
                <a:lnTo>
                  <a:pt x="511" y="341"/>
                </a:lnTo>
                <a:lnTo>
                  <a:pt x="517" y="341"/>
                </a:lnTo>
                <a:lnTo>
                  <a:pt x="528" y="336"/>
                </a:lnTo>
                <a:lnTo>
                  <a:pt x="534" y="336"/>
                </a:lnTo>
                <a:lnTo>
                  <a:pt x="534" y="341"/>
                </a:lnTo>
                <a:lnTo>
                  <a:pt x="534" y="345"/>
                </a:lnTo>
                <a:lnTo>
                  <a:pt x="534" y="355"/>
                </a:lnTo>
                <a:lnTo>
                  <a:pt x="545" y="350"/>
                </a:lnTo>
                <a:lnTo>
                  <a:pt x="540" y="345"/>
                </a:lnTo>
                <a:lnTo>
                  <a:pt x="551" y="336"/>
                </a:lnTo>
                <a:lnTo>
                  <a:pt x="557" y="331"/>
                </a:lnTo>
                <a:lnTo>
                  <a:pt x="562" y="331"/>
                </a:lnTo>
                <a:lnTo>
                  <a:pt x="562" y="336"/>
                </a:lnTo>
                <a:lnTo>
                  <a:pt x="574" y="341"/>
                </a:lnTo>
                <a:lnTo>
                  <a:pt x="579" y="341"/>
                </a:lnTo>
                <a:lnTo>
                  <a:pt x="579" y="336"/>
                </a:lnTo>
                <a:lnTo>
                  <a:pt x="591" y="336"/>
                </a:lnTo>
                <a:lnTo>
                  <a:pt x="591" y="341"/>
                </a:lnTo>
                <a:lnTo>
                  <a:pt x="591" y="341"/>
                </a:lnTo>
                <a:lnTo>
                  <a:pt x="602" y="345"/>
                </a:lnTo>
                <a:lnTo>
                  <a:pt x="614" y="355"/>
                </a:lnTo>
                <a:lnTo>
                  <a:pt x="631" y="345"/>
                </a:lnTo>
                <a:lnTo>
                  <a:pt x="636" y="341"/>
                </a:lnTo>
                <a:lnTo>
                  <a:pt x="659" y="341"/>
                </a:lnTo>
                <a:lnTo>
                  <a:pt x="676" y="336"/>
                </a:lnTo>
                <a:lnTo>
                  <a:pt x="682" y="331"/>
                </a:lnTo>
                <a:lnTo>
                  <a:pt x="687" y="331"/>
                </a:lnTo>
                <a:lnTo>
                  <a:pt x="710" y="336"/>
                </a:lnTo>
                <a:lnTo>
                  <a:pt x="721" y="331"/>
                </a:lnTo>
                <a:lnTo>
                  <a:pt x="727" y="331"/>
                </a:lnTo>
                <a:lnTo>
                  <a:pt x="773" y="350"/>
                </a:lnTo>
                <a:lnTo>
                  <a:pt x="778" y="355"/>
                </a:lnTo>
                <a:lnTo>
                  <a:pt x="784" y="355"/>
                </a:lnTo>
                <a:lnTo>
                  <a:pt x="790" y="355"/>
                </a:lnTo>
                <a:lnTo>
                  <a:pt x="790" y="178"/>
                </a:lnTo>
                <a:lnTo>
                  <a:pt x="773" y="69"/>
                </a:lnTo>
                <a:lnTo>
                  <a:pt x="773" y="20"/>
                </a:lnTo>
                <a:lnTo>
                  <a:pt x="773" y="20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2" name=""/>
          <p:cNvSpPr/>
          <p:nvPr/>
        </p:nvSpPr>
        <p:spPr>
          <a:xfrm>
            <a:off x="4187880" y="3429000"/>
            <a:ext cx="1254240" cy="563400"/>
          </a:xfrm>
          <a:custGeom>
            <a:avLst/>
            <a:gdLst/>
            <a:ahLst/>
            <a:rect l="l" t="t" r="r" b="b"/>
            <a:pathLst>
              <a:path w="790" h="355">
                <a:moveTo>
                  <a:pt x="773" y="20"/>
                </a:moveTo>
                <a:lnTo>
                  <a:pt x="91" y="5"/>
                </a:lnTo>
                <a:lnTo>
                  <a:pt x="0" y="0"/>
                </a:lnTo>
                <a:lnTo>
                  <a:pt x="0" y="50"/>
                </a:lnTo>
                <a:lnTo>
                  <a:pt x="273" y="65"/>
                </a:lnTo>
                <a:lnTo>
                  <a:pt x="267" y="262"/>
                </a:lnTo>
                <a:lnTo>
                  <a:pt x="279" y="262"/>
                </a:lnTo>
                <a:lnTo>
                  <a:pt x="284" y="267"/>
                </a:lnTo>
                <a:lnTo>
                  <a:pt x="296" y="281"/>
                </a:lnTo>
                <a:lnTo>
                  <a:pt x="301" y="281"/>
                </a:lnTo>
                <a:lnTo>
                  <a:pt x="324" y="281"/>
                </a:lnTo>
                <a:lnTo>
                  <a:pt x="330" y="276"/>
                </a:lnTo>
                <a:lnTo>
                  <a:pt x="341" y="281"/>
                </a:lnTo>
                <a:lnTo>
                  <a:pt x="341" y="286"/>
                </a:lnTo>
                <a:lnTo>
                  <a:pt x="341" y="291"/>
                </a:lnTo>
                <a:lnTo>
                  <a:pt x="347" y="296"/>
                </a:lnTo>
                <a:lnTo>
                  <a:pt x="352" y="301"/>
                </a:lnTo>
                <a:lnTo>
                  <a:pt x="375" y="301"/>
                </a:lnTo>
                <a:lnTo>
                  <a:pt x="386" y="306"/>
                </a:lnTo>
                <a:lnTo>
                  <a:pt x="392" y="306"/>
                </a:lnTo>
                <a:lnTo>
                  <a:pt x="392" y="306"/>
                </a:lnTo>
                <a:lnTo>
                  <a:pt x="398" y="306"/>
                </a:lnTo>
                <a:lnTo>
                  <a:pt x="403" y="311"/>
                </a:lnTo>
                <a:lnTo>
                  <a:pt x="415" y="316"/>
                </a:lnTo>
                <a:lnTo>
                  <a:pt x="420" y="311"/>
                </a:lnTo>
                <a:lnTo>
                  <a:pt x="443" y="311"/>
                </a:lnTo>
                <a:lnTo>
                  <a:pt x="443" y="316"/>
                </a:lnTo>
                <a:lnTo>
                  <a:pt x="455" y="326"/>
                </a:lnTo>
                <a:lnTo>
                  <a:pt x="460" y="326"/>
                </a:lnTo>
                <a:lnTo>
                  <a:pt x="460" y="336"/>
                </a:lnTo>
                <a:lnTo>
                  <a:pt x="477" y="341"/>
                </a:lnTo>
                <a:lnTo>
                  <a:pt x="483" y="331"/>
                </a:lnTo>
                <a:lnTo>
                  <a:pt x="489" y="326"/>
                </a:lnTo>
                <a:lnTo>
                  <a:pt x="511" y="341"/>
                </a:lnTo>
                <a:lnTo>
                  <a:pt x="517" y="341"/>
                </a:lnTo>
                <a:lnTo>
                  <a:pt x="528" y="336"/>
                </a:lnTo>
                <a:lnTo>
                  <a:pt x="534" y="336"/>
                </a:lnTo>
                <a:lnTo>
                  <a:pt x="534" y="341"/>
                </a:lnTo>
                <a:lnTo>
                  <a:pt x="534" y="345"/>
                </a:lnTo>
                <a:lnTo>
                  <a:pt x="534" y="355"/>
                </a:lnTo>
                <a:lnTo>
                  <a:pt x="545" y="350"/>
                </a:lnTo>
                <a:lnTo>
                  <a:pt x="540" y="345"/>
                </a:lnTo>
                <a:lnTo>
                  <a:pt x="551" y="336"/>
                </a:lnTo>
                <a:lnTo>
                  <a:pt x="557" y="331"/>
                </a:lnTo>
                <a:lnTo>
                  <a:pt x="562" y="331"/>
                </a:lnTo>
                <a:lnTo>
                  <a:pt x="562" y="336"/>
                </a:lnTo>
                <a:lnTo>
                  <a:pt x="574" y="341"/>
                </a:lnTo>
                <a:lnTo>
                  <a:pt x="579" y="341"/>
                </a:lnTo>
                <a:lnTo>
                  <a:pt x="579" y="336"/>
                </a:lnTo>
                <a:lnTo>
                  <a:pt x="591" y="336"/>
                </a:lnTo>
                <a:lnTo>
                  <a:pt x="591" y="341"/>
                </a:lnTo>
                <a:lnTo>
                  <a:pt x="591" y="341"/>
                </a:lnTo>
                <a:lnTo>
                  <a:pt x="602" y="345"/>
                </a:lnTo>
                <a:lnTo>
                  <a:pt x="614" y="355"/>
                </a:lnTo>
                <a:lnTo>
                  <a:pt x="631" y="345"/>
                </a:lnTo>
                <a:lnTo>
                  <a:pt x="636" y="341"/>
                </a:lnTo>
                <a:lnTo>
                  <a:pt x="659" y="341"/>
                </a:lnTo>
                <a:lnTo>
                  <a:pt x="676" y="336"/>
                </a:lnTo>
                <a:lnTo>
                  <a:pt x="682" y="331"/>
                </a:lnTo>
                <a:lnTo>
                  <a:pt x="687" y="331"/>
                </a:lnTo>
                <a:lnTo>
                  <a:pt x="710" y="336"/>
                </a:lnTo>
                <a:lnTo>
                  <a:pt x="721" y="331"/>
                </a:lnTo>
                <a:lnTo>
                  <a:pt x="727" y="331"/>
                </a:lnTo>
                <a:lnTo>
                  <a:pt x="773" y="350"/>
                </a:lnTo>
                <a:lnTo>
                  <a:pt x="778" y="355"/>
                </a:lnTo>
                <a:lnTo>
                  <a:pt x="784" y="355"/>
                </a:lnTo>
                <a:lnTo>
                  <a:pt x="790" y="355"/>
                </a:lnTo>
                <a:lnTo>
                  <a:pt x="790" y="178"/>
                </a:lnTo>
                <a:lnTo>
                  <a:pt x="773" y="69"/>
                </a:lnTo>
                <a:lnTo>
                  <a:pt x="773" y="20"/>
                </a:lnTo>
                <a:lnTo>
                  <a:pt x="773" y="2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3" name=""/>
          <p:cNvSpPr/>
          <p:nvPr/>
        </p:nvSpPr>
        <p:spPr>
          <a:xfrm>
            <a:off x="4179960" y="1496880"/>
            <a:ext cx="955440" cy="524160"/>
          </a:xfrm>
          <a:custGeom>
            <a:avLst/>
            <a:gdLst/>
            <a:ahLst/>
            <a:rect l="l" t="t" r="r" b="b"/>
            <a:pathLst>
              <a:path w="602" h="330">
                <a:moveTo>
                  <a:pt x="0" y="305"/>
                </a:moveTo>
                <a:lnTo>
                  <a:pt x="28" y="0"/>
                </a:lnTo>
                <a:lnTo>
                  <a:pt x="181" y="10"/>
                </a:lnTo>
                <a:lnTo>
                  <a:pt x="295" y="20"/>
                </a:lnTo>
                <a:lnTo>
                  <a:pt x="556" y="24"/>
                </a:lnTo>
                <a:lnTo>
                  <a:pt x="556" y="29"/>
                </a:lnTo>
                <a:lnTo>
                  <a:pt x="567" y="54"/>
                </a:lnTo>
                <a:lnTo>
                  <a:pt x="562" y="64"/>
                </a:lnTo>
                <a:lnTo>
                  <a:pt x="556" y="79"/>
                </a:lnTo>
                <a:lnTo>
                  <a:pt x="562" y="108"/>
                </a:lnTo>
                <a:lnTo>
                  <a:pt x="567" y="138"/>
                </a:lnTo>
                <a:lnTo>
                  <a:pt x="579" y="148"/>
                </a:lnTo>
                <a:lnTo>
                  <a:pt x="584" y="177"/>
                </a:lnTo>
                <a:lnTo>
                  <a:pt x="584" y="227"/>
                </a:lnTo>
                <a:lnTo>
                  <a:pt x="590" y="241"/>
                </a:lnTo>
                <a:lnTo>
                  <a:pt x="590" y="256"/>
                </a:lnTo>
                <a:lnTo>
                  <a:pt x="590" y="266"/>
                </a:lnTo>
                <a:lnTo>
                  <a:pt x="602" y="301"/>
                </a:lnTo>
                <a:lnTo>
                  <a:pt x="602" y="315"/>
                </a:lnTo>
                <a:lnTo>
                  <a:pt x="602" y="330"/>
                </a:lnTo>
                <a:lnTo>
                  <a:pt x="0" y="305"/>
                </a:lnTo>
                <a:lnTo>
                  <a:pt x="0" y="30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" name=""/>
          <p:cNvSpPr/>
          <p:nvPr/>
        </p:nvSpPr>
        <p:spPr>
          <a:xfrm>
            <a:off x="4179960" y="1496880"/>
            <a:ext cx="955440" cy="524160"/>
          </a:xfrm>
          <a:custGeom>
            <a:avLst/>
            <a:gdLst/>
            <a:ahLst/>
            <a:rect l="l" t="t" r="r" b="b"/>
            <a:pathLst>
              <a:path w="602" h="330">
                <a:moveTo>
                  <a:pt x="0" y="305"/>
                </a:moveTo>
                <a:lnTo>
                  <a:pt x="28" y="0"/>
                </a:lnTo>
                <a:lnTo>
                  <a:pt x="181" y="10"/>
                </a:lnTo>
                <a:lnTo>
                  <a:pt x="295" y="20"/>
                </a:lnTo>
                <a:lnTo>
                  <a:pt x="556" y="24"/>
                </a:lnTo>
                <a:lnTo>
                  <a:pt x="556" y="29"/>
                </a:lnTo>
                <a:lnTo>
                  <a:pt x="567" y="54"/>
                </a:lnTo>
                <a:lnTo>
                  <a:pt x="562" y="64"/>
                </a:lnTo>
                <a:lnTo>
                  <a:pt x="556" y="79"/>
                </a:lnTo>
                <a:lnTo>
                  <a:pt x="562" y="108"/>
                </a:lnTo>
                <a:lnTo>
                  <a:pt x="567" y="138"/>
                </a:lnTo>
                <a:lnTo>
                  <a:pt x="579" y="148"/>
                </a:lnTo>
                <a:lnTo>
                  <a:pt x="584" y="177"/>
                </a:lnTo>
                <a:lnTo>
                  <a:pt x="584" y="227"/>
                </a:lnTo>
                <a:lnTo>
                  <a:pt x="590" y="241"/>
                </a:lnTo>
                <a:lnTo>
                  <a:pt x="590" y="256"/>
                </a:lnTo>
                <a:lnTo>
                  <a:pt x="590" y="266"/>
                </a:lnTo>
                <a:lnTo>
                  <a:pt x="602" y="301"/>
                </a:lnTo>
                <a:lnTo>
                  <a:pt x="602" y="315"/>
                </a:lnTo>
                <a:lnTo>
                  <a:pt x="602" y="330"/>
                </a:lnTo>
                <a:lnTo>
                  <a:pt x="0" y="305"/>
                </a:lnTo>
                <a:lnTo>
                  <a:pt x="0" y="305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" name=""/>
          <p:cNvSpPr/>
          <p:nvPr/>
        </p:nvSpPr>
        <p:spPr>
          <a:xfrm>
            <a:off x="1673280" y="1144440"/>
            <a:ext cx="973080" cy="617760"/>
          </a:xfrm>
          <a:custGeom>
            <a:avLst/>
            <a:gdLst/>
            <a:ahLst/>
            <a:rect l="l" t="t" r="r" b="b"/>
            <a:pathLst>
              <a:path w="613" h="389">
                <a:moveTo>
                  <a:pt x="551" y="365"/>
                </a:moveTo>
                <a:lnTo>
                  <a:pt x="545" y="370"/>
                </a:lnTo>
                <a:lnTo>
                  <a:pt x="545" y="375"/>
                </a:lnTo>
                <a:lnTo>
                  <a:pt x="545" y="389"/>
                </a:lnTo>
                <a:lnTo>
                  <a:pt x="381" y="355"/>
                </a:lnTo>
                <a:lnTo>
                  <a:pt x="369" y="360"/>
                </a:lnTo>
                <a:lnTo>
                  <a:pt x="364" y="360"/>
                </a:lnTo>
                <a:lnTo>
                  <a:pt x="352" y="360"/>
                </a:lnTo>
                <a:lnTo>
                  <a:pt x="341" y="355"/>
                </a:lnTo>
                <a:lnTo>
                  <a:pt x="335" y="355"/>
                </a:lnTo>
                <a:lnTo>
                  <a:pt x="329" y="355"/>
                </a:lnTo>
                <a:lnTo>
                  <a:pt x="318" y="355"/>
                </a:lnTo>
                <a:lnTo>
                  <a:pt x="307" y="355"/>
                </a:lnTo>
                <a:lnTo>
                  <a:pt x="301" y="355"/>
                </a:lnTo>
                <a:lnTo>
                  <a:pt x="284" y="360"/>
                </a:lnTo>
                <a:lnTo>
                  <a:pt x="278" y="360"/>
                </a:lnTo>
                <a:lnTo>
                  <a:pt x="256" y="360"/>
                </a:lnTo>
                <a:lnTo>
                  <a:pt x="250" y="355"/>
                </a:lnTo>
                <a:lnTo>
                  <a:pt x="239" y="350"/>
                </a:lnTo>
                <a:lnTo>
                  <a:pt x="205" y="355"/>
                </a:lnTo>
                <a:lnTo>
                  <a:pt x="193" y="345"/>
                </a:lnTo>
                <a:lnTo>
                  <a:pt x="165" y="340"/>
                </a:lnTo>
                <a:lnTo>
                  <a:pt x="148" y="335"/>
                </a:lnTo>
                <a:lnTo>
                  <a:pt x="131" y="340"/>
                </a:lnTo>
                <a:lnTo>
                  <a:pt x="102" y="335"/>
                </a:lnTo>
                <a:lnTo>
                  <a:pt x="80" y="325"/>
                </a:lnTo>
                <a:lnTo>
                  <a:pt x="74" y="320"/>
                </a:lnTo>
                <a:lnTo>
                  <a:pt x="74" y="291"/>
                </a:lnTo>
                <a:lnTo>
                  <a:pt x="80" y="286"/>
                </a:lnTo>
                <a:lnTo>
                  <a:pt x="74" y="271"/>
                </a:lnTo>
                <a:lnTo>
                  <a:pt x="57" y="261"/>
                </a:lnTo>
                <a:lnTo>
                  <a:pt x="46" y="261"/>
                </a:lnTo>
                <a:lnTo>
                  <a:pt x="46" y="256"/>
                </a:lnTo>
                <a:lnTo>
                  <a:pt x="34" y="251"/>
                </a:lnTo>
                <a:lnTo>
                  <a:pt x="23" y="246"/>
                </a:lnTo>
                <a:lnTo>
                  <a:pt x="23" y="242"/>
                </a:lnTo>
                <a:lnTo>
                  <a:pt x="6" y="237"/>
                </a:lnTo>
                <a:lnTo>
                  <a:pt x="0" y="237"/>
                </a:lnTo>
                <a:lnTo>
                  <a:pt x="0" y="232"/>
                </a:lnTo>
                <a:lnTo>
                  <a:pt x="0" y="232"/>
                </a:lnTo>
                <a:lnTo>
                  <a:pt x="0" y="217"/>
                </a:lnTo>
                <a:lnTo>
                  <a:pt x="6" y="212"/>
                </a:lnTo>
                <a:lnTo>
                  <a:pt x="6" y="207"/>
                </a:lnTo>
                <a:lnTo>
                  <a:pt x="6" y="207"/>
                </a:lnTo>
                <a:lnTo>
                  <a:pt x="6" y="202"/>
                </a:lnTo>
                <a:lnTo>
                  <a:pt x="11" y="207"/>
                </a:lnTo>
                <a:lnTo>
                  <a:pt x="11" y="212"/>
                </a:lnTo>
                <a:lnTo>
                  <a:pt x="11" y="217"/>
                </a:lnTo>
                <a:lnTo>
                  <a:pt x="6" y="217"/>
                </a:lnTo>
                <a:lnTo>
                  <a:pt x="11" y="222"/>
                </a:lnTo>
                <a:lnTo>
                  <a:pt x="23" y="212"/>
                </a:lnTo>
                <a:lnTo>
                  <a:pt x="17" y="207"/>
                </a:lnTo>
                <a:lnTo>
                  <a:pt x="17" y="207"/>
                </a:lnTo>
                <a:lnTo>
                  <a:pt x="23" y="202"/>
                </a:lnTo>
                <a:lnTo>
                  <a:pt x="23" y="192"/>
                </a:lnTo>
                <a:lnTo>
                  <a:pt x="11" y="192"/>
                </a:lnTo>
                <a:lnTo>
                  <a:pt x="11" y="177"/>
                </a:lnTo>
                <a:lnTo>
                  <a:pt x="17" y="177"/>
                </a:lnTo>
                <a:lnTo>
                  <a:pt x="23" y="177"/>
                </a:lnTo>
                <a:lnTo>
                  <a:pt x="23" y="173"/>
                </a:lnTo>
                <a:lnTo>
                  <a:pt x="34" y="173"/>
                </a:lnTo>
                <a:lnTo>
                  <a:pt x="29" y="168"/>
                </a:lnTo>
                <a:lnTo>
                  <a:pt x="29" y="163"/>
                </a:lnTo>
                <a:lnTo>
                  <a:pt x="23" y="163"/>
                </a:lnTo>
                <a:lnTo>
                  <a:pt x="17" y="168"/>
                </a:lnTo>
                <a:lnTo>
                  <a:pt x="17" y="158"/>
                </a:lnTo>
                <a:lnTo>
                  <a:pt x="17" y="148"/>
                </a:lnTo>
                <a:lnTo>
                  <a:pt x="17" y="138"/>
                </a:lnTo>
                <a:lnTo>
                  <a:pt x="17" y="128"/>
                </a:lnTo>
                <a:lnTo>
                  <a:pt x="17" y="118"/>
                </a:lnTo>
                <a:lnTo>
                  <a:pt x="17" y="99"/>
                </a:lnTo>
                <a:lnTo>
                  <a:pt x="23" y="89"/>
                </a:lnTo>
                <a:lnTo>
                  <a:pt x="11" y="64"/>
                </a:lnTo>
                <a:lnTo>
                  <a:pt x="11" y="44"/>
                </a:lnTo>
                <a:lnTo>
                  <a:pt x="17" y="35"/>
                </a:lnTo>
                <a:lnTo>
                  <a:pt x="17" y="20"/>
                </a:lnTo>
                <a:lnTo>
                  <a:pt x="74" y="54"/>
                </a:lnTo>
                <a:lnTo>
                  <a:pt x="108" y="69"/>
                </a:lnTo>
                <a:lnTo>
                  <a:pt x="131" y="74"/>
                </a:lnTo>
                <a:lnTo>
                  <a:pt x="142" y="79"/>
                </a:lnTo>
                <a:lnTo>
                  <a:pt x="153" y="79"/>
                </a:lnTo>
                <a:lnTo>
                  <a:pt x="159" y="84"/>
                </a:lnTo>
                <a:lnTo>
                  <a:pt x="165" y="89"/>
                </a:lnTo>
                <a:lnTo>
                  <a:pt x="165" y="113"/>
                </a:lnTo>
                <a:lnTo>
                  <a:pt x="165" y="118"/>
                </a:lnTo>
                <a:lnTo>
                  <a:pt x="153" y="123"/>
                </a:lnTo>
                <a:lnTo>
                  <a:pt x="153" y="138"/>
                </a:lnTo>
                <a:lnTo>
                  <a:pt x="153" y="143"/>
                </a:lnTo>
                <a:lnTo>
                  <a:pt x="153" y="148"/>
                </a:lnTo>
                <a:lnTo>
                  <a:pt x="153" y="153"/>
                </a:lnTo>
                <a:lnTo>
                  <a:pt x="148" y="158"/>
                </a:lnTo>
                <a:lnTo>
                  <a:pt x="148" y="163"/>
                </a:lnTo>
                <a:lnTo>
                  <a:pt x="153" y="168"/>
                </a:lnTo>
                <a:lnTo>
                  <a:pt x="165" y="163"/>
                </a:lnTo>
                <a:lnTo>
                  <a:pt x="170" y="138"/>
                </a:lnTo>
                <a:lnTo>
                  <a:pt x="176" y="133"/>
                </a:lnTo>
                <a:lnTo>
                  <a:pt x="182" y="123"/>
                </a:lnTo>
                <a:lnTo>
                  <a:pt x="199" y="113"/>
                </a:lnTo>
                <a:lnTo>
                  <a:pt x="199" y="104"/>
                </a:lnTo>
                <a:lnTo>
                  <a:pt x="193" y="84"/>
                </a:lnTo>
                <a:lnTo>
                  <a:pt x="182" y="59"/>
                </a:lnTo>
                <a:lnTo>
                  <a:pt x="176" y="54"/>
                </a:lnTo>
                <a:lnTo>
                  <a:pt x="182" y="49"/>
                </a:lnTo>
                <a:lnTo>
                  <a:pt x="187" y="54"/>
                </a:lnTo>
                <a:lnTo>
                  <a:pt x="193" y="39"/>
                </a:lnTo>
                <a:lnTo>
                  <a:pt x="193" y="25"/>
                </a:lnTo>
                <a:lnTo>
                  <a:pt x="182" y="25"/>
                </a:lnTo>
                <a:lnTo>
                  <a:pt x="182" y="15"/>
                </a:lnTo>
                <a:lnTo>
                  <a:pt x="182" y="0"/>
                </a:lnTo>
                <a:lnTo>
                  <a:pt x="307" y="30"/>
                </a:lnTo>
                <a:lnTo>
                  <a:pt x="420" y="54"/>
                </a:lnTo>
                <a:lnTo>
                  <a:pt x="613" y="94"/>
                </a:lnTo>
                <a:lnTo>
                  <a:pt x="545" y="345"/>
                </a:lnTo>
                <a:lnTo>
                  <a:pt x="545" y="350"/>
                </a:lnTo>
                <a:lnTo>
                  <a:pt x="545" y="360"/>
                </a:lnTo>
                <a:lnTo>
                  <a:pt x="551" y="365"/>
                </a:lnTo>
                <a:lnTo>
                  <a:pt x="551" y="365"/>
                </a:lnTo>
                <a:close/>
              </a:path>
            </a:pathLst>
          </a:custGeom>
          <a:solidFill>
            <a:srgbClr val="fff212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" name=""/>
          <p:cNvSpPr/>
          <p:nvPr/>
        </p:nvSpPr>
        <p:spPr>
          <a:xfrm>
            <a:off x="1673280" y="1144440"/>
            <a:ext cx="973080" cy="617760"/>
          </a:xfrm>
          <a:custGeom>
            <a:avLst/>
            <a:gdLst/>
            <a:ahLst/>
            <a:rect l="l" t="t" r="r" b="b"/>
            <a:pathLst>
              <a:path w="613" h="389">
                <a:moveTo>
                  <a:pt x="551" y="365"/>
                </a:moveTo>
                <a:lnTo>
                  <a:pt x="545" y="370"/>
                </a:lnTo>
                <a:lnTo>
                  <a:pt x="545" y="375"/>
                </a:lnTo>
                <a:lnTo>
                  <a:pt x="545" y="389"/>
                </a:lnTo>
                <a:lnTo>
                  <a:pt x="381" y="355"/>
                </a:lnTo>
                <a:lnTo>
                  <a:pt x="369" y="360"/>
                </a:lnTo>
                <a:lnTo>
                  <a:pt x="364" y="360"/>
                </a:lnTo>
                <a:lnTo>
                  <a:pt x="352" y="360"/>
                </a:lnTo>
                <a:lnTo>
                  <a:pt x="341" y="355"/>
                </a:lnTo>
                <a:lnTo>
                  <a:pt x="335" y="355"/>
                </a:lnTo>
                <a:lnTo>
                  <a:pt x="329" y="355"/>
                </a:lnTo>
                <a:lnTo>
                  <a:pt x="318" y="355"/>
                </a:lnTo>
                <a:lnTo>
                  <a:pt x="307" y="355"/>
                </a:lnTo>
                <a:lnTo>
                  <a:pt x="301" y="355"/>
                </a:lnTo>
                <a:lnTo>
                  <a:pt x="284" y="360"/>
                </a:lnTo>
                <a:lnTo>
                  <a:pt x="278" y="360"/>
                </a:lnTo>
                <a:lnTo>
                  <a:pt x="256" y="360"/>
                </a:lnTo>
                <a:lnTo>
                  <a:pt x="250" y="355"/>
                </a:lnTo>
                <a:lnTo>
                  <a:pt x="239" y="350"/>
                </a:lnTo>
                <a:lnTo>
                  <a:pt x="205" y="355"/>
                </a:lnTo>
                <a:lnTo>
                  <a:pt x="193" y="345"/>
                </a:lnTo>
                <a:lnTo>
                  <a:pt x="165" y="340"/>
                </a:lnTo>
                <a:lnTo>
                  <a:pt x="148" y="335"/>
                </a:lnTo>
                <a:lnTo>
                  <a:pt x="131" y="340"/>
                </a:lnTo>
                <a:lnTo>
                  <a:pt x="102" y="335"/>
                </a:lnTo>
                <a:lnTo>
                  <a:pt x="80" y="325"/>
                </a:lnTo>
                <a:lnTo>
                  <a:pt x="74" y="320"/>
                </a:lnTo>
                <a:lnTo>
                  <a:pt x="74" y="291"/>
                </a:lnTo>
                <a:lnTo>
                  <a:pt x="80" y="286"/>
                </a:lnTo>
                <a:lnTo>
                  <a:pt x="74" y="271"/>
                </a:lnTo>
                <a:lnTo>
                  <a:pt x="57" y="261"/>
                </a:lnTo>
                <a:lnTo>
                  <a:pt x="46" y="261"/>
                </a:lnTo>
                <a:lnTo>
                  <a:pt x="46" y="256"/>
                </a:lnTo>
                <a:lnTo>
                  <a:pt x="34" y="251"/>
                </a:lnTo>
                <a:lnTo>
                  <a:pt x="23" y="246"/>
                </a:lnTo>
                <a:lnTo>
                  <a:pt x="23" y="242"/>
                </a:lnTo>
                <a:lnTo>
                  <a:pt x="6" y="237"/>
                </a:lnTo>
                <a:lnTo>
                  <a:pt x="0" y="237"/>
                </a:lnTo>
                <a:lnTo>
                  <a:pt x="0" y="232"/>
                </a:lnTo>
                <a:lnTo>
                  <a:pt x="0" y="232"/>
                </a:lnTo>
                <a:lnTo>
                  <a:pt x="0" y="217"/>
                </a:lnTo>
                <a:lnTo>
                  <a:pt x="6" y="212"/>
                </a:lnTo>
                <a:lnTo>
                  <a:pt x="6" y="207"/>
                </a:lnTo>
                <a:lnTo>
                  <a:pt x="6" y="207"/>
                </a:lnTo>
                <a:lnTo>
                  <a:pt x="6" y="202"/>
                </a:lnTo>
                <a:lnTo>
                  <a:pt x="11" y="207"/>
                </a:lnTo>
                <a:lnTo>
                  <a:pt x="11" y="212"/>
                </a:lnTo>
                <a:lnTo>
                  <a:pt x="11" y="217"/>
                </a:lnTo>
                <a:lnTo>
                  <a:pt x="6" y="217"/>
                </a:lnTo>
                <a:lnTo>
                  <a:pt x="11" y="222"/>
                </a:lnTo>
                <a:lnTo>
                  <a:pt x="23" y="212"/>
                </a:lnTo>
                <a:lnTo>
                  <a:pt x="17" y="207"/>
                </a:lnTo>
                <a:lnTo>
                  <a:pt x="17" y="207"/>
                </a:lnTo>
                <a:lnTo>
                  <a:pt x="23" y="202"/>
                </a:lnTo>
                <a:lnTo>
                  <a:pt x="23" y="192"/>
                </a:lnTo>
                <a:lnTo>
                  <a:pt x="11" y="192"/>
                </a:lnTo>
                <a:lnTo>
                  <a:pt x="11" y="177"/>
                </a:lnTo>
                <a:lnTo>
                  <a:pt x="17" y="177"/>
                </a:lnTo>
                <a:lnTo>
                  <a:pt x="23" y="177"/>
                </a:lnTo>
                <a:lnTo>
                  <a:pt x="23" y="173"/>
                </a:lnTo>
                <a:lnTo>
                  <a:pt x="34" y="173"/>
                </a:lnTo>
                <a:lnTo>
                  <a:pt x="29" y="168"/>
                </a:lnTo>
                <a:lnTo>
                  <a:pt x="29" y="163"/>
                </a:lnTo>
                <a:lnTo>
                  <a:pt x="23" y="163"/>
                </a:lnTo>
                <a:lnTo>
                  <a:pt x="17" y="168"/>
                </a:lnTo>
                <a:lnTo>
                  <a:pt x="17" y="158"/>
                </a:lnTo>
                <a:lnTo>
                  <a:pt x="17" y="148"/>
                </a:lnTo>
                <a:lnTo>
                  <a:pt x="17" y="138"/>
                </a:lnTo>
                <a:lnTo>
                  <a:pt x="17" y="128"/>
                </a:lnTo>
                <a:lnTo>
                  <a:pt x="17" y="118"/>
                </a:lnTo>
                <a:lnTo>
                  <a:pt x="17" y="99"/>
                </a:lnTo>
                <a:lnTo>
                  <a:pt x="23" y="89"/>
                </a:lnTo>
                <a:lnTo>
                  <a:pt x="11" y="64"/>
                </a:lnTo>
                <a:lnTo>
                  <a:pt x="11" y="44"/>
                </a:lnTo>
                <a:lnTo>
                  <a:pt x="17" y="35"/>
                </a:lnTo>
                <a:lnTo>
                  <a:pt x="17" y="20"/>
                </a:lnTo>
                <a:lnTo>
                  <a:pt x="74" y="54"/>
                </a:lnTo>
                <a:lnTo>
                  <a:pt x="108" y="69"/>
                </a:lnTo>
                <a:lnTo>
                  <a:pt x="131" y="74"/>
                </a:lnTo>
                <a:lnTo>
                  <a:pt x="142" y="79"/>
                </a:lnTo>
                <a:lnTo>
                  <a:pt x="153" y="79"/>
                </a:lnTo>
                <a:lnTo>
                  <a:pt x="159" y="84"/>
                </a:lnTo>
                <a:lnTo>
                  <a:pt x="165" y="89"/>
                </a:lnTo>
                <a:lnTo>
                  <a:pt x="165" y="113"/>
                </a:lnTo>
                <a:lnTo>
                  <a:pt x="165" y="118"/>
                </a:lnTo>
                <a:lnTo>
                  <a:pt x="153" y="123"/>
                </a:lnTo>
                <a:lnTo>
                  <a:pt x="153" y="138"/>
                </a:lnTo>
                <a:lnTo>
                  <a:pt x="153" y="143"/>
                </a:lnTo>
                <a:lnTo>
                  <a:pt x="153" y="148"/>
                </a:lnTo>
                <a:lnTo>
                  <a:pt x="153" y="153"/>
                </a:lnTo>
                <a:lnTo>
                  <a:pt x="148" y="158"/>
                </a:lnTo>
                <a:lnTo>
                  <a:pt x="148" y="163"/>
                </a:lnTo>
                <a:lnTo>
                  <a:pt x="153" y="168"/>
                </a:lnTo>
                <a:lnTo>
                  <a:pt x="165" y="163"/>
                </a:lnTo>
                <a:lnTo>
                  <a:pt x="170" y="138"/>
                </a:lnTo>
                <a:lnTo>
                  <a:pt x="176" y="133"/>
                </a:lnTo>
                <a:lnTo>
                  <a:pt x="182" y="123"/>
                </a:lnTo>
                <a:lnTo>
                  <a:pt x="199" y="113"/>
                </a:lnTo>
                <a:lnTo>
                  <a:pt x="199" y="104"/>
                </a:lnTo>
                <a:lnTo>
                  <a:pt x="193" y="84"/>
                </a:lnTo>
                <a:lnTo>
                  <a:pt x="182" y="59"/>
                </a:lnTo>
                <a:lnTo>
                  <a:pt x="176" y="54"/>
                </a:lnTo>
                <a:lnTo>
                  <a:pt x="182" y="49"/>
                </a:lnTo>
                <a:lnTo>
                  <a:pt x="187" y="54"/>
                </a:lnTo>
                <a:lnTo>
                  <a:pt x="193" y="39"/>
                </a:lnTo>
                <a:lnTo>
                  <a:pt x="193" y="25"/>
                </a:lnTo>
                <a:lnTo>
                  <a:pt x="182" y="25"/>
                </a:lnTo>
                <a:lnTo>
                  <a:pt x="182" y="15"/>
                </a:lnTo>
                <a:lnTo>
                  <a:pt x="182" y="0"/>
                </a:lnTo>
                <a:lnTo>
                  <a:pt x="307" y="30"/>
                </a:lnTo>
                <a:lnTo>
                  <a:pt x="420" y="54"/>
                </a:lnTo>
                <a:lnTo>
                  <a:pt x="613" y="94"/>
                </a:lnTo>
                <a:lnTo>
                  <a:pt x="545" y="345"/>
                </a:lnTo>
                <a:lnTo>
                  <a:pt x="545" y="350"/>
                </a:lnTo>
                <a:lnTo>
                  <a:pt x="545" y="360"/>
                </a:lnTo>
                <a:lnTo>
                  <a:pt x="551" y="365"/>
                </a:lnTo>
                <a:lnTo>
                  <a:pt x="551" y="365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" name=""/>
          <p:cNvSpPr/>
          <p:nvPr/>
        </p:nvSpPr>
        <p:spPr>
          <a:xfrm>
            <a:off x="7405560" y="1865160"/>
            <a:ext cx="1100160" cy="735120"/>
          </a:xfrm>
          <a:custGeom>
            <a:avLst/>
            <a:gdLst/>
            <a:ahLst/>
            <a:rect l="l" t="t" r="r" b="b"/>
            <a:pathLst>
              <a:path w="693" h="463">
                <a:moveTo>
                  <a:pt x="449" y="384"/>
                </a:moveTo>
                <a:lnTo>
                  <a:pt x="528" y="404"/>
                </a:lnTo>
                <a:lnTo>
                  <a:pt x="534" y="419"/>
                </a:lnTo>
                <a:lnTo>
                  <a:pt x="528" y="419"/>
                </a:lnTo>
                <a:lnTo>
                  <a:pt x="523" y="423"/>
                </a:lnTo>
                <a:lnTo>
                  <a:pt x="523" y="433"/>
                </a:lnTo>
                <a:lnTo>
                  <a:pt x="523" y="443"/>
                </a:lnTo>
                <a:lnTo>
                  <a:pt x="517" y="443"/>
                </a:lnTo>
                <a:lnTo>
                  <a:pt x="511" y="443"/>
                </a:lnTo>
                <a:lnTo>
                  <a:pt x="506" y="458"/>
                </a:lnTo>
                <a:lnTo>
                  <a:pt x="506" y="463"/>
                </a:lnTo>
                <a:lnTo>
                  <a:pt x="506" y="463"/>
                </a:lnTo>
                <a:lnTo>
                  <a:pt x="511" y="463"/>
                </a:lnTo>
                <a:lnTo>
                  <a:pt x="511" y="458"/>
                </a:lnTo>
                <a:lnTo>
                  <a:pt x="528" y="448"/>
                </a:lnTo>
                <a:lnTo>
                  <a:pt x="534" y="448"/>
                </a:lnTo>
                <a:lnTo>
                  <a:pt x="551" y="448"/>
                </a:lnTo>
                <a:lnTo>
                  <a:pt x="557" y="443"/>
                </a:lnTo>
                <a:lnTo>
                  <a:pt x="568" y="443"/>
                </a:lnTo>
                <a:lnTo>
                  <a:pt x="585" y="438"/>
                </a:lnTo>
                <a:lnTo>
                  <a:pt x="591" y="433"/>
                </a:lnTo>
                <a:lnTo>
                  <a:pt x="602" y="423"/>
                </a:lnTo>
                <a:lnTo>
                  <a:pt x="642" y="399"/>
                </a:lnTo>
                <a:lnTo>
                  <a:pt x="653" y="394"/>
                </a:lnTo>
                <a:lnTo>
                  <a:pt x="665" y="389"/>
                </a:lnTo>
                <a:lnTo>
                  <a:pt x="670" y="384"/>
                </a:lnTo>
                <a:lnTo>
                  <a:pt x="676" y="379"/>
                </a:lnTo>
                <a:lnTo>
                  <a:pt x="687" y="374"/>
                </a:lnTo>
                <a:lnTo>
                  <a:pt x="687" y="374"/>
                </a:lnTo>
                <a:lnTo>
                  <a:pt x="693" y="364"/>
                </a:lnTo>
                <a:lnTo>
                  <a:pt x="693" y="359"/>
                </a:lnTo>
                <a:lnTo>
                  <a:pt x="693" y="359"/>
                </a:lnTo>
                <a:lnTo>
                  <a:pt x="687" y="369"/>
                </a:lnTo>
                <a:lnTo>
                  <a:pt x="676" y="369"/>
                </a:lnTo>
                <a:lnTo>
                  <a:pt x="665" y="374"/>
                </a:lnTo>
                <a:lnTo>
                  <a:pt x="659" y="379"/>
                </a:lnTo>
                <a:lnTo>
                  <a:pt x="653" y="384"/>
                </a:lnTo>
                <a:lnTo>
                  <a:pt x="642" y="389"/>
                </a:lnTo>
                <a:lnTo>
                  <a:pt x="642" y="384"/>
                </a:lnTo>
                <a:lnTo>
                  <a:pt x="648" y="379"/>
                </a:lnTo>
                <a:lnTo>
                  <a:pt x="653" y="374"/>
                </a:lnTo>
                <a:lnTo>
                  <a:pt x="659" y="359"/>
                </a:lnTo>
                <a:lnTo>
                  <a:pt x="659" y="359"/>
                </a:lnTo>
                <a:lnTo>
                  <a:pt x="653" y="364"/>
                </a:lnTo>
                <a:lnTo>
                  <a:pt x="648" y="369"/>
                </a:lnTo>
                <a:lnTo>
                  <a:pt x="642" y="374"/>
                </a:lnTo>
                <a:lnTo>
                  <a:pt x="619" y="389"/>
                </a:lnTo>
                <a:lnTo>
                  <a:pt x="585" y="399"/>
                </a:lnTo>
                <a:lnTo>
                  <a:pt x="563" y="409"/>
                </a:lnTo>
                <a:lnTo>
                  <a:pt x="551" y="414"/>
                </a:lnTo>
                <a:lnTo>
                  <a:pt x="545" y="428"/>
                </a:lnTo>
                <a:lnTo>
                  <a:pt x="540" y="423"/>
                </a:lnTo>
                <a:lnTo>
                  <a:pt x="540" y="414"/>
                </a:lnTo>
                <a:lnTo>
                  <a:pt x="540" y="404"/>
                </a:lnTo>
                <a:lnTo>
                  <a:pt x="551" y="399"/>
                </a:lnTo>
                <a:lnTo>
                  <a:pt x="540" y="394"/>
                </a:lnTo>
                <a:lnTo>
                  <a:pt x="551" y="379"/>
                </a:lnTo>
                <a:lnTo>
                  <a:pt x="557" y="374"/>
                </a:lnTo>
                <a:lnTo>
                  <a:pt x="551" y="369"/>
                </a:lnTo>
                <a:lnTo>
                  <a:pt x="540" y="295"/>
                </a:lnTo>
                <a:lnTo>
                  <a:pt x="534" y="290"/>
                </a:lnTo>
                <a:lnTo>
                  <a:pt x="534" y="221"/>
                </a:lnTo>
                <a:lnTo>
                  <a:pt x="528" y="207"/>
                </a:lnTo>
                <a:lnTo>
                  <a:pt x="517" y="187"/>
                </a:lnTo>
                <a:lnTo>
                  <a:pt x="517" y="172"/>
                </a:lnTo>
                <a:lnTo>
                  <a:pt x="511" y="152"/>
                </a:lnTo>
                <a:lnTo>
                  <a:pt x="506" y="138"/>
                </a:lnTo>
                <a:lnTo>
                  <a:pt x="500" y="138"/>
                </a:lnTo>
                <a:lnTo>
                  <a:pt x="500" y="142"/>
                </a:lnTo>
                <a:lnTo>
                  <a:pt x="500" y="142"/>
                </a:lnTo>
                <a:lnTo>
                  <a:pt x="494" y="138"/>
                </a:lnTo>
                <a:lnTo>
                  <a:pt x="500" y="123"/>
                </a:lnTo>
                <a:lnTo>
                  <a:pt x="483" y="93"/>
                </a:lnTo>
                <a:lnTo>
                  <a:pt x="483" y="83"/>
                </a:lnTo>
                <a:lnTo>
                  <a:pt x="489" y="73"/>
                </a:lnTo>
                <a:lnTo>
                  <a:pt x="483" y="54"/>
                </a:lnTo>
                <a:lnTo>
                  <a:pt x="472" y="24"/>
                </a:lnTo>
                <a:lnTo>
                  <a:pt x="472" y="19"/>
                </a:lnTo>
                <a:lnTo>
                  <a:pt x="466" y="14"/>
                </a:lnTo>
                <a:lnTo>
                  <a:pt x="466" y="9"/>
                </a:lnTo>
                <a:lnTo>
                  <a:pt x="460" y="0"/>
                </a:lnTo>
                <a:lnTo>
                  <a:pt x="352" y="24"/>
                </a:lnTo>
                <a:lnTo>
                  <a:pt x="352" y="24"/>
                </a:lnTo>
                <a:lnTo>
                  <a:pt x="347" y="24"/>
                </a:lnTo>
                <a:lnTo>
                  <a:pt x="335" y="29"/>
                </a:lnTo>
                <a:lnTo>
                  <a:pt x="313" y="49"/>
                </a:lnTo>
                <a:lnTo>
                  <a:pt x="284" y="83"/>
                </a:lnTo>
                <a:lnTo>
                  <a:pt x="279" y="88"/>
                </a:lnTo>
                <a:lnTo>
                  <a:pt x="284" y="93"/>
                </a:lnTo>
                <a:lnTo>
                  <a:pt x="279" y="108"/>
                </a:lnTo>
                <a:lnTo>
                  <a:pt x="273" y="108"/>
                </a:lnTo>
                <a:lnTo>
                  <a:pt x="245" y="133"/>
                </a:lnTo>
                <a:lnTo>
                  <a:pt x="245" y="138"/>
                </a:lnTo>
                <a:lnTo>
                  <a:pt x="245" y="147"/>
                </a:lnTo>
                <a:lnTo>
                  <a:pt x="250" y="152"/>
                </a:lnTo>
                <a:lnTo>
                  <a:pt x="256" y="147"/>
                </a:lnTo>
                <a:lnTo>
                  <a:pt x="262" y="152"/>
                </a:lnTo>
                <a:lnTo>
                  <a:pt x="262" y="157"/>
                </a:lnTo>
                <a:lnTo>
                  <a:pt x="256" y="162"/>
                </a:lnTo>
                <a:lnTo>
                  <a:pt x="262" y="172"/>
                </a:lnTo>
                <a:lnTo>
                  <a:pt x="267" y="177"/>
                </a:lnTo>
                <a:lnTo>
                  <a:pt x="267" y="192"/>
                </a:lnTo>
                <a:lnTo>
                  <a:pt x="250" y="202"/>
                </a:lnTo>
                <a:lnTo>
                  <a:pt x="222" y="221"/>
                </a:lnTo>
                <a:lnTo>
                  <a:pt x="205" y="226"/>
                </a:lnTo>
                <a:lnTo>
                  <a:pt x="159" y="241"/>
                </a:lnTo>
                <a:lnTo>
                  <a:pt x="142" y="236"/>
                </a:lnTo>
                <a:lnTo>
                  <a:pt x="131" y="231"/>
                </a:lnTo>
                <a:lnTo>
                  <a:pt x="108" y="236"/>
                </a:lnTo>
                <a:lnTo>
                  <a:pt x="86" y="241"/>
                </a:lnTo>
                <a:lnTo>
                  <a:pt x="57" y="246"/>
                </a:lnTo>
                <a:lnTo>
                  <a:pt x="46" y="256"/>
                </a:lnTo>
                <a:lnTo>
                  <a:pt x="46" y="266"/>
                </a:lnTo>
                <a:lnTo>
                  <a:pt x="46" y="276"/>
                </a:lnTo>
                <a:lnTo>
                  <a:pt x="63" y="290"/>
                </a:lnTo>
                <a:lnTo>
                  <a:pt x="63" y="295"/>
                </a:lnTo>
                <a:lnTo>
                  <a:pt x="63" y="300"/>
                </a:lnTo>
                <a:lnTo>
                  <a:pt x="63" y="310"/>
                </a:lnTo>
                <a:lnTo>
                  <a:pt x="57" y="310"/>
                </a:lnTo>
                <a:lnTo>
                  <a:pt x="51" y="325"/>
                </a:lnTo>
                <a:lnTo>
                  <a:pt x="12" y="359"/>
                </a:lnTo>
                <a:lnTo>
                  <a:pt x="0" y="369"/>
                </a:lnTo>
                <a:lnTo>
                  <a:pt x="6" y="394"/>
                </a:lnTo>
                <a:lnTo>
                  <a:pt x="381" y="330"/>
                </a:lnTo>
                <a:lnTo>
                  <a:pt x="386" y="330"/>
                </a:lnTo>
                <a:lnTo>
                  <a:pt x="386" y="340"/>
                </a:lnTo>
                <a:lnTo>
                  <a:pt x="392" y="340"/>
                </a:lnTo>
                <a:lnTo>
                  <a:pt x="392" y="340"/>
                </a:lnTo>
                <a:lnTo>
                  <a:pt x="398" y="340"/>
                </a:lnTo>
                <a:lnTo>
                  <a:pt x="404" y="345"/>
                </a:lnTo>
                <a:lnTo>
                  <a:pt x="415" y="364"/>
                </a:lnTo>
                <a:lnTo>
                  <a:pt x="421" y="369"/>
                </a:lnTo>
                <a:lnTo>
                  <a:pt x="421" y="374"/>
                </a:lnTo>
                <a:lnTo>
                  <a:pt x="421" y="374"/>
                </a:lnTo>
                <a:lnTo>
                  <a:pt x="443" y="379"/>
                </a:lnTo>
                <a:lnTo>
                  <a:pt x="449" y="384"/>
                </a:lnTo>
                <a:lnTo>
                  <a:pt x="449" y="384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8" name=""/>
          <p:cNvSpPr/>
          <p:nvPr/>
        </p:nvSpPr>
        <p:spPr>
          <a:xfrm>
            <a:off x="7405560" y="1865160"/>
            <a:ext cx="1100160" cy="735120"/>
          </a:xfrm>
          <a:custGeom>
            <a:avLst/>
            <a:gdLst/>
            <a:ahLst/>
            <a:rect l="l" t="t" r="r" b="b"/>
            <a:pathLst>
              <a:path w="693" h="463">
                <a:moveTo>
                  <a:pt x="449" y="384"/>
                </a:moveTo>
                <a:lnTo>
                  <a:pt x="528" y="404"/>
                </a:lnTo>
                <a:lnTo>
                  <a:pt x="534" y="419"/>
                </a:lnTo>
                <a:lnTo>
                  <a:pt x="528" y="419"/>
                </a:lnTo>
                <a:lnTo>
                  <a:pt x="523" y="423"/>
                </a:lnTo>
                <a:lnTo>
                  <a:pt x="523" y="433"/>
                </a:lnTo>
                <a:lnTo>
                  <a:pt x="523" y="443"/>
                </a:lnTo>
                <a:lnTo>
                  <a:pt x="517" y="443"/>
                </a:lnTo>
                <a:lnTo>
                  <a:pt x="511" y="443"/>
                </a:lnTo>
                <a:lnTo>
                  <a:pt x="506" y="458"/>
                </a:lnTo>
                <a:lnTo>
                  <a:pt x="506" y="463"/>
                </a:lnTo>
                <a:lnTo>
                  <a:pt x="506" y="463"/>
                </a:lnTo>
                <a:lnTo>
                  <a:pt x="511" y="463"/>
                </a:lnTo>
                <a:lnTo>
                  <a:pt x="511" y="458"/>
                </a:lnTo>
                <a:lnTo>
                  <a:pt x="528" y="448"/>
                </a:lnTo>
                <a:lnTo>
                  <a:pt x="534" y="448"/>
                </a:lnTo>
                <a:lnTo>
                  <a:pt x="551" y="448"/>
                </a:lnTo>
                <a:lnTo>
                  <a:pt x="557" y="443"/>
                </a:lnTo>
                <a:lnTo>
                  <a:pt x="568" y="443"/>
                </a:lnTo>
                <a:lnTo>
                  <a:pt x="585" y="438"/>
                </a:lnTo>
                <a:lnTo>
                  <a:pt x="591" y="433"/>
                </a:lnTo>
                <a:lnTo>
                  <a:pt x="602" y="423"/>
                </a:lnTo>
                <a:lnTo>
                  <a:pt x="642" y="399"/>
                </a:lnTo>
                <a:lnTo>
                  <a:pt x="653" y="394"/>
                </a:lnTo>
                <a:lnTo>
                  <a:pt x="665" y="389"/>
                </a:lnTo>
                <a:lnTo>
                  <a:pt x="670" y="384"/>
                </a:lnTo>
                <a:lnTo>
                  <a:pt x="676" y="379"/>
                </a:lnTo>
                <a:lnTo>
                  <a:pt x="687" y="374"/>
                </a:lnTo>
                <a:lnTo>
                  <a:pt x="687" y="374"/>
                </a:lnTo>
                <a:lnTo>
                  <a:pt x="693" y="364"/>
                </a:lnTo>
                <a:lnTo>
                  <a:pt x="693" y="359"/>
                </a:lnTo>
                <a:lnTo>
                  <a:pt x="693" y="359"/>
                </a:lnTo>
                <a:lnTo>
                  <a:pt x="687" y="369"/>
                </a:lnTo>
                <a:lnTo>
                  <a:pt x="676" y="369"/>
                </a:lnTo>
                <a:lnTo>
                  <a:pt x="665" y="374"/>
                </a:lnTo>
                <a:lnTo>
                  <a:pt x="659" y="379"/>
                </a:lnTo>
                <a:lnTo>
                  <a:pt x="653" y="384"/>
                </a:lnTo>
                <a:lnTo>
                  <a:pt x="642" y="389"/>
                </a:lnTo>
                <a:lnTo>
                  <a:pt x="642" y="384"/>
                </a:lnTo>
                <a:lnTo>
                  <a:pt x="648" y="379"/>
                </a:lnTo>
                <a:lnTo>
                  <a:pt x="653" y="374"/>
                </a:lnTo>
                <a:lnTo>
                  <a:pt x="659" y="359"/>
                </a:lnTo>
                <a:lnTo>
                  <a:pt x="659" y="359"/>
                </a:lnTo>
                <a:lnTo>
                  <a:pt x="653" y="364"/>
                </a:lnTo>
                <a:lnTo>
                  <a:pt x="648" y="369"/>
                </a:lnTo>
                <a:lnTo>
                  <a:pt x="642" y="374"/>
                </a:lnTo>
                <a:lnTo>
                  <a:pt x="619" y="389"/>
                </a:lnTo>
                <a:lnTo>
                  <a:pt x="585" y="399"/>
                </a:lnTo>
                <a:lnTo>
                  <a:pt x="563" y="409"/>
                </a:lnTo>
                <a:lnTo>
                  <a:pt x="551" y="414"/>
                </a:lnTo>
                <a:lnTo>
                  <a:pt x="545" y="428"/>
                </a:lnTo>
                <a:lnTo>
                  <a:pt x="540" y="423"/>
                </a:lnTo>
                <a:lnTo>
                  <a:pt x="540" y="414"/>
                </a:lnTo>
                <a:lnTo>
                  <a:pt x="540" y="404"/>
                </a:lnTo>
                <a:lnTo>
                  <a:pt x="551" y="399"/>
                </a:lnTo>
                <a:lnTo>
                  <a:pt x="540" y="394"/>
                </a:lnTo>
                <a:lnTo>
                  <a:pt x="551" y="379"/>
                </a:lnTo>
                <a:lnTo>
                  <a:pt x="557" y="374"/>
                </a:lnTo>
                <a:lnTo>
                  <a:pt x="551" y="369"/>
                </a:lnTo>
                <a:lnTo>
                  <a:pt x="540" y="295"/>
                </a:lnTo>
                <a:lnTo>
                  <a:pt x="534" y="290"/>
                </a:lnTo>
                <a:lnTo>
                  <a:pt x="534" y="221"/>
                </a:lnTo>
                <a:lnTo>
                  <a:pt x="528" y="207"/>
                </a:lnTo>
                <a:lnTo>
                  <a:pt x="517" y="187"/>
                </a:lnTo>
                <a:lnTo>
                  <a:pt x="517" y="172"/>
                </a:lnTo>
                <a:lnTo>
                  <a:pt x="511" y="152"/>
                </a:lnTo>
                <a:lnTo>
                  <a:pt x="506" y="138"/>
                </a:lnTo>
                <a:lnTo>
                  <a:pt x="500" y="138"/>
                </a:lnTo>
                <a:lnTo>
                  <a:pt x="500" y="142"/>
                </a:lnTo>
                <a:lnTo>
                  <a:pt x="500" y="142"/>
                </a:lnTo>
                <a:lnTo>
                  <a:pt x="494" y="138"/>
                </a:lnTo>
                <a:lnTo>
                  <a:pt x="500" y="123"/>
                </a:lnTo>
                <a:lnTo>
                  <a:pt x="483" y="93"/>
                </a:lnTo>
                <a:lnTo>
                  <a:pt x="483" y="83"/>
                </a:lnTo>
                <a:lnTo>
                  <a:pt x="489" y="73"/>
                </a:lnTo>
                <a:lnTo>
                  <a:pt x="483" y="54"/>
                </a:lnTo>
                <a:lnTo>
                  <a:pt x="472" y="24"/>
                </a:lnTo>
                <a:lnTo>
                  <a:pt x="472" y="19"/>
                </a:lnTo>
                <a:lnTo>
                  <a:pt x="466" y="14"/>
                </a:lnTo>
                <a:lnTo>
                  <a:pt x="466" y="9"/>
                </a:lnTo>
                <a:lnTo>
                  <a:pt x="460" y="0"/>
                </a:lnTo>
                <a:lnTo>
                  <a:pt x="352" y="24"/>
                </a:lnTo>
                <a:lnTo>
                  <a:pt x="352" y="24"/>
                </a:lnTo>
                <a:lnTo>
                  <a:pt x="347" y="24"/>
                </a:lnTo>
                <a:lnTo>
                  <a:pt x="335" y="29"/>
                </a:lnTo>
                <a:lnTo>
                  <a:pt x="313" y="49"/>
                </a:lnTo>
                <a:lnTo>
                  <a:pt x="284" y="83"/>
                </a:lnTo>
                <a:lnTo>
                  <a:pt x="279" y="88"/>
                </a:lnTo>
                <a:lnTo>
                  <a:pt x="284" y="93"/>
                </a:lnTo>
                <a:lnTo>
                  <a:pt x="279" y="108"/>
                </a:lnTo>
                <a:lnTo>
                  <a:pt x="273" y="108"/>
                </a:lnTo>
                <a:lnTo>
                  <a:pt x="245" y="133"/>
                </a:lnTo>
                <a:lnTo>
                  <a:pt x="245" y="138"/>
                </a:lnTo>
                <a:lnTo>
                  <a:pt x="245" y="147"/>
                </a:lnTo>
                <a:lnTo>
                  <a:pt x="250" y="152"/>
                </a:lnTo>
                <a:lnTo>
                  <a:pt x="256" y="147"/>
                </a:lnTo>
                <a:lnTo>
                  <a:pt x="262" y="152"/>
                </a:lnTo>
                <a:lnTo>
                  <a:pt x="262" y="157"/>
                </a:lnTo>
                <a:lnTo>
                  <a:pt x="256" y="162"/>
                </a:lnTo>
                <a:lnTo>
                  <a:pt x="262" y="172"/>
                </a:lnTo>
                <a:lnTo>
                  <a:pt x="267" y="177"/>
                </a:lnTo>
                <a:lnTo>
                  <a:pt x="267" y="192"/>
                </a:lnTo>
                <a:lnTo>
                  <a:pt x="250" y="202"/>
                </a:lnTo>
                <a:lnTo>
                  <a:pt x="222" y="221"/>
                </a:lnTo>
                <a:lnTo>
                  <a:pt x="205" y="226"/>
                </a:lnTo>
                <a:lnTo>
                  <a:pt x="159" y="241"/>
                </a:lnTo>
                <a:lnTo>
                  <a:pt x="142" y="236"/>
                </a:lnTo>
                <a:lnTo>
                  <a:pt x="131" y="231"/>
                </a:lnTo>
                <a:lnTo>
                  <a:pt x="108" y="236"/>
                </a:lnTo>
                <a:lnTo>
                  <a:pt x="86" y="241"/>
                </a:lnTo>
                <a:lnTo>
                  <a:pt x="57" y="246"/>
                </a:lnTo>
                <a:lnTo>
                  <a:pt x="46" y="256"/>
                </a:lnTo>
                <a:lnTo>
                  <a:pt x="46" y="266"/>
                </a:lnTo>
                <a:lnTo>
                  <a:pt x="46" y="276"/>
                </a:lnTo>
                <a:lnTo>
                  <a:pt x="63" y="290"/>
                </a:lnTo>
                <a:lnTo>
                  <a:pt x="63" y="295"/>
                </a:lnTo>
                <a:lnTo>
                  <a:pt x="63" y="300"/>
                </a:lnTo>
                <a:lnTo>
                  <a:pt x="63" y="310"/>
                </a:lnTo>
                <a:lnTo>
                  <a:pt x="57" y="310"/>
                </a:lnTo>
                <a:lnTo>
                  <a:pt x="51" y="325"/>
                </a:lnTo>
                <a:lnTo>
                  <a:pt x="12" y="359"/>
                </a:lnTo>
                <a:lnTo>
                  <a:pt x="0" y="369"/>
                </a:lnTo>
                <a:lnTo>
                  <a:pt x="6" y="394"/>
                </a:lnTo>
                <a:lnTo>
                  <a:pt x="381" y="330"/>
                </a:lnTo>
                <a:lnTo>
                  <a:pt x="386" y="330"/>
                </a:lnTo>
                <a:lnTo>
                  <a:pt x="386" y="340"/>
                </a:lnTo>
                <a:lnTo>
                  <a:pt x="392" y="340"/>
                </a:lnTo>
                <a:lnTo>
                  <a:pt x="392" y="340"/>
                </a:lnTo>
                <a:lnTo>
                  <a:pt x="398" y="340"/>
                </a:lnTo>
                <a:lnTo>
                  <a:pt x="404" y="345"/>
                </a:lnTo>
                <a:lnTo>
                  <a:pt x="415" y="364"/>
                </a:lnTo>
                <a:lnTo>
                  <a:pt x="421" y="369"/>
                </a:lnTo>
                <a:lnTo>
                  <a:pt x="421" y="374"/>
                </a:lnTo>
                <a:lnTo>
                  <a:pt x="421" y="374"/>
                </a:lnTo>
                <a:lnTo>
                  <a:pt x="443" y="379"/>
                </a:lnTo>
                <a:lnTo>
                  <a:pt x="449" y="384"/>
                </a:lnTo>
                <a:lnTo>
                  <a:pt x="449" y="38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9" name=""/>
          <p:cNvSpPr/>
          <p:nvPr/>
        </p:nvSpPr>
        <p:spPr>
          <a:xfrm>
            <a:off x="5025960" y="4854600"/>
            <a:ext cx="90720" cy="85680"/>
          </a:xfrm>
          <a:custGeom>
            <a:avLst/>
            <a:gdLst/>
            <a:ahLst/>
            <a:rect l="l" t="t" r="r" b="b"/>
            <a:pathLst>
              <a:path w="57" h="54">
                <a:moveTo>
                  <a:pt x="12" y="29"/>
                </a:moveTo>
                <a:lnTo>
                  <a:pt x="57" y="0"/>
                </a:lnTo>
                <a:lnTo>
                  <a:pt x="6" y="54"/>
                </a:lnTo>
                <a:lnTo>
                  <a:pt x="0" y="49"/>
                </a:lnTo>
                <a:lnTo>
                  <a:pt x="12" y="29"/>
                </a:lnTo>
                <a:lnTo>
                  <a:pt x="12" y="2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0" name=""/>
          <p:cNvSpPr/>
          <p:nvPr/>
        </p:nvSpPr>
        <p:spPr>
          <a:xfrm>
            <a:off x="5025960" y="4854600"/>
            <a:ext cx="90720" cy="85680"/>
          </a:xfrm>
          <a:custGeom>
            <a:avLst/>
            <a:gdLst/>
            <a:ahLst/>
            <a:rect l="l" t="t" r="r" b="b"/>
            <a:pathLst>
              <a:path w="57" h="54">
                <a:moveTo>
                  <a:pt x="12" y="29"/>
                </a:moveTo>
                <a:lnTo>
                  <a:pt x="57" y="0"/>
                </a:lnTo>
                <a:lnTo>
                  <a:pt x="6" y="54"/>
                </a:lnTo>
                <a:lnTo>
                  <a:pt x="0" y="49"/>
                </a:lnTo>
                <a:lnTo>
                  <a:pt x="12" y="29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" name=""/>
          <p:cNvSpPr/>
          <p:nvPr/>
        </p:nvSpPr>
        <p:spPr>
          <a:xfrm>
            <a:off x="1773360" y="3735360"/>
            <a:ext cx="34920" cy="46080"/>
          </a:xfrm>
          <a:custGeom>
            <a:avLst/>
            <a:gdLst/>
            <a:ahLst/>
            <a:rect l="l" t="t" r="r" b="b"/>
            <a:pathLst>
              <a:path w="22" h="29">
                <a:moveTo>
                  <a:pt x="0" y="0"/>
                </a:moveTo>
                <a:lnTo>
                  <a:pt x="22" y="29"/>
                </a:lnTo>
                <a:lnTo>
                  <a:pt x="11" y="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" name=""/>
          <p:cNvSpPr/>
          <p:nvPr/>
        </p:nvSpPr>
        <p:spPr>
          <a:xfrm>
            <a:off x="1773360" y="3735360"/>
            <a:ext cx="34920" cy="46080"/>
          </a:xfrm>
          <a:custGeom>
            <a:avLst/>
            <a:gdLst/>
            <a:ahLst/>
            <a:rect l="l" t="t" r="r" b="b"/>
            <a:pathLst>
              <a:path w="22" h="29">
                <a:moveTo>
                  <a:pt x="0" y="0"/>
                </a:moveTo>
                <a:lnTo>
                  <a:pt x="22" y="29"/>
                </a:lnTo>
                <a:lnTo>
                  <a:pt x="11" y="2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" name=""/>
          <p:cNvSpPr/>
          <p:nvPr/>
        </p:nvSpPr>
        <p:spPr>
          <a:xfrm>
            <a:off x="1636560" y="3524400"/>
            <a:ext cx="36720" cy="21960"/>
          </a:xfrm>
          <a:custGeom>
            <a:avLst/>
            <a:gdLst/>
            <a:ahLst/>
            <a:rect l="l" t="t" r="r" b="b"/>
            <a:pathLst>
              <a:path w="23" h="14">
                <a:moveTo>
                  <a:pt x="0" y="0"/>
                </a:moveTo>
                <a:lnTo>
                  <a:pt x="23" y="14"/>
                </a:lnTo>
                <a:lnTo>
                  <a:pt x="6" y="1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" name=""/>
          <p:cNvSpPr/>
          <p:nvPr/>
        </p:nvSpPr>
        <p:spPr>
          <a:xfrm>
            <a:off x="1636560" y="3524400"/>
            <a:ext cx="36720" cy="21960"/>
          </a:xfrm>
          <a:custGeom>
            <a:avLst/>
            <a:gdLst/>
            <a:ahLst/>
            <a:rect l="l" t="t" r="r" b="b"/>
            <a:pathLst>
              <a:path w="23" h="14">
                <a:moveTo>
                  <a:pt x="0" y="0"/>
                </a:moveTo>
                <a:lnTo>
                  <a:pt x="23" y="14"/>
                </a:lnTo>
                <a:lnTo>
                  <a:pt x="6" y="1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" name=""/>
          <p:cNvSpPr/>
          <p:nvPr/>
        </p:nvSpPr>
        <p:spPr>
          <a:xfrm>
            <a:off x="1582560" y="3516480"/>
            <a:ext cx="27000" cy="21960"/>
          </a:xfrm>
          <a:custGeom>
            <a:avLst/>
            <a:gdLst/>
            <a:ahLst/>
            <a:rect l="l" t="t" r="r" b="b"/>
            <a:pathLst>
              <a:path w="17" h="14">
                <a:moveTo>
                  <a:pt x="0" y="5"/>
                </a:moveTo>
                <a:lnTo>
                  <a:pt x="12" y="0"/>
                </a:lnTo>
                <a:lnTo>
                  <a:pt x="17" y="14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" name=""/>
          <p:cNvSpPr/>
          <p:nvPr/>
        </p:nvSpPr>
        <p:spPr>
          <a:xfrm>
            <a:off x="1582560" y="3516480"/>
            <a:ext cx="27000" cy="21960"/>
          </a:xfrm>
          <a:custGeom>
            <a:avLst/>
            <a:gdLst/>
            <a:ahLst/>
            <a:rect l="l" t="t" r="r" b="b"/>
            <a:pathLst>
              <a:path w="17" h="14">
                <a:moveTo>
                  <a:pt x="0" y="5"/>
                </a:moveTo>
                <a:lnTo>
                  <a:pt x="12" y="0"/>
                </a:lnTo>
                <a:lnTo>
                  <a:pt x="17" y="14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" name=""/>
          <p:cNvSpPr/>
          <p:nvPr/>
        </p:nvSpPr>
        <p:spPr>
          <a:xfrm>
            <a:off x="2863800" y="2530440"/>
            <a:ext cx="152280" cy="187200"/>
          </a:xfrm>
          <a:custGeom>
            <a:avLst/>
            <a:gdLst/>
            <a:ahLst/>
            <a:rect l="l" t="t" r="r" b="b"/>
            <a:pathLst>
              <a:path w="96" h="118">
                <a:moveTo>
                  <a:pt x="34" y="14"/>
                </a:moveTo>
                <a:lnTo>
                  <a:pt x="28" y="34"/>
                </a:lnTo>
                <a:lnTo>
                  <a:pt x="45" y="49"/>
                </a:lnTo>
                <a:lnTo>
                  <a:pt x="62" y="29"/>
                </a:lnTo>
                <a:lnTo>
                  <a:pt x="79" y="34"/>
                </a:lnTo>
                <a:lnTo>
                  <a:pt x="96" y="54"/>
                </a:lnTo>
                <a:lnTo>
                  <a:pt x="68" y="59"/>
                </a:lnTo>
                <a:lnTo>
                  <a:pt x="73" y="83"/>
                </a:lnTo>
                <a:lnTo>
                  <a:pt x="85" y="88"/>
                </a:lnTo>
                <a:lnTo>
                  <a:pt x="62" y="118"/>
                </a:lnTo>
                <a:lnTo>
                  <a:pt x="45" y="118"/>
                </a:lnTo>
                <a:lnTo>
                  <a:pt x="11" y="64"/>
                </a:lnTo>
                <a:lnTo>
                  <a:pt x="5" y="34"/>
                </a:lnTo>
                <a:lnTo>
                  <a:pt x="0" y="0"/>
                </a:lnTo>
                <a:lnTo>
                  <a:pt x="22" y="9"/>
                </a:lnTo>
                <a:lnTo>
                  <a:pt x="34" y="14"/>
                </a:lnTo>
                <a:lnTo>
                  <a:pt x="34" y="14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" name=""/>
          <p:cNvSpPr/>
          <p:nvPr/>
        </p:nvSpPr>
        <p:spPr>
          <a:xfrm>
            <a:off x="2863800" y="2530440"/>
            <a:ext cx="152280" cy="187200"/>
          </a:xfrm>
          <a:custGeom>
            <a:avLst/>
            <a:gdLst/>
            <a:ahLst/>
            <a:rect l="l" t="t" r="r" b="b"/>
            <a:pathLst>
              <a:path w="96" h="118">
                <a:moveTo>
                  <a:pt x="34" y="14"/>
                </a:moveTo>
                <a:lnTo>
                  <a:pt x="28" y="34"/>
                </a:lnTo>
                <a:lnTo>
                  <a:pt x="45" y="49"/>
                </a:lnTo>
                <a:lnTo>
                  <a:pt x="62" y="29"/>
                </a:lnTo>
                <a:lnTo>
                  <a:pt x="79" y="34"/>
                </a:lnTo>
                <a:lnTo>
                  <a:pt x="96" y="54"/>
                </a:lnTo>
                <a:lnTo>
                  <a:pt x="68" y="59"/>
                </a:lnTo>
                <a:lnTo>
                  <a:pt x="73" y="83"/>
                </a:lnTo>
                <a:lnTo>
                  <a:pt x="85" y="88"/>
                </a:lnTo>
                <a:lnTo>
                  <a:pt x="62" y="118"/>
                </a:lnTo>
                <a:lnTo>
                  <a:pt x="45" y="118"/>
                </a:lnTo>
                <a:lnTo>
                  <a:pt x="11" y="64"/>
                </a:lnTo>
                <a:lnTo>
                  <a:pt x="5" y="34"/>
                </a:lnTo>
                <a:lnTo>
                  <a:pt x="0" y="0"/>
                </a:lnTo>
                <a:lnTo>
                  <a:pt x="22" y="9"/>
                </a:lnTo>
                <a:lnTo>
                  <a:pt x="34" y="14"/>
                </a:lnTo>
                <a:lnTo>
                  <a:pt x="34" y="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" name=""/>
          <p:cNvSpPr/>
          <p:nvPr/>
        </p:nvSpPr>
        <p:spPr>
          <a:xfrm>
            <a:off x="6983280" y="2435400"/>
            <a:ext cx="54000" cy="55440"/>
          </a:xfrm>
          <a:custGeom>
            <a:avLst/>
            <a:gdLst/>
            <a:ahLst/>
            <a:rect l="l" t="t" r="r" b="b"/>
            <a:pathLst>
              <a:path w="34" h="35">
                <a:moveTo>
                  <a:pt x="0" y="30"/>
                </a:moveTo>
                <a:lnTo>
                  <a:pt x="0" y="15"/>
                </a:lnTo>
                <a:lnTo>
                  <a:pt x="5" y="15"/>
                </a:lnTo>
                <a:lnTo>
                  <a:pt x="5" y="5"/>
                </a:lnTo>
                <a:lnTo>
                  <a:pt x="11" y="0"/>
                </a:lnTo>
                <a:lnTo>
                  <a:pt x="17" y="10"/>
                </a:lnTo>
                <a:lnTo>
                  <a:pt x="34" y="20"/>
                </a:lnTo>
                <a:lnTo>
                  <a:pt x="28" y="30"/>
                </a:lnTo>
                <a:lnTo>
                  <a:pt x="5" y="35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" name=""/>
          <p:cNvSpPr/>
          <p:nvPr/>
        </p:nvSpPr>
        <p:spPr>
          <a:xfrm>
            <a:off x="6983280" y="2435400"/>
            <a:ext cx="54000" cy="55440"/>
          </a:xfrm>
          <a:custGeom>
            <a:avLst/>
            <a:gdLst/>
            <a:ahLst/>
            <a:rect l="l" t="t" r="r" b="b"/>
            <a:pathLst>
              <a:path w="34" h="35">
                <a:moveTo>
                  <a:pt x="0" y="30"/>
                </a:moveTo>
                <a:lnTo>
                  <a:pt x="0" y="15"/>
                </a:lnTo>
                <a:lnTo>
                  <a:pt x="5" y="15"/>
                </a:lnTo>
                <a:lnTo>
                  <a:pt x="5" y="5"/>
                </a:lnTo>
                <a:lnTo>
                  <a:pt x="11" y="0"/>
                </a:lnTo>
                <a:lnTo>
                  <a:pt x="17" y="10"/>
                </a:lnTo>
                <a:lnTo>
                  <a:pt x="34" y="20"/>
                </a:lnTo>
                <a:lnTo>
                  <a:pt x="28" y="30"/>
                </a:lnTo>
                <a:lnTo>
                  <a:pt x="5" y="35"/>
                </a:lnTo>
                <a:lnTo>
                  <a:pt x="0" y="30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1" name=""/>
          <p:cNvSpPr/>
          <p:nvPr/>
        </p:nvSpPr>
        <p:spPr>
          <a:xfrm>
            <a:off x="7432560" y="4510080"/>
            <a:ext cx="36720" cy="46080"/>
          </a:xfrm>
          <a:custGeom>
            <a:avLst/>
            <a:gdLst/>
            <a:ahLst/>
            <a:rect l="l" t="t" r="r" b="b"/>
            <a:pathLst>
              <a:path w="23" h="29">
                <a:moveTo>
                  <a:pt x="6" y="19"/>
                </a:moveTo>
                <a:lnTo>
                  <a:pt x="17" y="19"/>
                </a:lnTo>
                <a:lnTo>
                  <a:pt x="17" y="14"/>
                </a:lnTo>
                <a:lnTo>
                  <a:pt x="6" y="14"/>
                </a:lnTo>
                <a:lnTo>
                  <a:pt x="6" y="5"/>
                </a:lnTo>
                <a:lnTo>
                  <a:pt x="23" y="5"/>
                </a:lnTo>
                <a:lnTo>
                  <a:pt x="23" y="0"/>
                </a:lnTo>
                <a:lnTo>
                  <a:pt x="0" y="0"/>
                </a:lnTo>
                <a:lnTo>
                  <a:pt x="0" y="29"/>
                </a:lnTo>
                <a:lnTo>
                  <a:pt x="6" y="29"/>
                </a:lnTo>
                <a:lnTo>
                  <a:pt x="6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2" name=""/>
          <p:cNvSpPr/>
          <p:nvPr/>
        </p:nvSpPr>
        <p:spPr>
          <a:xfrm>
            <a:off x="7469280" y="4510080"/>
            <a:ext cx="36360" cy="46080"/>
          </a:xfrm>
          <a:custGeom>
            <a:avLst/>
            <a:gdLst/>
            <a:ahLst/>
            <a:rect l="l" t="t" r="r" b="b"/>
            <a:pathLst>
              <a:path w="23" h="29">
                <a:moveTo>
                  <a:pt x="11" y="0"/>
                </a:moveTo>
                <a:lnTo>
                  <a:pt x="0" y="0"/>
                </a:lnTo>
                <a:lnTo>
                  <a:pt x="0" y="29"/>
                </a:lnTo>
                <a:lnTo>
                  <a:pt x="23" y="29"/>
                </a:lnTo>
                <a:lnTo>
                  <a:pt x="23" y="24"/>
                </a:lnTo>
                <a:lnTo>
                  <a:pt x="11" y="24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3" name=""/>
          <p:cNvSpPr/>
          <p:nvPr/>
        </p:nvSpPr>
        <p:spPr>
          <a:xfrm>
            <a:off x="3594240" y="3844800"/>
            <a:ext cx="44280" cy="38160"/>
          </a:xfrm>
          <a:custGeom>
            <a:avLst/>
            <a:gdLst/>
            <a:ahLst/>
            <a:rect l="l" t="t" r="r" b="b"/>
            <a:pathLst>
              <a:path w="28" h="24">
                <a:moveTo>
                  <a:pt x="17" y="19"/>
                </a:moveTo>
                <a:lnTo>
                  <a:pt x="17" y="19"/>
                </a:lnTo>
                <a:lnTo>
                  <a:pt x="5" y="0"/>
                </a:lnTo>
                <a:lnTo>
                  <a:pt x="0" y="0"/>
                </a:lnTo>
                <a:lnTo>
                  <a:pt x="0" y="24"/>
                </a:lnTo>
                <a:lnTo>
                  <a:pt x="5" y="24"/>
                </a:lnTo>
                <a:lnTo>
                  <a:pt x="5" y="5"/>
                </a:lnTo>
                <a:lnTo>
                  <a:pt x="5" y="5"/>
                </a:lnTo>
                <a:lnTo>
                  <a:pt x="17" y="24"/>
                </a:lnTo>
                <a:lnTo>
                  <a:pt x="28" y="24"/>
                </a:lnTo>
                <a:lnTo>
                  <a:pt x="28" y="0"/>
                </a:lnTo>
                <a:lnTo>
                  <a:pt x="17" y="0"/>
                </a:lnTo>
                <a:lnTo>
                  <a:pt x="17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4" name=""/>
          <p:cNvSpPr/>
          <p:nvPr/>
        </p:nvSpPr>
        <p:spPr>
          <a:xfrm>
            <a:off x="3648240" y="3844800"/>
            <a:ext cx="44280" cy="38160"/>
          </a:xfrm>
          <a:custGeom>
            <a:avLst/>
            <a:gdLst/>
            <a:ahLst/>
            <a:rect l="l" t="t" r="r" b="b"/>
            <a:pathLst>
              <a:path w="28" h="24">
                <a:moveTo>
                  <a:pt x="28" y="0"/>
                </a:moveTo>
                <a:lnTo>
                  <a:pt x="17" y="0"/>
                </a:lnTo>
                <a:lnTo>
                  <a:pt x="11" y="19"/>
                </a:lnTo>
                <a:lnTo>
                  <a:pt x="11" y="19"/>
                </a:lnTo>
                <a:lnTo>
                  <a:pt x="5" y="0"/>
                </a:lnTo>
                <a:lnTo>
                  <a:pt x="0" y="0"/>
                </a:lnTo>
                <a:lnTo>
                  <a:pt x="0" y="24"/>
                </a:lnTo>
                <a:lnTo>
                  <a:pt x="5" y="24"/>
                </a:lnTo>
                <a:lnTo>
                  <a:pt x="5" y="5"/>
                </a:lnTo>
                <a:lnTo>
                  <a:pt x="5" y="5"/>
                </a:lnTo>
                <a:lnTo>
                  <a:pt x="11" y="24"/>
                </a:lnTo>
                <a:lnTo>
                  <a:pt x="17" y="24"/>
                </a:lnTo>
                <a:lnTo>
                  <a:pt x="22" y="5"/>
                </a:lnTo>
                <a:lnTo>
                  <a:pt x="22" y="5"/>
                </a:lnTo>
                <a:lnTo>
                  <a:pt x="22" y="24"/>
                </a:lnTo>
                <a:lnTo>
                  <a:pt x="28" y="24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5" name=""/>
          <p:cNvSpPr/>
          <p:nvPr/>
        </p:nvSpPr>
        <p:spPr>
          <a:xfrm>
            <a:off x="8047080" y="2881440"/>
            <a:ext cx="44280" cy="47520"/>
          </a:xfrm>
          <a:custGeom>
            <a:avLst/>
            <a:gdLst/>
            <a:ahLst/>
            <a:rect l="l" t="t" r="r" b="b"/>
            <a:pathLst>
              <a:path w="28" h="30">
                <a:moveTo>
                  <a:pt x="0" y="30"/>
                </a:moveTo>
                <a:lnTo>
                  <a:pt x="11" y="30"/>
                </a:lnTo>
                <a:lnTo>
                  <a:pt x="22" y="25"/>
                </a:lnTo>
                <a:lnTo>
                  <a:pt x="28" y="15"/>
                </a:lnTo>
                <a:lnTo>
                  <a:pt x="22" y="5"/>
                </a:lnTo>
                <a:lnTo>
                  <a:pt x="11" y="0"/>
                </a:lnTo>
                <a:lnTo>
                  <a:pt x="0" y="0"/>
                </a:lnTo>
                <a:lnTo>
                  <a:pt x="0" y="30"/>
                </a:lnTo>
                <a:close/>
                <a:moveTo>
                  <a:pt x="5" y="5"/>
                </a:moveTo>
                <a:lnTo>
                  <a:pt x="11" y="5"/>
                </a:lnTo>
                <a:lnTo>
                  <a:pt x="17" y="5"/>
                </a:lnTo>
                <a:lnTo>
                  <a:pt x="22" y="15"/>
                </a:lnTo>
                <a:lnTo>
                  <a:pt x="17" y="20"/>
                </a:lnTo>
                <a:lnTo>
                  <a:pt x="11" y="25"/>
                </a:lnTo>
                <a:lnTo>
                  <a:pt x="5" y="25"/>
                </a:lnTo>
                <a:lnTo>
                  <a:pt x="5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6" name=""/>
          <p:cNvSpPr/>
          <p:nvPr/>
        </p:nvSpPr>
        <p:spPr>
          <a:xfrm>
            <a:off x="8101080" y="2881440"/>
            <a:ext cx="34920" cy="47520"/>
          </a:xfrm>
          <a:custGeom>
            <a:avLst/>
            <a:gdLst/>
            <a:ahLst/>
            <a:rect l="l" t="t" r="r" b="b"/>
            <a:pathLst>
              <a:path w="22" h="30">
                <a:moveTo>
                  <a:pt x="22" y="0"/>
                </a:moveTo>
                <a:lnTo>
                  <a:pt x="0" y="0"/>
                </a:lnTo>
                <a:lnTo>
                  <a:pt x="0" y="30"/>
                </a:lnTo>
                <a:lnTo>
                  <a:pt x="22" y="30"/>
                </a:lnTo>
                <a:lnTo>
                  <a:pt x="22" y="25"/>
                </a:lnTo>
                <a:lnTo>
                  <a:pt x="5" y="25"/>
                </a:lnTo>
                <a:lnTo>
                  <a:pt x="5" y="20"/>
                </a:lnTo>
                <a:lnTo>
                  <a:pt x="22" y="20"/>
                </a:lnTo>
                <a:lnTo>
                  <a:pt x="22" y="15"/>
                </a:lnTo>
                <a:lnTo>
                  <a:pt x="5" y="15"/>
                </a:lnTo>
                <a:lnTo>
                  <a:pt x="5" y="5"/>
                </a:lnTo>
                <a:lnTo>
                  <a:pt x="22" y="5"/>
                </a:lnTo>
                <a:lnTo>
                  <a:pt x="22" y="0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7" name=""/>
          <p:cNvSpPr/>
          <p:nvPr/>
        </p:nvSpPr>
        <p:spPr>
          <a:xfrm>
            <a:off x="7785000" y="2827440"/>
            <a:ext cx="54000" cy="38160"/>
          </a:xfrm>
          <a:custGeom>
            <a:avLst/>
            <a:gdLst/>
            <a:ahLst/>
            <a:rect l="l" t="t" r="r" b="b"/>
            <a:pathLst>
              <a:path w="34" h="24">
                <a:moveTo>
                  <a:pt x="34" y="0"/>
                </a:moveTo>
                <a:lnTo>
                  <a:pt x="23" y="0"/>
                </a:lnTo>
                <a:lnTo>
                  <a:pt x="17" y="20"/>
                </a:lnTo>
                <a:lnTo>
                  <a:pt x="17" y="20"/>
                </a:lnTo>
                <a:lnTo>
                  <a:pt x="11" y="0"/>
                </a:lnTo>
                <a:lnTo>
                  <a:pt x="0" y="0"/>
                </a:lnTo>
                <a:lnTo>
                  <a:pt x="0" y="24"/>
                </a:lnTo>
                <a:lnTo>
                  <a:pt x="11" y="24"/>
                </a:lnTo>
                <a:lnTo>
                  <a:pt x="11" y="5"/>
                </a:lnTo>
                <a:lnTo>
                  <a:pt x="11" y="5"/>
                </a:lnTo>
                <a:lnTo>
                  <a:pt x="17" y="24"/>
                </a:lnTo>
                <a:lnTo>
                  <a:pt x="23" y="24"/>
                </a:lnTo>
                <a:lnTo>
                  <a:pt x="28" y="5"/>
                </a:lnTo>
                <a:lnTo>
                  <a:pt x="28" y="5"/>
                </a:lnTo>
                <a:lnTo>
                  <a:pt x="28" y="24"/>
                </a:lnTo>
                <a:lnTo>
                  <a:pt x="34" y="2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8" name=""/>
          <p:cNvSpPr/>
          <p:nvPr/>
        </p:nvSpPr>
        <p:spPr>
          <a:xfrm>
            <a:off x="7848720" y="2827440"/>
            <a:ext cx="44280" cy="38160"/>
          </a:xfrm>
          <a:custGeom>
            <a:avLst/>
            <a:gdLst/>
            <a:ahLst/>
            <a:rect l="l" t="t" r="r" b="b"/>
            <a:pathLst>
              <a:path w="28" h="24">
                <a:moveTo>
                  <a:pt x="0" y="24"/>
                </a:moveTo>
                <a:lnTo>
                  <a:pt x="17" y="24"/>
                </a:lnTo>
                <a:lnTo>
                  <a:pt x="28" y="20"/>
                </a:lnTo>
                <a:lnTo>
                  <a:pt x="28" y="10"/>
                </a:lnTo>
                <a:lnTo>
                  <a:pt x="28" y="5"/>
                </a:lnTo>
                <a:lnTo>
                  <a:pt x="17" y="0"/>
                </a:lnTo>
                <a:lnTo>
                  <a:pt x="0" y="0"/>
                </a:lnTo>
                <a:lnTo>
                  <a:pt x="0" y="24"/>
                </a:lnTo>
                <a:close/>
                <a:moveTo>
                  <a:pt x="5" y="5"/>
                </a:moveTo>
                <a:lnTo>
                  <a:pt x="11" y="5"/>
                </a:lnTo>
                <a:lnTo>
                  <a:pt x="17" y="5"/>
                </a:lnTo>
                <a:lnTo>
                  <a:pt x="22" y="15"/>
                </a:lnTo>
                <a:lnTo>
                  <a:pt x="22" y="20"/>
                </a:lnTo>
                <a:lnTo>
                  <a:pt x="17" y="20"/>
                </a:lnTo>
                <a:lnTo>
                  <a:pt x="5" y="20"/>
                </a:lnTo>
                <a:lnTo>
                  <a:pt x="5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9" name=""/>
          <p:cNvSpPr/>
          <p:nvPr/>
        </p:nvSpPr>
        <p:spPr>
          <a:xfrm>
            <a:off x="4711680" y="4329000"/>
            <a:ext cx="44640" cy="47880"/>
          </a:xfrm>
          <a:custGeom>
            <a:avLst/>
            <a:gdLst/>
            <a:ahLst/>
            <a:rect l="l" t="t" r="r" b="b"/>
            <a:pathLst>
              <a:path w="28" h="30">
                <a:moveTo>
                  <a:pt x="17" y="5"/>
                </a:moveTo>
                <a:lnTo>
                  <a:pt x="28" y="5"/>
                </a:lnTo>
                <a:lnTo>
                  <a:pt x="28" y="0"/>
                </a:lnTo>
                <a:lnTo>
                  <a:pt x="0" y="0"/>
                </a:lnTo>
                <a:lnTo>
                  <a:pt x="0" y="5"/>
                </a:lnTo>
                <a:lnTo>
                  <a:pt x="11" y="5"/>
                </a:lnTo>
                <a:lnTo>
                  <a:pt x="11" y="30"/>
                </a:lnTo>
                <a:lnTo>
                  <a:pt x="17" y="30"/>
                </a:lnTo>
                <a:lnTo>
                  <a:pt x="17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0" name=""/>
          <p:cNvSpPr/>
          <p:nvPr/>
        </p:nvSpPr>
        <p:spPr>
          <a:xfrm>
            <a:off x="4756320" y="4329000"/>
            <a:ext cx="44280" cy="47880"/>
          </a:xfrm>
          <a:custGeom>
            <a:avLst/>
            <a:gdLst/>
            <a:ahLst/>
            <a:rect l="l" t="t" r="r" b="b"/>
            <a:pathLst>
              <a:path w="28" h="30">
                <a:moveTo>
                  <a:pt x="17" y="15"/>
                </a:moveTo>
                <a:lnTo>
                  <a:pt x="28" y="0"/>
                </a:lnTo>
                <a:lnTo>
                  <a:pt x="17" y="0"/>
                </a:lnTo>
                <a:lnTo>
                  <a:pt x="11" y="10"/>
                </a:lnTo>
                <a:lnTo>
                  <a:pt x="6" y="0"/>
                </a:lnTo>
                <a:lnTo>
                  <a:pt x="0" y="0"/>
                </a:lnTo>
                <a:lnTo>
                  <a:pt x="11" y="15"/>
                </a:lnTo>
                <a:lnTo>
                  <a:pt x="0" y="30"/>
                </a:lnTo>
                <a:lnTo>
                  <a:pt x="6" y="30"/>
                </a:lnTo>
                <a:lnTo>
                  <a:pt x="11" y="20"/>
                </a:lnTo>
                <a:lnTo>
                  <a:pt x="17" y="30"/>
                </a:lnTo>
                <a:lnTo>
                  <a:pt x="28" y="30"/>
                </a:lnTo>
                <a:lnTo>
                  <a:pt x="17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1" name=""/>
          <p:cNvSpPr/>
          <p:nvPr/>
        </p:nvSpPr>
        <p:spPr>
          <a:xfrm>
            <a:off x="4998960" y="3656160"/>
            <a:ext cx="46080" cy="47520"/>
          </a:xfrm>
          <a:custGeom>
            <a:avLst/>
            <a:gdLst/>
            <a:ahLst/>
            <a:rect l="l" t="t" r="r" b="b"/>
            <a:pathLst>
              <a:path w="29" h="30">
                <a:moveTo>
                  <a:pt x="0" y="15"/>
                </a:moveTo>
                <a:lnTo>
                  <a:pt x="0" y="25"/>
                </a:lnTo>
                <a:lnTo>
                  <a:pt x="6" y="30"/>
                </a:lnTo>
                <a:lnTo>
                  <a:pt x="17" y="30"/>
                </a:lnTo>
                <a:lnTo>
                  <a:pt x="23" y="30"/>
                </a:lnTo>
                <a:lnTo>
                  <a:pt x="29" y="25"/>
                </a:lnTo>
                <a:lnTo>
                  <a:pt x="29" y="15"/>
                </a:lnTo>
                <a:lnTo>
                  <a:pt x="29" y="5"/>
                </a:lnTo>
                <a:lnTo>
                  <a:pt x="23" y="0"/>
                </a:lnTo>
                <a:lnTo>
                  <a:pt x="17" y="0"/>
                </a:lnTo>
                <a:lnTo>
                  <a:pt x="6" y="0"/>
                </a:lnTo>
                <a:lnTo>
                  <a:pt x="0" y="5"/>
                </a:lnTo>
                <a:lnTo>
                  <a:pt x="0" y="15"/>
                </a:lnTo>
                <a:lnTo>
                  <a:pt x="0" y="15"/>
                </a:lnTo>
                <a:close/>
                <a:moveTo>
                  <a:pt x="6" y="15"/>
                </a:moveTo>
                <a:lnTo>
                  <a:pt x="12" y="10"/>
                </a:lnTo>
                <a:lnTo>
                  <a:pt x="17" y="5"/>
                </a:lnTo>
                <a:lnTo>
                  <a:pt x="23" y="10"/>
                </a:lnTo>
                <a:lnTo>
                  <a:pt x="23" y="15"/>
                </a:lnTo>
                <a:lnTo>
                  <a:pt x="23" y="25"/>
                </a:lnTo>
                <a:lnTo>
                  <a:pt x="17" y="25"/>
                </a:lnTo>
                <a:lnTo>
                  <a:pt x="12" y="25"/>
                </a:lnTo>
                <a:lnTo>
                  <a:pt x="6" y="15"/>
                </a:lnTo>
                <a:lnTo>
                  <a:pt x="6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2" name=""/>
          <p:cNvSpPr/>
          <p:nvPr/>
        </p:nvSpPr>
        <p:spPr>
          <a:xfrm>
            <a:off x="5052960" y="3656160"/>
            <a:ext cx="46080" cy="47520"/>
          </a:xfrm>
          <a:custGeom>
            <a:avLst/>
            <a:gdLst/>
            <a:ahLst/>
            <a:rect l="l" t="t" r="r" b="b"/>
            <a:pathLst>
              <a:path w="29" h="30">
                <a:moveTo>
                  <a:pt x="12" y="20"/>
                </a:moveTo>
                <a:lnTo>
                  <a:pt x="12" y="20"/>
                </a:lnTo>
                <a:lnTo>
                  <a:pt x="23" y="30"/>
                </a:lnTo>
                <a:lnTo>
                  <a:pt x="29" y="30"/>
                </a:lnTo>
                <a:lnTo>
                  <a:pt x="17" y="15"/>
                </a:lnTo>
                <a:lnTo>
                  <a:pt x="29" y="0"/>
                </a:lnTo>
                <a:lnTo>
                  <a:pt x="23" y="0"/>
                </a:lnTo>
                <a:lnTo>
                  <a:pt x="12" y="15"/>
                </a:lnTo>
                <a:lnTo>
                  <a:pt x="12" y="0"/>
                </a:lnTo>
                <a:lnTo>
                  <a:pt x="0" y="0"/>
                </a:lnTo>
                <a:lnTo>
                  <a:pt x="0" y="30"/>
                </a:lnTo>
                <a:lnTo>
                  <a:pt x="12" y="30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3" name=""/>
          <p:cNvSpPr/>
          <p:nvPr/>
        </p:nvSpPr>
        <p:spPr>
          <a:xfrm>
            <a:off x="4809960" y="3195720"/>
            <a:ext cx="54000" cy="38160"/>
          </a:xfrm>
          <a:custGeom>
            <a:avLst/>
            <a:gdLst/>
            <a:ahLst/>
            <a:rect l="l" t="t" r="r" b="b"/>
            <a:pathLst>
              <a:path w="34" h="24">
                <a:moveTo>
                  <a:pt x="11" y="14"/>
                </a:moveTo>
                <a:lnTo>
                  <a:pt x="11" y="14"/>
                </a:lnTo>
                <a:lnTo>
                  <a:pt x="23" y="24"/>
                </a:lnTo>
                <a:lnTo>
                  <a:pt x="34" y="24"/>
                </a:lnTo>
                <a:lnTo>
                  <a:pt x="17" y="9"/>
                </a:lnTo>
                <a:lnTo>
                  <a:pt x="28" y="0"/>
                </a:lnTo>
                <a:lnTo>
                  <a:pt x="23" y="0"/>
                </a:lnTo>
                <a:lnTo>
                  <a:pt x="11" y="9"/>
                </a:lnTo>
                <a:lnTo>
                  <a:pt x="11" y="0"/>
                </a:lnTo>
                <a:lnTo>
                  <a:pt x="0" y="0"/>
                </a:lnTo>
                <a:lnTo>
                  <a:pt x="0" y="24"/>
                </a:lnTo>
                <a:lnTo>
                  <a:pt x="11" y="24"/>
                </a:lnTo>
                <a:lnTo>
                  <a:pt x="11" y="1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4" name=""/>
          <p:cNvSpPr/>
          <p:nvPr/>
        </p:nvSpPr>
        <p:spPr>
          <a:xfrm>
            <a:off x="4863960" y="3187800"/>
            <a:ext cx="46080" cy="46080"/>
          </a:xfrm>
          <a:custGeom>
            <a:avLst/>
            <a:gdLst/>
            <a:ahLst/>
            <a:rect l="l" t="t" r="r" b="b"/>
            <a:pathLst>
              <a:path w="29" h="29">
                <a:moveTo>
                  <a:pt x="0" y="24"/>
                </a:moveTo>
                <a:lnTo>
                  <a:pt x="0" y="29"/>
                </a:lnTo>
                <a:lnTo>
                  <a:pt x="12" y="29"/>
                </a:lnTo>
                <a:lnTo>
                  <a:pt x="23" y="29"/>
                </a:lnTo>
                <a:lnTo>
                  <a:pt x="29" y="24"/>
                </a:lnTo>
                <a:lnTo>
                  <a:pt x="23" y="19"/>
                </a:lnTo>
                <a:lnTo>
                  <a:pt x="17" y="14"/>
                </a:lnTo>
                <a:lnTo>
                  <a:pt x="12" y="14"/>
                </a:lnTo>
                <a:lnTo>
                  <a:pt x="6" y="14"/>
                </a:lnTo>
                <a:lnTo>
                  <a:pt x="6" y="9"/>
                </a:lnTo>
                <a:lnTo>
                  <a:pt x="12" y="9"/>
                </a:lnTo>
                <a:lnTo>
                  <a:pt x="12" y="5"/>
                </a:lnTo>
                <a:lnTo>
                  <a:pt x="17" y="9"/>
                </a:lnTo>
                <a:lnTo>
                  <a:pt x="17" y="9"/>
                </a:lnTo>
                <a:lnTo>
                  <a:pt x="23" y="9"/>
                </a:lnTo>
                <a:lnTo>
                  <a:pt x="23" y="5"/>
                </a:lnTo>
                <a:lnTo>
                  <a:pt x="12" y="0"/>
                </a:lnTo>
                <a:lnTo>
                  <a:pt x="0" y="5"/>
                </a:lnTo>
                <a:lnTo>
                  <a:pt x="0" y="9"/>
                </a:lnTo>
                <a:lnTo>
                  <a:pt x="6" y="14"/>
                </a:lnTo>
                <a:lnTo>
                  <a:pt x="12" y="19"/>
                </a:lnTo>
                <a:lnTo>
                  <a:pt x="12" y="19"/>
                </a:lnTo>
                <a:lnTo>
                  <a:pt x="17" y="19"/>
                </a:lnTo>
                <a:lnTo>
                  <a:pt x="17" y="24"/>
                </a:lnTo>
                <a:lnTo>
                  <a:pt x="17" y="29"/>
                </a:lnTo>
                <a:lnTo>
                  <a:pt x="12" y="29"/>
                </a:lnTo>
                <a:lnTo>
                  <a:pt x="6" y="29"/>
                </a:lnTo>
                <a:lnTo>
                  <a:pt x="6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5" name=""/>
          <p:cNvSpPr/>
          <p:nvPr/>
        </p:nvSpPr>
        <p:spPr>
          <a:xfrm>
            <a:off x="4602240" y="2685960"/>
            <a:ext cx="46080" cy="39600"/>
          </a:xfrm>
          <a:custGeom>
            <a:avLst/>
            <a:gdLst/>
            <a:ahLst/>
            <a:rect l="l" t="t" r="r" b="b"/>
            <a:pathLst>
              <a:path w="29" h="25">
                <a:moveTo>
                  <a:pt x="23" y="20"/>
                </a:moveTo>
                <a:lnTo>
                  <a:pt x="23" y="20"/>
                </a:lnTo>
                <a:lnTo>
                  <a:pt x="6" y="0"/>
                </a:lnTo>
                <a:lnTo>
                  <a:pt x="0" y="0"/>
                </a:lnTo>
                <a:lnTo>
                  <a:pt x="0" y="25"/>
                </a:lnTo>
                <a:lnTo>
                  <a:pt x="6" y="25"/>
                </a:lnTo>
                <a:lnTo>
                  <a:pt x="6" y="5"/>
                </a:lnTo>
                <a:lnTo>
                  <a:pt x="6" y="5"/>
                </a:lnTo>
                <a:lnTo>
                  <a:pt x="23" y="25"/>
                </a:lnTo>
                <a:lnTo>
                  <a:pt x="29" y="25"/>
                </a:lnTo>
                <a:lnTo>
                  <a:pt x="29" y="0"/>
                </a:lnTo>
                <a:lnTo>
                  <a:pt x="23" y="0"/>
                </a:lnTo>
                <a:lnTo>
                  <a:pt x="23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6" name=""/>
          <p:cNvSpPr/>
          <p:nvPr/>
        </p:nvSpPr>
        <p:spPr>
          <a:xfrm>
            <a:off x="4657680" y="2685960"/>
            <a:ext cx="34920" cy="39600"/>
          </a:xfrm>
          <a:custGeom>
            <a:avLst/>
            <a:gdLst/>
            <a:ahLst/>
            <a:rect l="l" t="t" r="r" b="b"/>
            <a:pathLst>
              <a:path w="22" h="25">
                <a:moveTo>
                  <a:pt x="22" y="0"/>
                </a:moveTo>
                <a:lnTo>
                  <a:pt x="0" y="0"/>
                </a:lnTo>
                <a:lnTo>
                  <a:pt x="0" y="25"/>
                </a:lnTo>
                <a:lnTo>
                  <a:pt x="22" y="25"/>
                </a:lnTo>
                <a:lnTo>
                  <a:pt x="22" y="20"/>
                </a:lnTo>
                <a:lnTo>
                  <a:pt x="5" y="20"/>
                </a:lnTo>
                <a:lnTo>
                  <a:pt x="5" y="15"/>
                </a:lnTo>
                <a:lnTo>
                  <a:pt x="22" y="15"/>
                </a:lnTo>
                <a:lnTo>
                  <a:pt x="22" y="10"/>
                </a:lnTo>
                <a:lnTo>
                  <a:pt x="5" y="10"/>
                </a:lnTo>
                <a:lnTo>
                  <a:pt x="5" y="5"/>
                </a:lnTo>
                <a:lnTo>
                  <a:pt x="22" y="5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7" name=""/>
          <p:cNvSpPr/>
          <p:nvPr/>
        </p:nvSpPr>
        <p:spPr>
          <a:xfrm>
            <a:off x="4594320" y="2090880"/>
            <a:ext cx="44280" cy="47520"/>
          </a:xfrm>
          <a:custGeom>
            <a:avLst/>
            <a:gdLst/>
            <a:ahLst/>
            <a:rect l="l" t="t" r="r" b="b"/>
            <a:pathLst>
              <a:path w="28" h="30">
                <a:moveTo>
                  <a:pt x="0" y="25"/>
                </a:moveTo>
                <a:lnTo>
                  <a:pt x="5" y="30"/>
                </a:lnTo>
                <a:lnTo>
                  <a:pt x="17" y="30"/>
                </a:lnTo>
                <a:lnTo>
                  <a:pt x="23" y="30"/>
                </a:lnTo>
                <a:lnTo>
                  <a:pt x="28" y="25"/>
                </a:lnTo>
                <a:lnTo>
                  <a:pt x="28" y="20"/>
                </a:lnTo>
                <a:lnTo>
                  <a:pt x="23" y="15"/>
                </a:lnTo>
                <a:lnTo>
                  <a:pt x="11" y="15"/>
                </a:lnTo>
                <a:lnTo>
                  <a:pt x="11" y="15"/>
                </a:lnTo>
                <a:lnTo>
                  <a:pt x="11" y="10"/>
                </a:lnTo>
                <a:lnTo>
                  <a:pt x="11" y="10"/>
                </a:lnTo>
                <a:lnTo>
                  <a:pt x="17" y="5"/>
                </a:lnTo>
                <a:lnTo>
                  <a:pt x="23" y="10"/>
                </a:lnTo>
                <a:lnTo>
                  <a:pt x="23" y="10"/>
                </a:lnTo>
                <a:lnTo>
                  <a:pt x="28" y="10"/>
                </a:lnTo>
                <a:lnTo>
                  <a:pt x="23" y="5"/>
                </a:lnTo>
                <a:lnTo>
                  <a:pt x="17" y="0"/>
                </a:lnTo>
                <a:lnTo>
                  <a:pt x="5" y="5"/>
                </a:lnTo>
                <a:lnTo>
                  <a:pt x="0" y="10"/>
                </a:lnTo>
                <a:lnTo>
                  <a:pt x="5" y="15"/>
                </a:lnTo>
                <a:lnTo>
                  <a:pt x="11" y="20"/>
                </a:lnTo>
                <a:lnTo>
                  <a:pt x="17" y="20"/>
                </a:lnTo>
                <a:lnTo>
                  <a:pt x="23" y="20"/>
                </a:lnTo>
                <a:lnTo>
                  <a:pt x="23" y="25"/>
                </a:lnTo>
                <a:lnTo>
                  <a:pt x="23" y="25"/>
                </a:lnTo>
                <a:lnTo>
                  <a:pt x="17" y="25"/>
                </a:lnTo>
                <a:lnTo>
                  <a:pt x="11" y="25"/>
                </a:lnTo>
                <a:lnTo>
                  <a:pt x="11" y="25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8" name=""/>
          <p:cNvSpPr/>
          <p:nvPr/>
        </p:nvSpPr>
        <p:spPr>
          <a:xfrm>
            <a:off x="4648320" y="2098800"/>
            <a:ext cx="44280" cy="39600"/>
          </a:xfrm>
          <a:custGeom>
            <a:avLst/>
            <a:gdLst/>
            <a:ahLst/>
            <a:rect l="l" t="t" r="r" b="b"/>
            <a:pathLst>
              <a:path w="28" h="25">
                <a:moveTo>
                  <a:pt x="0" y="25"/>
                </a:moveTo>
                <a:lnTo>
                  <a:pt x="11" y="25"/>
                </a:lnTo>
                <a:lnTo>
                  <a:pt x="23" y="20"/>
                </a:lnTo>
                <a:lnTo>
                  <a:pt x="28" y="10"/>
                </a:lnTo>
                <a:lnTo>
                  <a:pt x="23" y="5"/>
                </a:lnTo>
                <a:lnTo>
                  <a:pt x="11" y="0"/>
                </a:lnTo>
                <a:lnTo>
                  <a:pt x="0" y="0"/>
                </a:lnTo>
                <a:lnTo>
                  <a:pt x="0" y="25"/>
                </a:lnTo>
                <a:close/>
                <a:moveTo>
                  <a:pt x="6" y="5"/>
                </a:moveTo>
                <a:lnTo>
                  <a:pt x="11" y="5"/>
                </a:lnTo>
                <a:lnTo>
                  <a:pt x="17" y="5"/>
                </a:lnTo>
                <a:lnTo>
                  <a:pt x="23" y="10"/>
                </a:lnTo>
                <a:lnTo>
                  <a:pt x="17" y="15"/>
                </a:lnTo>
                <a:lnTo>
                  <a:pt x="11" y="20"/>
                </a:lnTo>
                <a:lnTo>
                  <a:pt x="6" y="20"/>
                </a:lnTo>
                <a:lnTo>
                  <a:pt x="6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9" name=""/>
          <p:cNvSpPr/>
          <p:nvPr/>
        </p:nvSpPr>
        <p:spPr>
          <a:xfrm>
            <a:off x="4630680" y="1739880"/>
            <a:ext cx="34920" cy="46080"/>
          </a:xfrm>
          <a:custGeom>
            <a:avLst/>
            <a:gdLst/>
            <a:ahLst/>
            <a:rect l="l" t="t" r="r" b="b"/>
            <a:pathLst>
              <a:path w="22" h="29">
                <a:moveTo>
                  <a:pt x="17" y="19"/>
                </a:moveTo>
                <a:lnTo>
                  <a:pt x="17" y="19"/>
                </a:lnTo>
                <a:lnTo>
                  <a:pt x="5" y="0"/>
                </a:lnTo>
                <a:lnTo>
                  <a:pt x="0" y="0"/>
                </a:lnTo>
                <a:lnTo>
                  <a:pt x="0" y="29"/>
                </a:lnTo>
                <a:lnTo>
                  <a:pt x="5" y="29"/>
                </a:lnTo>
                <a:lnTo>
                  <a:pt x="5" y="10"/>
                </a:lnTo>
                <a:lnTo>
                  <a:pt x="5" y="10"/>
                </a:lnTo>
                <a:lnTo>
                  <a:pt x="17" y="29"/>
                </a:lnTo>
                <a:lnTo>
                  <a:pt x="22" y="29"/>
                </a:lnTo>
                <a:lnTo>
                  <a:pt x="22" y="0"/>
                </a:lnTo>
                <a:lnTo>
                  <a:pt x="17" y="0"/>
                </a:lnTo>
                <a:lnTo>
                  <a:pt x="17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0" name=""/>
          <p:cNvSpPr/>
          <p:nvPr/>
        </p:nvSpPr>
        <p:spPr>
          <a:xfrm>
            <a:off x="4684680" y="1739880"/>
            <a:ext cx="34920" cy="46080"/>
          </a:xfrm>
          <a:custGeom>
            <a:avLst/>
            <a:gdLst/>
            <a:ahLst/>
            <a:rect l="l" t="t" r="r" b="b"/>
            <a:pathLst>
              <a:path w="22" h="29">
                <a:moveTo>
                  <a:pt x="0" y="29"/>
                </a:moveTo>
                <a:lnTo>
                  <a:pt x="11" y="29"/>
                </a:lnTo>
                <a:lnTo>
                  <a:pt x="22" y="24"/>
                </a:lnTo>
                <a:lnTo>
                  <a:pt x="22" y="14"/>
                </a:lnTo>
                <a:lnTo>
                  <a:pt x="22" y="5"/>
                </a:lnTo>
                <a:lnTo>
                  <a:pt x="11" y="0"/>
                </a:lnTo>
                <a:lnTo>
                  <a:pt x="0" y="0"/>
                </a:lnTo>
                <a:lnTo>
                  <a:pt x="0" y="29"/>
                </a:lnTo>
                <a:close/>
                <a:moveTo>
                  <a:pt x="5" y="5"/>
                </a:moveTo>
                <a:lnTo>
                  <a:pt x="11" y="5"/>
                </a:lnTo>
                <a:lnTo>
                  <a:pt x="17" y="5"/>
                </a:lnTo>
                <a:lnTo>
                  <a:pt x="17" y="14"/>
                </a:lnTo>
                <a:lnTo>
                  <a:pt x="17" y="19"/>
                </a:lnTo>
                <a:lnTo>
                  <a:pt x="11" y="24"/>
                </a:lnTo>
                <a:lnTo>
                  <a:pt x="5" y="24"/>
                </a:lnTo>
                <a:lnTo>
                  <a:pt x="5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1" name=""/>
          <p:cNvSpPr/>
          <p:nvPr/>
        </p:nvSpPr>
        <p:spPr>
          <a:xfrm>
            <a:off x="3621240" y="1692360"/>
            <a:ext cx="54000" cy="47520"/>
          </a:xfrm>
          <a:custGeom>
            <a:avLst/>
            <a:gdLst/>
            <a:ahLst/>
            <a:rect l="l" t="t" r="r" b="b"/>
            <a:pathLst>
              <a:path w="34" h="30">
                <a:moveTo>
                  <a:pt x="34" y="0"/>
                </a:moveTo>
                <a:lnTo>
                  <a:pt x="22" y="0"/>
                </a:lnTo>
                <a:lnTo>
                  <a:pt x="17" y="25"/>
                </a:lnTo>
                <a:lnTo>
                  <a:pt x="17" y="25"/>
                </a:lnTo>
                <a:lnTo>
                  <a:pt x="11" y="0"/>
                </a:lnTo>
                <a:lnTo>
                  <a:pt x="0" y="0"/>
                </a:lnTo>
                <a:lnTo>
                  <a:pt x="0" y="30"/>
                </a:lnTo>
                <a:lnTo>
                  <a:pt x="5" y="30"/>
                </a:lnTo>
                <a:lnTo>
                  <a:pt x="5" y="5"/>
                </a:lnTo>
                <a:lnTo>
                  <a:pt x="5" y="5"/>
                </a:lnTo>
                <a:lnTo>
                  <a:pt x="11" y="30"/>
                </a:lnTo>
                <a:lnTo>
                  <a:pt x="17" y="30"/>
                </a:lnTo>
                <a:lnTo>
                  <a:pt x="22" y="5"/>
                </a:lnTo>
                <a:lnTo>
                  <a:pt x="28" y="5"/>
                </a:lnTo>
                <a:lnTo>
                  <a:pt x="28" y="30"/>
                </a:lnTo>
                <a:lnTo>
                  <a:pt x="34" y="30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2" name=""/>
          <p:cNvSpPr/>
          <p:nvPr/>
        </p:nvSpPr>
        <p:spPr>
          <a:xfrm>
            <a:off x="3675240" y="1692360"/>
            <a:ext cx="44280" cy="47520"/>
          </a:xfrm>
          <a:custGeom>
            <a:avLst/>
            <a:gdLst/>
            <a:ahLst/>
            <a:rect l="l" t="t" r="r" b="b"/>
            <a:pathLst>
              <a:path w="28" h="30">
                <a:moveTo>
                  <a:pt x="17" y="5"/>
                </a:moveTo>
                <a:lnTo>
                  <a:pt x="28" y="5"/>
                </a:lnTo>
                <a:lnTo>
                  <a:pt x="28" y="0"/>
                </a:lnTo>
                <a:lnTo>
                  <a:pt x="0" y="0"/>
                </a:lnTo>
                <a:lnTo>
                  <a:pt x="0" y="5"/>
                </a:lnTo>
                <a:lnTo>
                  <a:pt x="11" y="5"/>
                </a:lnTo>
                <a:lnTo>
                  <a:pt x="11" y="30"/>
                </a:lnTo>
                <a:lnTo>
                  <a:pt x="17" y="30"/>
                </a:lnTo>
                <a:lnTo>
                  <a:pt x="17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3" name=""/>
          <p:cNvSpPr/>
          <p:nvPr/>
        </p:nvSpPr>
        <p:spPr>
          <a:xfrm>
            <a:off x="3594240" y="2381400"/>
            <a:ext cx="71280" cy="45720"/>
          </a:xfrm>
          <a:custGeom>
            <a:avLst/>
            <a:gdLst/>
            <a:ahLst/>
            <a:rect l="l" t="t" r="r" b="b"/>
            <a:pathLst>
              <a:path w="45" h="29">
                <a:moveTo>
                  <a:pt x="11" y="29"/>
                </a:moveTo>
                <a:lnTo>
                  <a:pt x="17" y="29"/>
                </a:lnTo>
                <a:lnTo>
                  <a:pt x="22" y="20"/>
                </a:lnTo>
                <a:lnTo>
                  <a:pt x="22" y="15"/>
                </a:lnTo>
                <a:lnTo>
                  <a:pt x="22" y="10"/>
                </a:lnTo>
                <a:lnTo>
                  <a:pt x="22" y="10"/>
                </a:lnTo>
                <a:lnTo>
                  <a:pt x="22" y="15"/>
                </a:lnTo>
                <a:lnTo>
                  <a:pt x="22" y="20"/>
                </a:lnTo>
                <a:lnTo>
                  <a:pt x="28" y="29"/>
                </a:lnTo>
                <a:lnTo>
                  <a:pt x="34" y="29"/>
                </a:lnTo>
                <a:lnTo>
                  <a:pt x="45" y="0"/>
                </a:lnTo>
                <a:lnTo>
                  <a:pt x="34" y="0"/>
                </a:lnTo>
                <a:lnTo>
                  <a:pt x="34" y="10"/>
                </a:lnTo>
                <a:lnTo>
                  <a:pt x="34" y="20"/>
                </a:lnTo>
                <a:lnTo>
                  <a:pt x="28" y="25"/>
                </a:lnTo>
                <a:lnTo>
                  <a:pt x="28" y="25"/>
                </a:lnTo>
                <a:lnTo>
                  <a:pt x="28" y="20"/>
                </a:lnTo>
                <a:lnTo>
                  <a:pt x="28" y="10"/>
                </a:lnTo>
                <a:lnTo>
                  <a:pt x="22" y="0"/>
                </a:lnTo>
                <a:lnTo>
                  <a:pt x="17" y="0"/>
                </a:lnTo>
                <a:lnTo>
                  <a:pt x="17" y="15"/>
                </a:lnTo>
                <a:lnTo>
                  <a:pt x="11" y="25"/>
                </a:lnTo>
                <a:lnTo>
                  <a:pt x="11" y="25"/>
                </a:lnTo>
                <a:lnTo>
                  <a:pt x="11" y="20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lnTo>
                  <a:pt x="11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4" name=""/>
          <p:cNvSpPr/>
          <p:nvPr/>
        </p:nvSpPr>
        <p:spPr>
          <a:xfrm>
            <a:off x="3665520" y="2381400"/>
            <a:ext cx="44640" cy="45720"/>
          </a:xfrm>
          <a:custGeom>
            <a:avLst/>
            <a:gdLst/>
            <a:ahLst/>
            <a:rect l="l" t="t" r="r" b="b"/>
            <a:pathLst>
              <a:path w="28" h="29">
                <a:moveTo>
                  <a:pt x="17" y="20"/>
                </a:moveTo>
                <a:lnTo>
                  <a:pt x="28" y="0"/>
                </a:lnTo>
                <a:lnTo>
                  <a:pt x="17" y="0"/>
                </a:lnTo>
                <a:lnTo>
                  <a:pt x="11" y="15"/>
                </a:lnTo>
                <a:lnTo>
                  <a:pt x="6" y="0"/>
                </a:lnTo>
                <a:lnTo>
                  <a:pt x="0" y="0"/>
                </a:lnTo>
                <a:lnTo>
                  <a:pt x="11" y="20"/>
                </a:lnTo>
                <a:lnTo>
                  <a:pt x="11" y="29"/>
                </a:lnTo>
                <a:lnTo>
                  <a:pt x="17" y="29"/>
                </a:lnTo>
                <a:lnTo>
                  <a:pt x="17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5" name=""/>
          <p:cNvSpPr/>
          <p:nvPr/>
        </p:nvSpPr>
        <p:spPr>
          <a:xfrm>
            <a:off x="4043520" y="3038400"/>
            <a:ext cx="45720" cy="47880"/>
          </a:xfrm>
          <a:custGeom>
            <a:avLst/>
            <a:gdLst/>
            <a:ahLst/>
            <a:rect l="l" t="t" r="r" b="b"/>
            <a:pathLst>
              <a:path w="29" h="30">
                <a:moveTo>
                  <a:pt x="29" y="10"/>
                </a:moveTo>
                <a:lnTo>
                  <a:pt x="23" y="5"/>
                </a:lnTo>
                <a:lnTo>
                  <a:pt x="12" y="0"/>
                </a:lnTo>
                <a:lnTo>
                  <a:pt x="6" y="5"/>
                </a:lnTo>
                <a:lnTo>
                  <a:pt x="0" y="15"/>
                </a:lnTo>
                <a:lnTo>
                  <a:pt x="6" y="25"/>
                </a:lnTo>
                <a:lnTo>
                  <a:pt x="12" y="30"/>
                </a:lnTo>
                <a:lnTo>
                  <a:pt x="23" y="25"/>
                </a:lnTo>
                <a:lnTo>
                  <a:pt x="29" y="20"/>
                </a:lnTo>
                <a:lnTo>
                  <a:pt x="23" y="20"/>
                </a:lnTo>
                <a:lnTo>
                  <a:pt x="17" y="25"/>
                </a:lnTo>
                <a:lnTo>
                  <a:pt x="12" y="25"/>
                </a:lnTo>
                <a:lnTo>
                  <a:pt x="6" y="20"/>
                </a:lnTo>
                <a:lnTo>
                  <a:pt x="6" y="15"/>
                </a:lnTo>
                <a:lnTo>
                  <a:pt x="12" y="10"/>
                </a:lnTo>
                <a:lnTo>
                  <a:pt x="12" y="5"/>
                </a:lnTo>
                <a:lnTo>
                  <a:pt x="17" y="10"/>
                </a:lnTo>
                <a:lnTo>
                  <a:pt x="23" y="10"/>
                </a:lnTo>
                <a:lnTo>
                  <a:pt x="29" y="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" name=""/>
          <p:cNvSpPr/>
          <p:nvPr/>
        </p:nvSpPr>
        <p:spPr>
          <a:xfrm>
            <a:off x="4098960" y="3038400"/>
            <a:ext cx="44280" cy="47880"/>
          </a:xfrm>
          <a:custGeom>
            <a:avLst/>
            <a:gdLst/>
            <a:ahLst/>
            <a:rect l="l" t="t" r="r" b="b"/>
            <a:pathLst>
              <a:path w="28" h="30">
                <a:moveTo>
                  <a:pt x="0" y="15"/>
                </a:moveTo>
                <a:lnTo>
                  <a:pt x="0" y="25"/>
                </a:lnTo>
                <a:lnTo>
                  <a:pt x="5" y="30"/>
                </a:lnTo>
                <a:lnTo>
                  <a:pt x="11" y="30"/>
                </a:lnTo>
                <a:lnTo>
                  <a:pt x="22" y="30"/>
                </a:lnTo>
                <a:lnTo>
                  <a:pt x="28" y="25"/>
                </a:lnTo>
                <a:lnTo>
                  <a:pt x="28" y="15"/>
                </a:lnTo>
                <a:lnTo>
                  <a:pt x="22" y="5"/>
                </a:lnTo>
                <a:lnTo>
                  <a:pt x="11" y="0"/>
                </a:lnTo>
                <a:lnTo>
                  <a:pt x="5" y="5"/>
                </a:lnTo>
                <a:lnTo>
                  <a:pt x="0" y="15"/>
                </a:lnTo>
                <a:lnTo>
                  <a:pt x="0" y="15"/>
                </a:lnTo>
                <a:close/>
                <a:moveTo>
                  <a:pt x="5" y="15"/>
                </a:moveTo>
                <a:lnTo>
                  <a:pt x="11" y="10"/>
                </a:lnTo>
                <a:lnTo>
                  <a:pt x="11" y="5"/>
                </a:lnTo>
                <a:lnTo>
                  <a:pt x="17" y="10"/>
                </a:lnTo>
                <a:lnTo>
                  <a:pt x="22" y="15"/>
                </a:lnTo>
                <a:lnTo>
                  <a:pt x="17" y="25"/>
                </a:lnTo>
                <a:lnTo>
                  <a:pt x="11" y="25"/>
                </a:lnTo>
                <a:lnTo>
                  <a:pt x="11" y="25"/>
                </a:lnTo>
                <a:lnTo>
                  <a:pt x="5" y="15"/>
                </a:lnTo>
                <a:lnTo>
                  <a:pt x="5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" name=""/>
          <p:cNvSpPr/>
          <p:nvPr/>
        </p:nvSpPr>
        <p:spPr>
          <a:xfrm>
            <a:off x="2962440" y="2960640"/>
            <a:ext cx="44280" cy="46080"/>
          </a:xfrm>
          <a:custGeom>
            <a:avLst/>
            <a:gdLst/>
            <a:ahLst/>
            <a:rect l="l" t="t" r="r" b="b"/>
            <a:pathLst>
              <a:path w="28" h="29">
                <a:moveTo>
                  <a:pt x="28" y="0"/>
                </a:moveTo>
                <a:lnTo>
                  <a:pt x="17" y="0"/>
                </a:lnTo>
                <a:lnTo>
                  <a:pt x="17" y="19"/>
                </a:lnTo>
                <a:lnTo>
                  <a:pt x="17" y="24"/>
                </a:lnTo>
                <a:lnTo>
                  <a:pt x="11" y="24"/>
                </a:lnTo>
                <a:lnTo>
                  <a:pt x="11" y="24"/>
                </a:lnTo>
                <a:lnTo>
                  <a:pt x="6" y="19"/>
                </a:lnTo>
                <a:lnTo>
                  <a:pt x="6" y="0"/>
                </a:lnTo>
                <a:lnTo>
                  <a:pt x="0" y="0"/>
                </a:lnTo>
                <a:lnTo>
                  <a:pt x="0" y="19"/>
                </a:lnTo>
                <a:lnTo>
                  <a:pt x="0" y="24"/>
                </a:lnTo>
                <a:lnTo>
                  <a:pt x="0" y="24"/>
                </a:lnTo>
                <a:lnTo>
                  <a:pt x="6" y="29"/>
                </a:lnTo>
                <a:lnTo>
                  <a:pt x="11" y="29"/>
                </a:lnTo>
                <a:lnTo>
                  <a:pt x="23" y="24"/>
                </a:lnTo>
                <a:lnTo>
                  <a:pt x="28" y="19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" name=""/>
          <p:cNvSpPr/>
          <p:nvPr/>
        </p:nvSpPr>
        <p:spPr>
          <a:xfrm>
            <a:off x="3006720" y="2960640"/>
            <a:ext cx="46080" cy="46080"/>
          </a:xfrm>
          <a:custGeom>
            <a:avLst/>
            <a:gdLst/>
            <a:ahLst/>
            <a:rect l="l" t="t" r="r" b="b"/>
            <a:pathLst>
              <a:path w="29" h="29">
                <a:moveTo>
                  <a:pt x="18" y="5"/>
                </a:moveTo>
                <a:lnTo>
                  <a:pt x="29" y="5"/>
                </a:lnTo>
                <a:lnTo>
                  <a:pt x="29" y="0"/>
                </a:lnTo>
                <a:lnTo>
                  <a:pt x="0" y="0"/>
                </a:lnTo>
                <a:lnTo>
                  <a:pt x="0" y="5"/>
                </a:lnTo>
                <a:lnTo>
                  <a:pt x="12" y="5"/>
                </a:lnTo>
                <a:lnTo>
                  <a:pt x="12" y="29"/>
                </a:lnTo>
                <a:lnTo>
                  <a:pt x="18" y="29"/>
                </a:lnTo>
                <a:lnTo>
                  <a:pt x="18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" name=""/>
          <p:cNvSpPr/>
          <p:nvPr/>
        </p:nvSpPr>
        <p:spPr>
          <a:xfrm>
            <a:off x="2773440" y="2114640"/>
            <a:ext cx="9360" cy="39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" name=""/>
          <p:cNvSpPr/>
          <p:nvPr/>
        </p:nvSpPr>
        <p:spPr>
          <a:xfrm>
            <a:off x="2790720" y="2114640"/>
            <a:ext cx="46080" cy="39600"/>
          </a:xfrm>
          <a:custGeom>
            <a:avLst/>
            <a:gdLst/>
            <a:ahLst/>
            <a:rect l="l" t="t" r="r" b="b"/>
            <a:pathLst>
              <a:path w="29" h="25">
                <a:moveTo>
                  <a:pt x="0" y="25"/>
                </a:moveTo>
                <a:lnTo>
                  <a:pt x="17" y="25"/>
                </a:lnTo>
                <a:lnTo>
                  <a:pt x="23" y="20"/>
                </a:lnTo>
                <a:lnTo>
                  <a:pt x="29" y="10"/>
                </a:lnTo>
                <a:lnTo>
                  <a:pt x="29" y="5"/>
                </a:lnTo>
                <a:lnTo>
                  <a:pt x="17" y="0"/>
                </a:lnTo>
                <a:lnTo>
                  <a:pt x="0" y="0"/>
                </a:lnTo>
                <a:lnTo>
                  <a:pt x="0" y="25"/>
                </a:lnTo>
                <a:close/>
                <a:moveTo>
                  <a:pt x="6" y="5"/>
                </a:moveTo>
                <a:lnTo>
                  <a:pt x="12" y="5"/>
                </a:lnTo>
                <a:lnTo>
                  <a:pt x="17" y="5"/>
                </a:lnTo>
                <a:lnTo>
                  <a:pt x="23" y="10"/>
                </a:lnTo>
                <a:lnTo>
                  <a:pt x="17" y="15"/>
                </a:lnTo>
                <a:lnTo>
                  <a:pt x="12" y="20"/>
                </a:lnTo>
                <a:lnTo>
                  <a:pt x="6" y="20"/>
                </a:lnTo>
                <a:lnTo>
                  <a:pt x="6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" name=""/>
          <p:cNvSpPr/>
          <p:nvPr/>
        </p:nvSpPr>
        <p:spPr>
          <a:xfrm>
            <a:off x="2817720" y="3633840"/>
            <a:ext cx="54000" cy="46080"/>
          </a:xfrm>
          <a:custGeom>
            <a:avLst/>
            <a:gdLst/>
            <a:ahLst/>
            <a:rect l="l" t="t" r="r" b="b"/>
            <a:pathLst>
              <a:path w="34" h="29">
                <a:moveTo>
                  <a:pt x="12" y="24"/>
                </a:moveTo>
                <a:lnTo>
                  <a:pt x="23" y="24"/>
                </a:lnTo>
                <a:lnTo>
                  <a:pt x="23" y="29"/>
                </a:lnTo>
                <a:lnTo>
                  <a:pt x="34" y="29"/>
                </a:lnTo>
                <a:lnTo>
                  <a:pt x="23" y="0"/>
                </a:lnTo>
                <a:lnTo>
                  <a:pt x="12" y="0"/>
                </a:lnTo>
                <a:lnTo>
                  <a:pt x="0" y="29"/>
                </a:lnTo>
                <a:lnTo>
                  <a:pt x="6" y="29"/>
                </a:lnTo>
                <a:lnTo>
                  <a:pt x="12" y="24"/>
                </a:lnTo>
                <a:close/>
                <a:moveTo>
                  <a:pt x="17" y="9"/>
                </a:moveTo>
                <a:lnTo>
                  <a:pt x="17" y="9"/>
                </a:lnTo>
                <a:lnTo>
                  <a:pt x="23" y="19"/>
                </a:lnTo>
                <a:lnTo>
                  <a:pt x="12" y="19"/>
                </a:lnTo>
                <a:lnTo>
                  <a:pt x="17" y="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" name=""/>
          <p:cNvSpPr/>
          <p:nvPr/>
        </p:nvSpPr>
        <p:spPr>
          <a:xfrm>
            <a:off x="2871720" y="3633840"/>
            <a:ext cx="36720" cy="46080"/>
          </a:xfrm>
          <a:custGeom>
            <a:avLst/>
            <a:gdLst/>
            <a:ahLst/>
            <a:rect l="l" t="t" r="r" b="b"/>
            <a:pathLst>
              <a:path w="23" h="29">
                <a:moveTo>
                  <a:pt x="23" y="24"/>
                </a:moveTo>
                <a:lnTo>
                  <a:pt x="6" y="24"/>
                </a:lnTo>
                <a:lnTo>
                  <a:pt x="23" y="5"/>
                </a:lnTo>
                <a:lnTo>
                  <a:pt x="23" y="0"/>
                </a:lnTo>
                <a:lnTo>
                  <a:pt x="0" y="0"/>
                </a:lnTo>
                <a:lnTo>
                  <a:pt x="0" y="5"/>
                </a:lnTo>
                <a:lnTo>
                  <a:pt x="17" y="5"/>
                </a:lnTo>
                <a:lnTo>
                  <a:pt x="0" y="24"/>
                </a:lnTo>
                <a:lnTo>
                  <a:pt x="0" y="29"/>
                </a:lnTo>
                <a:lnTo>
                  <a:pt x="23" y="29"/>
                </a:lnTo>
                <a:lnTo>
                  <a:pt x="23" y="2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" name=""/>
          <p:cNvSpPr/>
          <p:nvPr/>
        </p:nvSpPr>
        <p:spPr>
          <a:xfrm>
            <a:off x="2214720" y="2779560"/>
            <a:ext cx="44280" cy="39960"/>
          </a:xfrm>
          <a:custGeom>
            <a:avLst/>
            <a:gdLst/>
            <a:ahLst/>
            <a:rect l="l" t="t" r="r" b="b"/>
            <a:pathLst>
              <a:path w="28" h="25">
                <a:moveTo>
                  <a:pt x="17" y="20"/>
                </a:moveTo>
                <a:lnTo>
                  <a:pt x="17" y="20"/>
                </a:lnTo>
                <a:lnTo>
                  <a:pt x="5" y="0"/>
                </a:lnTo>
                <a:lnTo>
                  <a:pt x="0" y="0"/>
                </a:lnTo>
                <a:lnTo>
                  <a:pt x="0" y="25"/>
                </a:lnTo>
                <a:lnTo>
                  <a:pt x="5" y="25"/>
                </a:lnTo>
                <a:lnTo>
                  <a:pt x="5" y="5"/>
                </a:lnTo>
                <a:lnTo>
                  <a:pt x="5" y="5"/>
                </a:lnTo>
                <a:lnTo>
                  <a:pt x="17" y="25"/>
                </a:lnTo>
                <a:lnTo>
                  <a:pt x="28" y="25"/>
                </a:lnTo>
                <a:lnTo>
                  <a:pt x="28" y="0"/>
                </a:lnTo>
                <a:lnTo>
                  <a:pt x="17" y="0"/>
                </a:lnTo>
                <a:lnTo>
                  <a:pt x="17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" name=""/>
          <p:cNvSpPr/>
          <p:nvPr/>
        </p:nvSpPr>
        <p:spPr>
          <a:xfrm>
            <a:off x="2259000" y="2779560"/>
            <a:ext cx="46080" cy="39960"/>
          </a:xfrm>
          <a:custGeom>
            <a:avLst/>
            <a:gdLst/>
            <a:ahLst/>
            <a:rect l="l" t="t" r="r" b="b"/>
            <a:pathLst>
              <a:path w="29" h="25">
                <a:moveTo>
                  <a:pt x="17" y="20"/>
                </a:moveTo>
                <a:lnTo>
                  <a:pt x="17" y="20"/>
                </a:lnTo>
                <a:lnTo>
                  <a:pt x="6" y="0"/>
                </a:lnTo>
                <a:lnTo>
                  <a:pt x="0" y="0"/>
                </a:lnTo>
                <a:lnTo>
                  <a:pt x="12" y="25"/>
                </a:lnTo>
                <a:lnTo>
                  <a:pt x="17" y="25"/>
                </a:lnTo>
                <a:lnTo>
                  <a:pt x="29" y="0"/>
                </a:lnTo>
                <a:lnTo>
                  <a:pt x="23" y="0"/>
                </a:lnTo>
                <a:lnTo>
                  <a:pt x="17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" name=""/>
          <p:cNvSpPr/>
          <p:nvPr/>
        </p:nvSpPr>
        <p:spPr>
          <a:xfrm>
            <a:off x="2033640" y="1535040"/>
            <a:ext cx="63360" cy="39600"/>
          </a:xfrm>
          <a:custGeom>
            <a:avLst/>
            <a:gdLst/>
            <a:ahLst/>
            <a:rect l="l" t="t" r="r" b="b"/>
            <a:pathLst>
              <a:path w="40" h="25">
                <a:moveTo>
                  <a:pt x="6" y="25"/>
                </a:moveTo>
                <a:lnTo>
                  <a:pt x="12" y="25"/>
                </a:lnTo>
                <a:lnTo>
                  <a:pt x="17" y="15"/>
                </a:lnTo>
                <a:lnTo>
                  <a:pt x="17" y="10"/>
                </a:lnTo>
                <a:lnTo>
                  <a:pt x="17" y="5"/>
                </a:lnTo>
                <a:lnTo>
                  <a:pt x="17" y="5"/>
                </a:lnTo>
                <a:lnTo>
                  <a:pt x="17" y="10"/>
                </a:lnTo>
                <a:lnTo>
                  <a:pt x="17" y="15"/>
                </a:lnTo>
                <a:lnTo>
                  <a:pt x="23" y="25"/>
                </a:lnTo>
                <a:lnTo>
                  <a:pt x="29" y="25"/>
                </a:lnTo>
                <a:lnTo>
                  <a:pt x="40" y="0"/>
                </a:lnTo>
                <a:lnTo>
                  <a:pt x="34" y="0"/>
                </a:lnTo>
                <a:lnTo>
                  <a:pt x="29" y="10"/>
                </a:lnTo>
                <a:lnTo>
                  <a:pt x="29" y="15"/>
                </a:lnTo>
                <a:lnTo>
                  <a:pt x="29" y="20"/>
                </a:lnTo>
                <a:lnTo>
                  <a:pt x="29" y="20"/>
                </a:lnTo>
                <a:lnTo>
                  <a:pt x="23" y="15"/>
                </a:lnTo>
                <a:lnTo>
                  <a:pt x="23" y="10"/>
                </a:lnTo>
                <a:lnTo>
                  <a:pt x="23" y="0"/>
                </a:lnTo>
                <a:lnTo>
                  <a:pt x="17" y="0"/>
                </a:lnTo>
                <a:lnTo>
                  <a:pt x="12" y="10"/>
                </a:lnTo>
                <a:lnTo>
                  <a:pt x="12" y="15"/>
                </a:lnTo>
                <a:lnTo>
                  <a:pt x="12" y="20"/>
                </a:lnTo>
                <a:lnTo>
                  <a:pt x="12" y="20"/>
                </a:lnTo>
                <a:lnTo>
                  <a:pt x="12" y="15"/>
                </a:lnTo>
                <a:lnTo>
                  <a:pt x="12" y="10"/>
                </a:lnTo>
                <a:lnTo>
                  <a:pt x="6" y="0"/>
                </a:lnTo>
                <a:lnTo>
                  <a:pt x="0" y="0"/>
                </a:lnTo>
                <a:lnTo>
                  <a:pt x="6" y="2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" name=""/>
          <p:cNvSpPr/>
          <p:nvPr/>
        </p:nvSpPr>
        <p:spPr>
          <a:xfrm>
            <a:off x="2097000" y="1535040"/>
            <a:ext cx="44640" cy="39600"/>
          </a:xfrm>
          <a:custGeom>
            <a:avLst/>
            <a:gdLst/>
            <a:ahLst/>
            <a:rect l="l" t="t" r="r" b="b"/>
            <a:pathLst>
              <a:path w="28" h="25">
                <a:moveTo>
                  <a:pt x="11" y="20"/>
                </a:moveTo>
                <a:lnTo>
                  <a:pt x="23" y="20"/>
                </a:lnTo>
                <a:lnTo>
                  <a:pt x="23" y="25"/>
                </a:lnTo>
                <a:lnTo>
                  <a:pt x="28" y="25"/>
                </a:lnTo>
                <a:lnTo>
                  <a:pt x="17" y="0"/>
                </a:lnTo>
                <a:lnTo>
                  <a:pt x="11" y="0"/>
                </a:lnTo>
                <a:lnTo>
                  <a:pt x="0" y="25"/>
                </a:lnTo>
                <a:lnTo>
                  <a:pt x="6" y="25"/>
                </a:lnTo>
                <a:lnTo>
                  <a:pt x="11" y="20"/>
                </a:lnTo>
                <a:close/>
                <a:moveTo>
                  <a:pt x="17" y="5"/>
                </a:moveTo>
                <a:lnTo>
                  <a:pt x="17" y="5"/>
                </a:lnTo>
                <a:lnTo>
                  <a:pt x="17" y="15"/>
                </a:lnTo>
                <a:lnTo>
                  <a:pt x="11" y="15"/>
                </a:lnTo>
                <a:lnTo>
                  <a:pt x="17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7" name=""/>
          <p:cNvSpPr/>
          <p:nvPr/>
        </p:nvSpPr>
        <p:spPr>
          <a:xfrm>
            <a:off x="1727280" y="3195720"/>
            <a:ext cx="46080" cy="46080"/>
          </a:xfrm>
          <a:custGeom>
            <a:avLst/>
            <a:gdLst/>
            <a:ahLst/>
            <a:rect l="l" t="t" r="r" b="b"/>
            <a:pathLst>
              <a:path w="29" h="29">
                <a:moveTo>
                  <a:pt x="29" y="9"/>
                </a:moveTo>
                <a:lnTo>
                  <a:pt x="29" y="4"/>
                </a:lnTo>
                <a:lnTo>
                  <a:pt x="17" y="0"/>
                </a:lnTo>
                <a:lnTo>
                  <a:pt x="6" y="4"/>
                </a:lnTo>
                <a:lnTo>
                  <a:pt x="0" y="14"/>
                </a:lnTo>
                <a:lnTo>
                  <a:pt x="6" y="24"/>
                </a:lnTo>
                <a:lnTo>
                  <a:pt x="17" y="29"/>
                </a:lnTo>
                <a:lnTo>
                  <a:pt x="23" y="24"/>
                </a:lnTo>
                <a:lnTo>
                  <a:pt x="29" y="19"/>
                </a:lnTo>
                <a:lnTo>
                  <a:pt x="23" y="19"/>
                </a:lnTo>
                <a:lnTo>
                  <a:pt x="23" y="24"/>
                </a:lnTo>
                <a:lnTo>
                  <a:pt x="17" y="24"/>
                </a:lnTo>
                <a:lnTo>
                  <a:pt x="12" y="19"/>
                </a:lnTo>
                <a:lnTo>
                  <a:pt x="6" y="14"/>
                </a:lnTo>
                <a:lnTo>
                  <a:pt x="12" y="9"/>
                </a:lnTo>
                <a:lnTo>
                  <a:pt x="17" y="4"/>
                </a:lnTo>
                <a:lnTo>
                  <a:pt x="23" y="9"/>
                </a:lnTo>
                <a:lnTo>
                  <a:pt x="23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8" name=""/>
          <p:cNvSpPr/>
          <p:nvPr/>
        </p:nvSpPr>
        <p:spPr>
          <a:xfrm>
            <a:off x="1781280" y="3195720"/>
            <a:ext cx="46080" cy="46080"/>
          </a:xfrm>
          <a:custGeom>
            <a:avLst/>
            <a:gdLst/>
            <a:ahLst/>
            <a:rect l="l" t="t" r="r" b="b"/>
            <a:pathLst>
              <a:path w="29" h="29">
                <a:moveTo>
                  <a:pt x="6" y="24"/>
                </a:moveTo>
                <a:lnTo>
                  <a:pt x="23" y="24"/>
                </a:lnTo>
                <a:lnTo>
                  <a:pt x="23" y="29"/>
                </a:lnTo>
                <a:lnTo>
                  <a:pt x="29" y="29"/>
                </a:lnTo>
                <a:lnTo>
                  <a:pt x="17" y="0"/>
                </a:lnTo>
                <a:lnTo>
                  <a:pt x="12" y="0"/>
                </a:lnTo>
                <a:lnTo>
                  <a:pt x="0" y="29"/>
                </a:lnTo>
                <a:lnTo>
                  <a:pt x="6" y="29"/>
                </a:lnTo>
                <a:lnTo>
                  <a:pt x="6" y="24"/>
                </a:lnTo>
                <a:close/>
                <a:moveTo>
                  <a:pt x="12" y="9"/>
                </a:moveTo>
                <a:lnTo>
                  <a:pt x="12" y="9"/>
                </a:lnTo>
                <a:lnTo>
                  <a:pt x="17" y="19"/>
                </a:lnTo>
                <a:lnTo>
                  <a:pt x="12" y="19"/>
                </a:lnTo>
                <a:lnTo>
                  <a:pt x="12" y="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9" name=""/>
          <p:cNvSpPr/>
          <p:nvPr/>
        </p:nvSpPr>
        <p:spPr>
          <a:xfrm>
            <a:off x="1943280" y="1967040"/>
            <a:ext cx="45720" cy="46080"/>
          </a:xfrm>
          <a:custGeom>
            <a:avLst/>
            <a:gdLst/>
            <a:ahLst/>
            <a:rect l="l" t="t" r="r" b="b"/>
            <a:pathLst>
              <a:path w="29" h="29">
                <a:moveTo>
                  <a:pt x="0" y="14"/>
                </a:moveTo>
                <a:lnTo>
                  <a:pt x="0" y="24"/>
                </a:lnTo>
                <a:lnTo>
                  <a:pt x="6" y="29"/>
                </a:lnTo>
                <a:lnTo>
                  <a:pt x="17" y="29"/>
                </a:lnTo>
                <a:lnTo>
                  <a:pt x="23" y="29"/>
                </a:lnTo>
                <a:lnTo>
                  <a:pt x="29" y="24"/>
                </a:lnTo>
                <a:lnTo>
                  <a:pt x="29" y="14"/>
                </a:lnTo>
                <a:lnTo>
                  <a:pt x="23" y="5"/>
                </a:lnTo>
                <a:lnTo>
                  <a:pt x="17" y="0"/>
                </a:lnTo>
                <a:lnTo>
                  <a:pt x="6" y="5"/>
                </a:lnTo>
                <a:lnTo>
                  <a:pt x="0" y="14"/>
                </a:lnTo>
                <a:lnTo>
                  <a:pt x="0" y="14"/>
                </a:lnTo>
                <a:close/>
                <a:moveTo>
                  <a:pt x="6" y="14"/>
                </a:moveTo>
                <a:lnTo>
                  <a:pt x="12" y="9"/>
                </a:lnTo>
                <a:lnTo>
                  <a:pt x="17" y="5"/>
                </a:lnTo>
                <a:lnTo>
                  <a:pt x="23" y="9"/>
                </a:lnTo>
                <a:lnTo>
                  <a:pt x="23" y="14"/>
                </a:lnTo>
                <a:lnTo>
                  <a:pt x="23" y="24"/>
                </a:lnTo>
                <a:lnTo>
                  <a:pt x="17" y="24"/>
                </a:lnTo>
                <a:lnTo>
                  <a:pt x="12" y="24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0" name=""/>
          <p:cNvSpPr/>
          <p:nvPr/>
        </p:nvSpPr>
        <p:spPr>
          <a:xfrm>
            <a:off x="1998720" y="1974960"/>
            <a:ext cx="44280" cy="38160"/>
          </a:xfrm>
          <a:custGeom>
            <a:avLst/>
            <a:gdLst/>
            <a:ahLst/>
            <a:rect l="l" t="t" r="r" b="b"/>
            <a:pathLst>
              <a:path w="28" h="24">
                <a:moveTo>
                  <a:pt x="0" y="24"/>
                </a:moveTo>
                <a:lnTo>
                  <a:pt x="11" y="24"/>
                </a:lnTo>
                <a:lnTo>
                  <a:pt x="11" y="14"/>
                </a:lnTo>
                <a:lnTo>
                  <a:pt x="17" y="14"/>
                </a:lnTo>
                <a:lnTo>
                  <a:pt x="22" y="14"/>
                </a:lnTo>
                <a:lnTo>
                  <a:pt x="22" y="19"/>
                </a:lnTo>
                <a:lnTo>
                  <a:pt x="22" y="24"/>
                </a:lnTo>
                <a:lnTo>
                  <a:pt x="22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8" y="19"/>
                </a:lnTo>
                <a:lnTo>
                  <a:pt x="28" y="14"/>
                </a:lnTo>
                <a:lnTo>
                  <a:pt x="22" y="14"/>
                </a:lnTo>
                <a:lnTo>
                  <a:pt x="28" y="9"/>
                </a:lnTo>
                <a:lnTo>
                  <a:pt x="28" y="4"/>
                </a:lnTo>
                <a:lnTo>
                  <a:pt x="28" y="4"/>
                </a:lnTo>
                <a:lnTo>
                  <a:pt x="17" y="0"/>
                </a:lnTo>
                <a:lnTo>
                  <a:pt x="0" y="0"/>
                </a:lnTo>
                <a:lnTo>
                  <a:pt x="0" y="24"/>
                </a:lnTo>
                <a:close/>
                <a:moveTo>
                  <a:pt x="11" y="9"/>
                </a:moveTo>
                <a:lnTo>
                  <a:pt x="11" y="4"/>
                </a:lnTo>
                <a:lnTo>
                  <a:pt x="17" y="4"/>
                </a:lnTo>
                <a:lnTo>
                  <a:pt x="22" y="4"/>
                </a:lnTo>
                <a:lnTo>
                  <a:pt x="22" y="4"/>
                </a:lnTo>
                <a:lnTo>
                  <a:pt x="22" y="9"/>
                </a:lnTo>
                <a:lnTo>
                  <a:pt x="17" y="9"/>
                </a:lnTo>
                <a:lnTo>
                  <a:pt x="11" y="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1" name=""/>
          <p:cNvSpPr/>
          <p:nvPr/>
        </p:nvSpPr>
        <p:spPr>
          <a:xfrm>
            <a:off x="6513480" y="3359160"/>
            <a:ext cx="46080" cy="47520"/>
          </a:xfrm>
          <a:custGeom>
            <a:avLst/>
            <a:gdLst/>
            <a:ahLst/>
            <a:rect l="l" t="t" r="r" b="b"/>
            <a:pathLst>
              <a:path w="29" h="30">
                <a:moveTo>
                  <a:pt x="6" y="20"/>
                </a:moveTo>
                <a:lnTo>
                  <a:pt x="12" y="15"/>
                </a:lnTo>
                <a:lnTo>
                  <a:pt x="23" y="30"/>
                </a:lnTo>
                <a:lnTo>
                  <a:pt x="29" y="30"/>
                </a:lnTo>
                <a:lnTo>
                  <a:pt x="17" y="10"/>
                </a:lnTo>
                <a:lnTo>
                  <a:pt x="29" y="0"/>
                </a:lnTo>
                <a:lnTo>
                  <a:pt x="17" y="0"/>
                </a:lnTo>
                <a:lnTo>
                  <a:pt x="6" y="10"/>
                </a:lnTo>
                <a:lnTo>
                  <a:pt x="6" y="0"/>
                </a:lnTo>
                <a:lnTo>
                  <a:pt x="0" y="0"/>
                </a:lnTo>
                <a:lnTo>
                  <a:pt x="0" y="30"/>
                </a:lnTo>
                <a:lnTo>
                  <a:pt x="6" y="30"/>
                </a:lnTo>
                <a:lnTo>
                  <a:pt x="6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" name=""/>
          <p:cNvSpPr/>
          <p:nvPr/>
        </p:nvSpPr>
        <p:spPr>
          <a:xfrm>
            <a:off x="6559560" y="3359160"/>
            <a:ext cx="44280" cy="47520"/>
          </a:xfrm>
          <a:custGeom>
            <a:avLst/>
            <a:gdLst/>
            <a:ahLst/>
            <a:rect l="l" t="t" r="r" b="b"/>
            <a:pathLst>
              <a:path w="28" h="30">
                <a:moveTo>
                  <a:pt x="17" y="15"/>
                </a:moveTo>
                <a:lnTo>
                  <a:pt x="28" y="0"/>
                </a:lnTo>
                <a:lnTo>
                  <a:pt x="22" y="0"/>
                </a:lnTo>
                <a:lnTo>
                  <a:pt x="17" y="10"/>
                </a:lnTo>
                <a:lnTo>
                  <a:pt x="11" y="0"/>
                </a:lnTo>
                <a:lnTo>
                  <a:pt x="0" y="0"/>
                </a:lnTo>
                <a:lnTo>
                  <a:pt x="11" y="15"/>
                </a:lnTo>
                <a:lnTo>
                  <a:pt x="11" y="30"/>
                </a:lnTo>
                <a:lnTo>
                  <a:pt x="17" y="30"/>
                </a:lnTo>
                <a:lnTo>
                  <a:pt x="17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3" name=""/>
          <p:cNvSpPr/>
          <p:nvPr/>
        </p:nvSpPr>
        <p:spPr>
          <a:xfrm>
            <a:off x="8586720" y="1684440"/>
            <a:ext cx="54000" cy="39600"/>
          </a:xfrm>
          <a:custGeom>
            <a:avLst/>
            <a:gdLst/>
            <a:ahLst/>
            <a:rect l="l" t="t" r="r" b="b"/>
            <a:pathLst>
              <a:path w="34" h="25">
                <a:moveTo>
                  <a:pt x="34" y="0"/>
                </a:moveTo>
                <a:lnTo>
                  <a:pt x="23" y="0"/>
                </a:lnTo>
                <a:lnTo>
                  <a:pt x="17" y="20"/>
                </a:lnTo>
                <a:lnTo>
                  <a:pt x="17" y="20"/>
                </a:lnTo>
                <a:lnTo>
                  <a:pt x="12" y="0"/>
                </a:lnTo>
                <a:lnTo>
                  <a:pt x="0" y="0"/>
                </a:lnTo>
                <a:lnTo>
                  <a:pt x="0" y="25"/>
                </a:lnTo>
                <a:lnTo>
                  <a:pt x="6" y="25"/>
                </a:lnTo>
                <a:lnTo>
                  <a:pt x="6" y="5"/>
                </a:lnTo>
                <a:lnTo>
                  <a:pt x="6" y="5"/>
                </a:lnTo>
                <a:lnTo>
                  <a:pt x="12" y="25"/>
                </a:lnTo>
                <a:lnTo>
                  <a:pt x="17" y="25"/>
                </a:lnTo>
                <a:lnTo>
                  <a:pt x="23" y="5"/>
                </a:lnTo>
                <a:lnTo>
                  <a:pt x="23" y="5"/>
                </a:lnTo>
                <a:lnTo>
                  <a:pt x="23" y="25"/>
                </a:lnTo>
                <a:lnTo>
                  <a:pt x="34" y="25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" name=""/>
          <p:cNvSpPr/>
          <p:nvPr/>
        </p:nvSpPr>
        <p:spPr>
          <a:xfrm>
            <a:off x="8650440" y="1684440"/>
            <a:ext cx="36360" cy="39600"/>
          </a:xfrm>
          <a:custGeom>
            <a:avLst/>
            <a:gdLst/>
            <a:ahLst/>
            <a:rect l="l" t="t" r="r" b="b"/>
            <a:pathLst>
              <a:path w="23" h="25">
                <a:moveTo>
                  <a:pt x="23" y="0"/>
                </a:moveTo>
                <a:lnTo>
                  <a:pt x="0" y="0"/>
                </a:lnTo>
                <a:lnTo>
                  <a:pt x="0" y="25"/>
                </a:lnTo>
                <a:lnTo>
                  <a:pt x="23" y="25"/>
                </a:lnTo>
                <a:lnTo>
                  <a:pt x="23" y="20"/>
                </a:lnTo>
                <a:lnTo>
                  <a:pt x="6" y="20"/>
                </a:lnTo>
                <a:lnTo>
                  <a:pt x="6" y="15"/>
                </a:lnTo>
                <a:lnTo>
                  <a:pt x="23" y="15"/>
                </a:lnTo>
                <a:lnTo>
                  <a:pt x="23" y="10"/>
                </a:lnTo>
                <a:lnTo>
                  <a:pt x="6" y="10"/>
                </a:lnTo>
                <a:lnTo>
                  <a:pt x="6" y="5"/>
                </a:lnTo>
                <a:lnTo>
                  <a:pt x="23" y="5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" name=""/>
          <p:cNvSpPr/>
          <p:nvPr/>
        </p:nvSpPr>
        <p:spPr>
          <a:xfrm>
            <a:off x="7875720" y="2279520"/>
            <a:ext cx="34920" cy="46080"/>
          </a:xfrm>
          <a:custGeom>
            <a:avLst/>
            <a:gdLst/>
            <a:ahLst/>
            <a:rect l="l" t="t" r="r" b="b"/>
            <a:pathLst>
              <a:path w="22" h="29">
                <a:moveTo>
                  <a:pt x="17" y="19"/>
                </a:moveTo>
                <a:lnTo>
                  <a:pt x="17" y="19"/>
                </a:lnTo>
                <a:lnTo>
                  <a:pt x="5" y="0"/>
                </a:lnTo>
                <a:lnTo>
                  <a:pt x="0" y="0"/>
                </a:lnTo>
                <a:lnTo>
                  <a:pt x="0" y="29"/>
                </a:lnTo>
                <a:lnTo>
                  <a:pt x="5" y="29"/>
                </a:lnTo>
                <a:lnTo>
                  <a:pt x="5" y="5"/>
                </a:lnTo>
                <a:lnTo>
                  <a:pt x="5" y="5"/>
                </a:lnTo>
                <a:lnTo>
                  <a:pt x="17" y="29"/>
                </a:lnTo>
                <a:lnTo>
                  <a:pt x="22" y="29"/>
                </a:lnTo>
                <a:lnTo>
                  <a:pt x="22" y="0"/>
                </a:lnTo>
                <a:lnTo>
                  <a:pt x="17" y="0"/>
                </a:lnTo>
                <a:lnTo>
                  <a:pt x="17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" name=""/>
          <p:cNvSpPr/>
          <p:nvPr/>
        </p:nvSpPr>
        <p:spPr>
          <a:xfrm>
            <a:off x="7920000" y="2279520"/>
            <a:ext cx="44640" cy="46080"/>
          </a:xfrm>
          <a:custGeom>
            <a:avLst/>
            <a:gdLst/>
            <a:ahLst/>
            <a:rect l="l" t="t" r="r" b="b"/>
            <a:pathLst>
              <a:path w="28" h="29">
                <a:moveTo>
                  <a:pt x="17" y="15"/>
                </a:moveTo>
                <a:lnTo>
                  <a:pt x="28" y="0"/>
                </a:lnTo>
                <a:lnTo>
                  <a:pt x="23" y="0"/>
                </a:lnTo>
                <a:lnTo>
                  <a:pt x="11" y="10"/>
                </a:lnTo>
                <a:lnTo>
                  <a:pt x="6" y="0"/>
                </a:lnTo>
                <a:lnTo>
                  <a:pt x="0" y="0"/>
                </a:lnTo>
                <a:lnTo>
                  <a:pt x="11" y="15"/>
                </a:lnTo>
                <a:lnTo>
                  <a:pt x="11" y="29"/>
                </a:lnTo>
                <a:lnTo>
                  <a:pt x="17" y="29"/>
                </a:lnTo>
                <a:lnTo>
                  <a:pt x="17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7" name=""/>
          <p:cNvSpPr/>
          <p:nvPr/>
        </p:nvSpPr>
        <p:spPr>
          <a:xfrm>
            <a:off x="7486560" y="2560680"/>
            <a:ext cx="36720" cy="39600"/>
          </a:xfrm>
          <a:custGeom>
            <a:avLst/>
            <a:gdLst/>
            <a:ahLst/>
            <a:rect l="l" t="t" r="r" b="b"/>
            <a:pathLst>
              <a:path w="23" h="25">
                <a:moveTo>
                  <a:pt x="6" y="15"/>
                </a:moveTo>
                <a:lnTo>
                  <a:pt x="12" y="15"/>
                </a:lnTo>
                <a:lnTo>
                  <a:pt x="23" y="15"/>
                </a:lnTo>
                <a:lnTo>
                  <a:pt x="23" y="10"/>
                </a:lnTo>
                <a:lnTo>
                  <a:pt x="18" y="0"/>
                </a:lnTo>
                <a:lnTo>
                  <a:pt x="12" y="0"/>
                </a:lnTo>
                <a:lnTo>
                  <a:pt x="0" y="0"/>
                </a:lnTo>
                <a:lnTo>
                  <a:pt x="0" y="25"/>
                </a:lnTo>
                <a:lnTo>
                  <a:pt x="6" y="25"/>
                </a:lnTo>
                <a:lnTo>
                  <a:pt x="6" y="15"/>
                </a:lnTo>
                <a:close/>
                <a:moveTo>
                  <a:pt x="6" y="10"/>
                </a:moveTo>
                <a:lnTo>
                  <a:pt x="6" y="5"/>
                </a:lnTo>
                <a:lnTo>
                  <a:pt x="12" y="5"/>
                </a:lnTo>
                <a:lnTo>
                  <a:pt x="18" y="5"/>
                </a:lnTo>
                <a:lnTo>
                  <a:pt x="18" y="10"/>
                </a:lnTo>
                <a:lnTo>
                  <a:pt x="18" y="10"/>
                </a:lnTo>
                <a:lnTo>
                  <a:pt x="12" y="10"/>
                </a:lnTo>
                <a:lnTo>
                  <a:pt x="6" y="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8" name=""/>
          <p:cNvSpPr/>
          <p:nvPr/>
        </p:nvSpPr>
        <p:spPr>
          <a:xfrm>
            <a:off x="7532640" y="2560680"/>
            <a:ext cx="44640" cy="39600"/>
          </a:xfrm>
          <a:custGeom>
            <a:avLst/>
            <a:gdLst/>
            <a:ahLst/>
            <a:rect l="l" t="t" r="r" b="b"/>
            <a:pathLst>
              <a:path w="28" h="25">
                <a:moveTo>
                  <a:pt x="6" y="20"/>
                </a:moveTo>
                <a:lnTo>
                  <a:pt x="17" y="20"/>
                </a:lnTo>
                <a:lnTo>
                  <a:pt x="23" y="25"/>
                </a:lnTo>
                <a:lnTo>
                  <a:pt x="28" y="25"/>
                </a:lnTo>
                <a:lnTo>
                  <a:pt x="17" y="0"/>
                </a:lnTo>
                <a:lnTo>
                  <a:pt x="11" y="0"/>
                </a:lnTo>
                <a:lnTo>
                  <a:pt x="0" y="25"/>
                </a:lnTo>
                <a:lnTo>
                  <a:pt x="6" y="25"/>
                </a:lnTo>
                <a:lnTo>
                  <a:pt x="6" y="20"/>
                </a:lnTo>
                <a:close/>
                <a:moveTo>
                  <a:pt x="11" y="5"/>
                </a:moveTo>
                <a:lnTo>
                  <a:pt x="11" y="5"/>
                </a:lnTo>
                <a:lnTo>
                  <a:pt x="17" y="15"/>
                </a:lnTo>
                <a:lnTo>
                  <a:pt x="11" y="15"/>
                </a:lnTo>
                <a:lnTo>
                  <a:pt x="11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" name=""/>
          <p:cNvSpPr/>
          <p:nvPr/>
        </p:nvSpPr>
        <p:spPr>
          <a:xfrm>
            <a:off x="6621480" y="2255760"/>
            <a:ext cx="54000" cy="47880"/>
          </a:xfrm>
          <a:custGeom>
            <a:avLst/>
            <a:gdLst/>
            <a:ahLst/>
            <a:rect l="l" t="t" r="r" b="b"/>
            <a:pathLst>
              <a:path w="34" h="30">
                <a:moveTo>
                  <a:pt x="34" y="0"/>
                </a:moveTo>
                <a:lnTo>
                  <a:pt x="23" y="0"/>
                </a:lnTo>
                <a:lnTo>
                  <a:pt x="17" y="25"/>
                </a:lnTo>
                <a:lnTo>
                  <a:pt x="17" y="25"/>
                </a:lnTo>
                <a:lnTo>
                  <a:pt x="12" y="0"/>
                </a:lnTo>
                <a:lnTo>
                  <a:pt x="0" y="0"/>
                </a:lnTo>
                <a:lnTo>
                  <a:pt x="0" y="30"/>
                </a:lnTo>
                <a:lnTo>
                  <a:pt x="6" y="30"/>
                </a:lnTo>
                <a:lnTo>
                  <a:pt x="6" y="5"/>
                </a:lnTo>
                <a:lnTo>
                  <a:pt x="6" y="5"/>
                </a:lnTo>
                <a:lnTo>
                  <a:pt x="17" y="30"/>
                </a:lnTo>
                <a:lnTo>
                  <a:pt x="23" y="30"/>
                </a:lnTo>
                <a:lnTo>
                  <a:pt x="29" y="5"/>
                </a:lnTo>
                <a:lnTo>
                  <a:pt x="29" y="5"/>
                </a:lnTo>
                <a:lnTo>
                  <a:pt x="29" y="30"/>
                </a:lnTo>
                <a:lnTo>
                  <a:pt x="34" y="30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0" name=""/>
          <p:cNvSpPr/>
          <p:nvPr/>
        </p:nvSpPr>
        <p:spPr>
          <a:xfrm>
            <a:off x="6684840" y="2255760"/>
            <a:ext cx="9720" cy="47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" name=""/>
          <p:cNvSpPr/>
          <p:nvPr/>
        </p:nvSpPr>
        <p:spPr>
          <a:xfrm>
            <a:off x="8209080" y="1871640"/>
            <a:ext cx="44280" cy="47520"/>
          </a:xfrm>
          <a:custGeom>
            <a:avLst/>
            <a:gdLst/>
            <a:ahLst/>
            <a:rect l="l" t="t" r="r" b="b"/>
            <a:pathLst>
              <a:path w="28" h="30">
                <a:moveTo>
                  <a:pt x="17" y="25"/>
                </a:moveTo>
                <a:lnTo>
                  <a:pt x="17" y="25"/>
                </a:lnTo>
                <a:lnTo>
                  <a:pt x="11" y="0"/>
                </a:lnTo>
                <a:lnTo>
                  <a:pt x="0" y="0"/>
                </a:lnTo>
                <a:lnTo>
                  <a:pt x="11" y="30"/>
                </a:lnTo>
                <a:lnTo>
                  <a:pt x="22" y="30"/>
                </a:lnTo>
                <a:lnTo>
                  <a:pt x="28" y="0"/>
                </a:lnTo>
                <a:lnTo>
                  <a:pt x="22" y="0"/>
                </a:lnTo>
                <a:lnTo>
                  <a:pt x="17" y="2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" name=""/>
          <p:cNvSpPr/>
          <p:nvPr/>
        </p:nvSpPr>
        <p:spPr>
          <a:xfrm>
            <a:off x="8263080" y="1871640"/>
            <a:ext cx="36360" cy="47520"/>
          </a:xfrm>
          <a:custGeom>
            <a:avLst/>
            <a:gdLst/>
            <a:ahLst/>
            <a:rect l="l" t="t" r="r" b="b"/>
            <a:pathLst>
              <a:path w="23" h="30">
                <a:moveTo>
                  <a:pt x="17" y="5"/>
                </a:moveTo>
                <a:lnTo>
                  <a:pt x="23" y="5"/>
                </a:lnTo>
                <a:lnTo>
                  <a:pt x="23" y="0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30"/>
                </a:lnTo>
                <a:lnTo>
                  <a:pt x="17" y="30"/>
                </a:lnTo>
                <a:lnTo>
                  <a:pt x="17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3" name=""/>
          <p:cNvSpPr/>
          <p:nvPr/>
        </p:nvSpPr>
        <p:spPr>
          <a:xfrm>
            <a:off x="8344080" y="1989000"/>
            <a:ext cx="36360" cy="47880"/>
          </a:xfrm>
          <a:custGeom>
            <a:avLst/>
            <a:gdLst/>
            <a:ahLst/>
            <a:rect l="l" t="t" r="r" b="b"/>
            <a:pathLst>
              <a:path w="23" h="30">
                <a:moveTo>
                  <a:pt x="17" y="20"/>
                </a:moveTo>
                <a:lnTo>
                  <a:pt x="17" y="20"/>
                </a:lnTo>
                <a:lnTo>
                  <a:pt x="6" y="0"/>
                </a:lnTo>
                <a:lnTo>
                  <a:pt x="0" y="0"/>
                </a:lnTo>
                <a:lnTo>
                  <a:pt x="0" y="30"/>
                </a:lnTo>
                <a:lnTo>
                  <a:pt x="6" y="30"/>
                </a:lnTo>
                <a:lnTo>
                  <a:pt x="6" y="10"/>
                </a:lnTo>
                <a:lnTo>
                  <a:pt x="6" y="10"/>
                </a:lnTo>
                <a:lnTo>
                  <a:pt x="17" y="30"/>
                </a:lnTo>
                <a:lnTo>
                  <a:pt x="23" y="30"/>
                </a:lnTo>
                <a:lnTo>
                  <a:pt x="23" y="0"/>
                </a:lnTo>
                <a:lnTo>
                  <a:pt x="17" y="0"/>
                </a:lnTo>
                <a:lnTo>
                  <a:pt x="17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4" name=""/>
          <p:cNvSpPr/>
          <p:nvPr/>
        </p:nvSpPr>
        <p:spPr>
          <a:xfrm>
            <a:off x="8397720" y="1989000"/>
            <a:ext cx="36720" cy="47880"/>
          </a:xfrm>
          <a:custGeom>
            <a:avLst/>
            <a:gdLst/>
            <a:ahLst/>
            <a:rect l="l" t="t" r="r" b="b"/>
            <a:pathLst>
              <a:path w="23" h="30">
                <a:moveTo>
                  <a:pt x="17" y="20"/>
                </a:moveTo>
                <a:lnTo>
                  <a:pt x="17" y="30"/>
                </a:lnTo>
                <a:lnTo>
                  <a:pt x="23" y="30"/>
                </a:lnTo>
                <a:lnTo>
                  <a:pt x="23" y="0"/>
                </a:lnTo>
                <a:lnTo>
                  <a:pt x="17" y="0"/>
                </a:lnTo>
                <a:lnTo>
                  <a:pt x="17" y="15"/>
                </a:lnTo>
                <a:lnTo>
                  <a:pt x="6" y="15"/>
                </a:lnTo>
                <a:lnTo>
                  <a:pt x="6" y="0"/>
                </a:lnTo>
                <a:lnTo>
                  <a:pt x="0" y="0"/>
                </a:lnTo>
                <a:lnTo>
                  <a:pt x="0" y="30"/>
                </a:lnTo>
                <a:lnTo>
                  <a:pt x="6" y="30"/>
                </a:lnTo>
                <a:lnTo>
                  <a:pt x="6" y="20"/>
                </a:lnTo>
                <a:lnTo>
                  <a:pt x="17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5" name=""/>
          <p:cNvSpPr/>
          <p:nvPr/>
        </p:nvSpPr>
        <p:spPr>
          <a:xfrm>
            <a:off x="8226360" y="2247840"/>
            <a:ext cx="54000" cy="47520"/>
          </a:xfrm>
          <a:custGeom>
            <a:avLst/>
            <a:gdLst/>
            <a:ahLst/>
            <a:rect l="l" t="t" r="r" b="b"/>
            <a:pathLst>
              <a:path w="34" h="30">
                <a:moveTo>
                  <a:pt x="34" y="0"/>
                </a:moveTo>
                <a:lnTo>
                  <a:pt x="23" y="0"/>
                </a:lnTo>
                <a:lnTo>
                  <a:pt x="17" y="25"/>
                </a:lnTo>
                <a:lnTo>
                  <a:pt x="17" y="25"/>
                </a:lnTo>
                <a:lnTo>
                  <a:pt x="11" y="0"/>
                </a:lnTo>
                <a:lnTo>
                  <a:pt x="0" y="0"/>
                </a:lnTo>
                <a:lnTo>
                  <a:pt x="0" y="30"/>
                </a:lnTo>
                <a:lnTo>
                  <a:pt x="6" y="30"/>
                </a:lnTo>
                <a:lnTo>
                  <a:pt x="6" y="5"/>
                </a:lnTo>
                <a:lnTo>
                  <a:pt x="6" y="5"/>
                </a:lnTo>
                <a:lnTo>
                  <a:pt x="11" y="30"/>
                </a:lnTo>
                <a:lnTo>
                  <a:pt x="17" y="30"/>
                </a:lnTo>
                <a:lnTo>
                  <a:pt x="23" y="5"/>
                </a:lnTo>
                <a:lnTo>
                  <a:pt x="23" y="5"/>
                </a:lnTo>
                <a:lnTo>
                  <a:pt x="23" y="30"/>
                </a:lnTo>
                <a:lnTo>
                  <a:pt x="34" y="30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6" name=""/>
          <p:cNvSpPr/>
          <p:nvPr/>
        </p:nvSpPr>
        <p:spPr>
          <a:xfrm>
            <a:off x="8280360" y="2247840"/>
            <a:ext cx="54000" cy="47520"/>
          </a:xfrm>
          <a:custGeom>
            <a:avLst/>
            <a:gdLst/>
            <a:ahLst/>
            <a:rect l="l" t="t" r="r" b="b"/>
            <a:pathLst>
              <a:path w="34" h="30">
                <a:moveTo>
                  <a:pt x="12" y="25"/>
                </a:moveTo>
                <a:lnTo>
                  <a:pt x="23" y="25"/>
                </a:lnTo>
                <a:lnTo>
                  <a:pt x="23" y="30"/>
                </a:lnTo>
                <a:lnTo>
                  <a:pt x="34" y="30"/>
                </a:lnTo>
                <a:lnTo>
                  <a:pt x="23" y="0"/>
                </a:lnTo>
                <a:lnTo>
                  <a:pt x="12" y="0"/>
                </a:lnTo>
                <a:lnTo>
                  <a:pt x="0" y="30"/>
                </a:lnTo>
                <a:lnTo>
                  <a:pt x="6" y="30"/>
                </a:lnTo>
                <a:lnTo>
                  <a:pt x="12" y="25"/>
                </a:lnTo>
                <a:close/>
                <a:moveTo>
                  <a:pt x="17" y="10"/>
                </a:moveTo>
                <a:lnTo>
                  <a:pt x="17" y="10"/>
                </a:lnTo>
                <a:lnTo>
                  <a:pt x="23" y="20"/>
                </a:lnTo>
                <a:lnTo>
                  <a:pt x="12" y="20"/>
                </a:lnTo>
                <a:lnTo>
                  <a:pt x="17" y="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7" name=""/>
          <p:cNvSpPr/>
          <p:nvPr/>
        </p:nvSpPr>
        <p:spPr>
          <a:xfrm>
            <a:off x="8434440" y="2303640"/>
            <a:ext cx="34920" cy="37800"/>
          </a:xfrm>
          <a:custGeom>
            <a:avLst/>
            <a:gdLst/>
            <a:ahLst/>
            <a:rect l="l" t="t" r="r" b="b"/>
            <a:pathLst>
              <a:path w="22" h="24">
                <a:moveTo>
                  <a:pt x="0" y="24"/>
                </a:moveTo>
                <a:lnTo>
                  <a:pt x="5" y="24"/>
                </a:lnTo>
                <a:lnTo>
                  <a:pt x="5" y="14"/>
                </a:lnTo>
                <a:lnTo>
                  <a:pt x="11" y="14"/>
                </a:lnTo>
                <a:lnTo>
                  <a:pt x="17" y="14"/>
                </a:lnTo>
                <a:lnTo>
                  <a:pt x="17" y="19"/>
                </a:lnTo>
                <a:lnTo>
                  <a:pt x="17" y="24"/>
                </a:lnTo>
                <a:lnTo>
                  <a:pt x="17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19"/>
                </a:lnTo>
                <a:lnTo>
                  <a:pt x="22" y="14"/>
                </a:lnTo>
                <a:lnTo>
                  <a:pt x="17" y="14"/>
                </a:lnTo>
                <a:lnTo>
                  <a:pt x="22" y="9"/>
                </a:lnTo>
                <a:lnTo>
                  <a:pt x="22" y="4"/>
                </a:lnTo>
                <a:lnTo>
                  <a:pt x="22" y="4"/>
                </a:lnTo>
                <a:lnTo>
                  <a:pt x="17" y="0"/>
                </a:lnTo>
                <a:lnTo>
                  <a:pt x="0" y="0"/>
                </a:lnTo>
                <a:lnTo>
                  <a:pt x="0" y="24"/>
                </a:lnTo>
                <a:close/>
                <a:moveTo>
                  <a:pt x="5" y="9"/>
                </a:moveTo>
                <a:lnTo>
                  <a:pt x="5" y="4"/>
                </a:lnTo>
                <a:lnTo>
                  <a:pt x="11" y="4"/>
                </a:lnTo>
                <a:lnTo>
                  <a:pt x="17" y="4"/>
                </a:lnTo>
                <a:lnTo>
                  <a:pt x="17" y="4"/>
                </a:lnTo>
                <a:lnTo>
                  <a:pt x="17" y="9"/>
                </a:lnTo>
                <a:lnTo>
                  <a:pt x="11" y="9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8" name=""/>
          <p:cNvSpPr/>
          <p:nvPr/>
        </p:nvSpPr>
        <p:spPr>
          <a:xfrm>
            <a:off x="8478720" y="2303640"/>
            <a:ext cx="9720" cy="378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9" name=""/>
          <p:cNvSpPr/>
          <p:nvPr/>
        </p:nvSpPr>
        <p:spPr>
          <a:xfrm>
            <a:off x="8334360" y="2373480"/>
            <a:ext cx="46080" cy="47520"/>
          </a:xfrm>
          <a:custGeom>
            <a:avLst/>
            <a:gdLst/>
            <a:ahLst/>
            <a:rect l="l" t="t" r="r" b="b"/>
            <a:pathLst>
              <a:path w="29" h="30">
                <a:moveTo>
                  <a:pt x="29" y="10"/>
                </a:moveTo>
                <a:lnTo>
                  <a:pt x="29" y="5"/>
                </a:lnTo>
                <a:lnTo>
                  <a:pt x="17" y="0"/>
                </a:lnTo>
                <a:lnTo>
                  <a:pt x="6" y="5"/>
                </a:lnTo>
                <a:lnTo>
                  <a:pt x="0" y="15"/>
                </a:lnTo>
                <a:lnTo>
                  <a:pt x="6" y="25"/>
                </a:lnTo>
                <a:lnTo>
                  <a:pt x="17" y="30"/>
                </a:lnTo>
                <a:lnTo>
                  <a:pt x="23" y="25"/>
                </a:lnTo>
                <a:lnTo>
                  <a:pt x="29" y="20"/>
                </a:lnTo>
                <a:lnTo>
                  <a:pt x="23" y="20"/>
                </a:lnTo>
                <a:lnTo>
                  <a:pt x="23" y="25"/>
                </a:lnTo>
                <a:lnTo>
                  <a:pt x="17" y="25"/>
                </a:lnTo>
                <a:lnTo>
                  <a:pt x="12" y="20"/>
                </a:lnTo>
                <a:lnTo>
                  <a:pt x="6" y="15"/>
                </a:lnTo>
                <a:lnTo>
                  <a:pt x="12" y="5"/>
                </a:lnTo>
                <a:lnTo>
                  <a:pt x="17" y="5"/>
                </a:lnTo>
                <a:lnTo>
                  <a:pt x="23" y="5"/>
                </a:lnTo>
                <a:lnTo>
                  <a:pt x="23" y="10"/>
                </a:lnTo>
                <a:lnTo>
                  <a:pt x="29" y="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" name=""/>
          <p:cNvSpPr/>
          <p:nvPr/>
        </p:nvSpPr>
        <p:spPr>
          <a:xfrm>
            <a:off x="8388360" y="2373480"/>
            <a:ext cx="36360" cy="47520"/>
          </a:xfrm>
          <a:custGeom>
            <a:avLst/>
            <a:gdLst/>
            <a:ahLst/>
            <a:rect l="l" t="t" r="r" b="b"/>
            <a:pathLst>
              <a:path w="23" h="30">
                <a:moveTo>
                  <a:pt x="17" y="5"/>
                </a:moveTo>
                <a:lnTo>
                  <a:pt x="23" y="5"/>
                </a:lnTo>
                <a:lnTo>
                  <a:pt x="23" y="0"/>
                </a:lnTo>
                <a:lnTo>
                  <a:pt x="0" y="0"/>
                </a:lnTo>
                <a:lnTo>
                  <a:pt x="0" y="5"/>
                </a:lnTo>
                <a:lnTo>
                  <a:pt x="6" y="5"/>
                </a:lnTo>
                <a:lnTo>
                  <a:pt x="6" y="30"/>
                </a:lnTo>
                <a:lnTo>
                  <a:pt x="17" y="30"/>
                </a:lnTo>
                <a:lnTo>
                  <a:pt x="17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" name=""/>
          <p:cNvSpPr/>
          <p:nvPr/>
        </p:nvSpPr>
        <p:spPr>
          <a:xfrm>
            <a:off x="7775640" y="3147840"/>
            <a:ext cx="46080" cy="47880"/>
          </a:xfrm>
          <a:custGeom>
            <a:avLst/>
            <a:gdLst/>
            <a:ahLst/>
            <a:rect l="l" t="t" r="r" b="b"/>
            <a:pathLst>
              <a:path w="29" h="30">
                <a:moveTo>
                  <a:pt x="17" y="25"/>
                </a:moveTo>
                <a:lnTo>
                  <a:pt x="17" y="25"/>
                </a:lnTo>
                <a:lnTo>
                  <a:pt x="12" y="0"/>
                </a:lnTo>
                <a:lnTo>
                  <a:pt x="0" y="0"/>
                </a:lnTo>
                <a:lnTo>
                  <a:pt x="12" y="30"/>
                </a:lnTo>
                <a:lnTo>
                  <a:pt x="17" y="30"/>
                </a:lnTo>
                <a:lnTo>
                  <a:pt x="29" y="0"/>
                </a:lnTo>
                <a:lnTo>
                  <a:pt x="23" y="0"/>
                </a:lnTo>
                <a:lnTo>
                  <a:pt x="17" y="2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" name=""/>
          <p:cNvSpPr/>
          <p:nvPr/>
        </p:nvSpPr>
        <p:spPr>
          <a:xfrm>
            <a:off x="7829640" y="3147840"/>
            <a:ext cx="46080" cy="47880"/>
          </a:xfrm>
          <a:custGeom>
            <a:avLst/>
            <a:gdLst/>
            <a:ahLst/>
            <a:rect l="l" t="t" r="r" b="b"/>
            <a:pathLst>
              <a:path w="29" h="30">
                <a:moveTo>
                  <a:pt x="6" y="25"/>
                </a:moveTo>
                <a:lnTo>
                  <a:pt x="17" y="25"/>
                </a:lnTo>
                <a:lnTo>
                  <a:pt x="23" y="30"/>
                </a:lnTo>
                <a:lnTo>
                  <a:pt x="29" y="30"/>
                </a:lnTo>
                <a:lnTo>
                  <a:pt x="17" y="0"/>
                </a:lnTo>
                <a:lnTo>
                  <a:pt x="12" y="0"/>
                </a:lnTo>
                <a:lnTo>
                  <a:pt x="0" y="30"/>
                </a:lnTo>
                <a:lnTo>
                  <a:pt x="6" y="30"/>
                </a:lnTo>
                <a:lnTo>
                  <a:pt x="6" y="25"/>
                </a:lnTo>
                <a:close/>
                <a:moveTo>
                  <a:pt x="12" y="10"/>
                </a:moveTo>
                <a:lnTo>
                  <a:pt x="12" y="10"/>
                </a:lnTo>
                <a:lnTo>
                  <a:pt x="17" y="20"/>
                </a:lnTo>
                <a:lnTo>
                  <a:pt x="12" y="20"/>
                </a:lnTo>
                <a:lnTo>
                  <a:pt x="12" y="10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" name=""/>
          <p:cNvSpPr/>
          <p:nvPr/>
        </p:nvSpPr>
        <p:spPr>
          <a:xfrm>
            <a:off x="7289640" y="3070080"/>
            <a:ext cx="61920" cy="46080"/>
          </a:xfrm>
          <a:custGeom>
            <a:avLst/>
            <a:gdLst/>
            <a:ahLst/>
            <a:rect l="l" t="t" r="r" b="b"/>
            <a:pathLst>
              <a:path w="39" h="29">
                <a:moveTo>
                  <a:pt x="5" y="29"/>
                </a:moveTo>
                <a:lnTo>
                  <a:pt x="17" y="29"/>
                </a:lnTo>
                <a:lnTo>
                  <a:pt x="17" y="19"/>
                </a:lnTo>
                <a:lnTo>
                  <a:pt x="17" y="14"/>
                </a:lnTo>
                <a:lnTo>
                  <a:pt x="17" y="10"/>
                </a:lnTo>
                <a:lnTo>
                  <a:pt x="17" y="10"/>
                </a:lnTo>
                <a:lnTo>
                  <a:pt x="22" y="14"/>
                </a:lnTo>
                <a:lnTo>
                  <a:pt x="22" y="19"/>
                </a:lnTo>
                <a:lnTo>
                  <a:pt x="22" y="29"/>
                </a:lnTo>
                <a:lnTo>
                  <a:pt x="28" y="29"/>
                </a:lnTo>
                <a:lnTo>
                  <a:pt x="39" y="0"/>
                </a:lnTo>
                <a:lnTo>
                  <a:pt x="34" y="0"/>
                </a:lnTo>
                <a:lnTo>
                  <a:pt x="28" y="14"/>
                </a:lnTo>
                <a:lnTo>
                  <a:pt x="28" y="19"/>
                </a:lnTo>
                <a:lnTo>
                  <a:pt x="28" y="19"/>
                </a:lnTo>
                <a:lnTo>
                  <a:pt x="28" y="14"/>
                </a:lnTo>
                <a:lnTo>
                  <a:pt x="22" y="0"/>
                </a:lnTo>
                <a:lnTo>
                  <a:pt x="17" y="0"/>
                </a:lnTo>
                <a:lnTo>
                  <a:pt x="11" y="14"/>
                </a:lnTo>
                <a:lnTo>
                  <a:pt x="11" y="19"/>
                </a:lnTo>
                <a:lnTo>
                  <a:pt x="11" y="19"/>
                </a:lnTo>
                <a:lnTo>
                  <a:pt x="11" y="14"/>
                </a:lnTo>
                <a:lnTo>
                  <a:pt x="5" y="0"/>
                </a:lnTo>
                <a:lnTo>
                  <a:pt x="0" y="0"/>
                </a:lnTo>
                <a:lnTo>
                  <a:pt x="5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4" name=""/>
          <p:cNvSpPr/>
          <p:nvPr/>
        </p:nvSpPr>
        <p:spPr>
          <a:xfrm>
            <a:off x="7351560" y="3070080"/>
            <a:ext cx="46080" cy="46080"/>
          </a:xfrm>
          <a:custGeom>
            <a:avLst/>
            <a:gdLst/>
            <a:ahLst/>
            <a:rect l="l" t="t" r="r" b="b"/>
            <a:pathLst>
              <a:path w="29" h="29">
                <a:moveTo>
                  <a:pt x="17" y="24"/>
                </a:moveTo>
                <a:lnTo>
                  <a:pt x="17" y="24"/>
                </a:lnTo>
                <a:lnTo>
                  <a:pt x="12" y="0"/>
                </a:lnTo>
                <a:lnTo>
                  <a:pt x="0" y="0"/>
                </a:lnTo>
                <a:lnTo>
                  <a:pt x="12" y="29"/>
                </a:lnTo>
                <a:lnTo>
                  <a:pt x="17" y="29"/>
                </a:lnTo>
                <a:lnTo>
                  <a:pt x="29" y="0"/>
                </a:lnTo>
                <a:lnTo>
                  <a:pt x="23" y="0"/>
                </a:lnTo>
                <a:lnTo>
                  <a:pt x="17" y="24"/>
                </a:lnTo>
                <a:close/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" name=""/>
          <p:cNvSpPr/>
          <p:nvPr/>
        </p:nvSpPr>
        <p:spPr>
          <a:xfrm>
            <a:off x="6846840" y="2701800"/>
            <a:ext cx="54000" cy="47880"/>
          </a:xfrm>
          <a:custGeom>
            <a:avLst/>
            <a:gdLst/>
            <a:ahLst/>
            <a:rect l="l" t="t" r="r" b="b"/>
            <a:pathLst>
              <a:path w="34" h="30">
                <a:moveTo>
                  <a:pt x="0" y="15"/>
                </a:moveTo>
                <a:lnTo>
                  <a:pt x="0" y="25"/>
                </a:lnTo>
                <a:lnTo>
                  <a:pt x="6" y="30"/>
                </a:lnTo>
                <a:lnTo>
                  <a:pt x="17" y="30"/>
                </a:lnTo>
                <a:lnTo>
                  <a:pt x="29" y="30"/>
                </a:lnTo>
                <a:lnTo>
                  <a:pt x="34" y="25"/>
                </a:lnTo>
                <a:lnTo>
                  <a:pt x="34" y="15"/>
                </a:lnTo>
                <a:lnTo>
                  <a:pt x="29" y="5"/>
                </a:lnTo>
                <a:lnTo>
                  <a:pt x="17" y="0"/>
                </a:lnTo>
                <a:lnTo>
                  <a:pt x="6" y="5"/>
                </a:lnTo>
                <a:lnTo>
                  <a:pt x="0" y="15"/>
                </a:lnTo>
                <a:lnTo>
                  <a:pt x="0" y="15"/>
                </a:lnTo>
                <a:close/>
                <a:moveTo>
                  <a:pt x="6" y="15"/>
                </a:moveTo>
                <a:lnTo>
                  <a:pt x="12" y="10"/>
                </a:lnTo>
                <a:lnTo>
                  <a:pt x="17" y="5"/>
                </a:lnTo>
                <a:lnTo>
                  <a:pt x="23" y="10"/>
                </a:lnTo>
                <a:lnTo>
                  <a:pt x="29" y="15"/>
                </a:lnTo>
                <a:lnTo>
                  <a:pt x="23" y="25"/>
                </a:lnTo>
                <a:lnTo>
                  <a:pt x="17" y="25"/>
                </a:lnTo>
                <a:lnTo>
                  <a:pt x="12" y="25"/>
                </a:lnTo>
                <a:lnTo>
                  <a:pt x="6" y="15"/>
                </a:lnTo>
                <a:lnTo>
                  <a:pt x="6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" name=""/>
          <p:cNvSpPr/>
          <p:nvPr/>
        </p:nvSpPr>
        <p:spPr>
          <a:xfrm>
            <a:off x="6910560" y="2709720"/>
            <a:ext cx="36360" cy="39960"/>
          </a:xfrm>
          <a:custGeom>
            <a:avLst/>
            <a:gdLst/>
            <a:ahLst/>
            <a:rect l="l" t="t" r="r" b="b"/>
            <a:pathLst>
              <a:path w="23" h="25">
                <a:moveTo>
                  <a:pt x="17" y="15"/>
                </a:moveTo>
                <a:lnTo>
                  <a:pt x="17" y="25"/>
                </a:lnTo>
                <a:lnTo>
                  <a:pt x="23" y="25"/>
                </a:lnTo>
                <a:lnTo>
                  <a:pt x="23" y="0"/>
                </a:lnTo>
                <a:lnTo>
                  <a:pt x="17" y="0"/>
                </a:lnTo>
                <a:lnTo>
                  <a:pt x="17" y="10"/>
                </a:lnTo>
                <a:lnTo>
                  <a:pt x="6" y="10"/>
                </a:lnTo>
                <a:lnTo>
                  <a:pt x="6" y="0"/>
                </a:lnTo>
                <a:lnTo>
                  <a:pt x="0" y="0"/>
                </a:lnTo>
                <a:lnTo>
                  <a:pt x="0" y="25"/>
                </a:lnTo>
                <a:lnTo>
                  <a:pt x="6" y="25"/>
                </a:lnTo>
                <a:lnTo>
                  <a:pt x="6" y="15"/>
                </a:lnTo>
                <a:lnTo>
                  <a:pt x="17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" name=""/>
          <p:cNvSpPr/>
          <p:nvPr/>
        </p:nvSpPr>
        <p:spPr>
          <a:xfrm>
            <a:off x="6532560" y="3054240"/>
            <a:ext cx="7920" cy="38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" name=""/>
          <p:cNvSpPr/>
          <p:nvPr/>
        </p:nvSpPr>
        <p:spPr>
          <a:xfrm>
            <a:off x="6550200" y="3054240"/>
            <a:ext cx="44280" cy="38160"/>
          </a:xfrm>
          <a:custGeom>
            <a:avLst/>
            <a:gdLst/>
            <a:ahLst/>
            <a:rect l="l" t="t" r="r" b="b"/>
            <a:pathLst>
              <a:path w="28" h="24">
                <a:moveTo>
                  <a:pt x="23" y="20"/>
                </a:moveTo>
                <a:lnTo>
                  <a:pt x="17" y="20"/>
                </a:lnTo>
                <a:lnTo>
                  <a:pt x="6" y="0"/>
                </a:lnTo>
                <a:lnTo>
                  <a:pt x="0" y="0"/>
                </a:lnTo>
                <a:lnTo>
                  <a:pt x="0" y="24"/>
                </a:lnTo>
                <a:lnTo>
                  <a:pt x="6" y="24"/>
                </a:lnTo>
                <a:lnTo>
                  <a:pt x="6" y="5"/>
                </a:lnTo>
                <a:lnTo>
                  <a:pt x="6" y="5"/>
                </a:lnTo>
                <a:lnTo>
                  <a:pt x="17" y="24"/>
                </a:lnTo>
                <a:lnTo>
                  <a:pt x="28" y="24"/>
                </a:lnTo>
                <a:lnTo>
                  <a:pt x="28" y="0"/>
                </a:lnTo>
                <a:lnTo>
                  <a:pt x="23" y="0"/>
                </a:lnTo>
                <a:lnTo>
                  <a:pt x="23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" name=""/>
          <p:cNvSpPr/>
          <p:nvPr/>
        </p:nvSpPr>
        <p:spPr>
          <a:xfrm>
            <a:off x="6135840" y="2709720"/>
            <a:ext cx="7920" cy="460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" name=""/>
          <p:cNvSpPr/>
          <p:nvPr/>
        </p:nvSpPr>
        <p:spPr>
          <a:xfrm>
            <a:off x="6153120" y="2709720"/>
            <a:ext cx="36720" cy="46080"/>
          </a:xfrm>
          <a:custGeom>
            <a:avLst/>
            <a:gdLst/>
            <a:ahLst/>
            <a:rect l="l" t="t" r="r" b="b"/>
            <a:pathLst>
              <a:path w="23" h="29">
                <a:moveTo>
                  <a:pt x="6" y="0"/>
                </a:moveTo>
                <a:lnTo>
                  <a:pt x="0" y="0"/>
                </a:lnTo>
                <a:lnTo>
                  <a:pt x="0" y="29"/>
                </a:lnTo>
                <a:lnTo>
                  <a:pt x="23" y="29"/>
                </a:lnTo>
                <a:lnTo>
                  <a:pt x="23" y="25"/>
                </a:lnTo>
                <a:lnTo>
                  <a:pt x="6" y="25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" name=""/>
          <p:cNvSpPr/>
          <p:nvPr/>
        </p:nvSpPr>
        <p:spPr>
          <a:xfrm>
            <a:off x="7721640" y="3468600"/>
            <a:ext cx="44280" cy="47880"/>
          </a:xfrm>
          <a:custGeom>
            <a:avLst/>
            <a:gdLst/>
            <a:ahLst/>
            <a:rect l="l" t="t" r="r" b="b"/>
            <a:pathLst>
              <a:path w="28" h="30">
                <a:moveTo>
                  <a:pt x="23" y="20"/>
                </a:moveTo>
                <a:lnTo>
                  <a:pt x="23" y="20"/>
                </a:lnTo>
                <a:lnTo>
                  <a:pt x="11" y="0"/>
                </a:lnTo>
                <a:lnTo>
                  <a:pt x="0" y="0"/>
                </a:lnTo>
                <a:lnTo>
                  <a:pt x="0" y="30"/>
                </a:lnTo>
                <a:lnTo>
                  <a:pt x="11" y="30"/>
                </a:lnTo>
                <a:lnTo>
                  <a:pt x="11" y="10"/>
                </a:lnTo>
                <a:lnTo>
                  <a:pt x="11" y="10"/>
                </a:lnTo>
                <a:lnTo>
                  <a:pt x="23" y="30"/>
                </a:lnTo>
                <a:lnTo>
                  <a:pt x="28" y="30"/>
                </a:lnTo>
                <a:lnTo>
                  <a:pt x="28" y="0"/>
                </a:lnTo>
                <a:lnTo>
                  <a:pt x="23" y="0"/>
                </a:lnTo>
                <a:lnTo>
                  <a:pt x="23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" name=""/>
          <p:cNvSpPr/>
          <p:nvPr/>
        </p:nvSpPr>
        <p:spPr>
          <a:xfrm>
            <a:off x="7775640" y="3468600"/>
            <a:ext cx="46080" cy="47880"/>
          </a:xfrm>
          <a:custGeom>
            <a:avLst/>
            <a:gdLst/>
            <a:ahLst/>
            <a:rect l="l" t="t" r="r" b="b"/>
            <a:pathLst>
              <a:path w="29" h="30">
                <a:moveTo>
                  <a:pt x="29" y="10"/>
                </a:moveTo>
                <a:lnTo>
                  <a:pt x="23" y="5"/>
                </a:lnTo>
                <a:lnTo>
                  <a:pt x="17" y="0"/>
                </a:lnTo>
                <a:lnTo>
                  <a:pt x="6" y="5"/>
                </a:lnTo>
                <a:lnTo>
                  <a:pt x="0" y="15"/>
                </a:lnTo>
                <a:lnTo>
                  <a:pt x="6" y="25"/>
                </a:lnTo>
                <a:lnTo>
                  <a:pt x="17" y="30"/>
                </a:lnTo>
                <a:lnTo>
                  <a:pt x="23" y="25"/>
                </a:lnTo>
                <a:lnTo>
                  <a:pt x="29" y="20"/>
                </a:lnTo>
                <a:lnTo>
                  <a:pt x="23" y="20"/>
                </a:lnTo>
                <a:lnTo>
                  <a:pt x="23" y="25"/>
                </a:lnTo>
                <a:lnTo>
                  <a:pt x="17" y="25"/>
                </a:lnTo>
                <a:lnTo>
                  <a:pt x="12" y="20"/>
                </a:lnTo>
                <a:lnTo>
                  <a:pt x="6" y="15"/>
                </a:lnTo>
                <a:lnTo>
                  <a:pt x="12" y="5"/>
                </a:lnTo>
                <a:lnTo>
                  <a:pt x="17" y="5"/>
                </a:lnTo>
                <a:lnTo>
                  <a:pt x="23" y="10"/>
                </a:lnTo>
                <a:lnTo>
                  <a:pt x="23" y="10"/>
                </a:lnTo>
                <a:lnTo>
                  <a:pt x="29" y="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" name=""/>
          <p:cNvSpPr/>
          <p:nvPr/>
        </p:nvSpPr>
        <p:spPr>
          <a:xfrm>
            <a:off x="6550200" y="3602160"/>
            <a:ext cx="44280" cy="46080"/>
          </a:xfrm>
          <a:custGeom>
            <a:avLst/>
            <a:gdLst/>
            <a:ahLst/>
            <a:rect l="l" t="t" r="r" b="b"/>
            <a:pathLst>
              <a:path w="28" h="29">
                <a:moveTo>
                  <a:pt x="17" y="5"/>
                </a:moveTo>
                <a:lnTo>
                  <a:pt x="28" y="5"/>
                </a:lnTo>
                <a:lnTo>
                  <a:pt x="28" y="0"/>
                </a:lnTo>
                <a:lnTo>
                  <a:pt x="0" y="0"/>
                </a:lnTo>
                <a:lnTo>
                  <a:pt x="0" y="5"/>
                </a:lnTo>
                <a:lnTo>
                  <a:pt x="11" y="5"/>
                </a:lnTo>
                <a:lnTo>
                  <a:pt x="11" y="29"/>
                </a:lnTo>
                <a:lnTo>
                  <a:pt x="17" y="29"/>
                </a:lnTo>
                <a:lnTo>
                  <a:pt x="17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" name=""/>
          <p:cNvSpPr/>
          <p:nvPr/>
        </p:nvSpPr>
        <p:spPr>
          <a:xfrm>
            <a:off x="6594480" y="3602160"/>
            <a:ext cx="46080" cy="46080"/>
          </a:xfrm>
          <a:custGeom>
            <a:avLst/>
            <a:gdLst/>
            <a:ahLst/>
            <a:rect l="l" t="t" r="r" b="b"/>
            <a:pathLst>
              <a:path w="29" h="29">
                <a:moveTo>
                  <a:pt x="23" y="20"/>
                </a:moveTo>
                <a:lnTo>
                  <a:pt x="23" y="20"/>
                </a:lnTo>
                <a:lnTo>
                  <a:pt x="12" y="0"/>
                </a:lnTo>
                <a:lnTo>
                  <a:pt x="0" y="0"/>
                </a:lnTo>
                <a:lnTo>
                  <a:pt x="0" y="29"/>
                </a:lnTo>
                <a:lnTo>
                  <a:pt x="6" y="29"/>
                </a:lnTo>
                <a:lnTo>
                  <a:pt x="6" y="10"/>
                </a:lnTo>
                <a:lnTo>
                  <a:pt x="6" y="10"/>
                </a:lnTo>
                <a:lnTo>
                  <a:pt x="23" y="29"/>
                </a:lnTo>
                <a:lnTo>
                  <a:pt x="29" y="29"/>
                </a:lnTo>
                <a:lnTo>
                  <a:pt x="29" y="0"/>
                </a:lnTo>
                <a:lnTo>
                  <a:pt x="23" y="0"/>
                </a:lnTo>
                <a:lnTo>
                  <a:pt x="23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" name=""/>
          <p:cNvSpPr/>
          <p:nvPr/>
        </p:nvSpPr>
        <p:spPr>
          <a:xfrm>
            <a:off x="7270920" y="3751200"/>
            <a:ext cx="36360" cy="46080"/>
          </a:xfrm>
          <a:custGeom>
            <a:avLst/>
            <a:gdLst/>
            <a:ahLst/>
            <a:rect l="l" t="t" r="r" b="b"/>
            <a:pathLst>
              <a:path w="23" h="29">
                <a:moveTo>
                  <a:pt x="0" y="19"/>
                </a:moveTo>
                <a:lnTo>
                  <a:pt x="0" y="24"/>
                </a:lnTo>
                <a:lnTo>
                  <a:pt x="12" y="29"/>
                </a:lnTo>
                <a:lnTo>
                  <a:pt x="17" y="29"/>
                </a:lnTo>
                <a:lnTo>
                  <a:pt x="23" y="19"/>
                </a:lnTo>
                <a:lnTo>
                  <a:pt x="23" y="14"/>
                </a:lnTo>
                <a:lnTo>
                  <a:pt x="17" y="14"/>
                </a:lnTo>
                <a:lnTo>
                  <a:pt x="12" y="9"/>
                </a:lnTo>
                <a:lnTo>
                  <a:pt x="6" y="9"/>
                </a:lnTo>
                <a:lnTo>
                  <a:pt x="6" y="9"/>
                </a:lnTo>
                <a:lnTo>
                  <a:pt x="12" y="4"/>
                </a:lnTo>
                <a:lnTo>
                  <a:pt x="12" y="4"/>
                </a:lnTo>
                <a:lnTo>
                  <a:pt x="17" y="4"/>
                </a:lnTo>
                <a:lnTo>
                  <a:pt x="17" y="9"/>
                </a:lnTo>
                <a:lnTo>
                  <a:pt x="23" y="9"/>
                </a:lnTo>
                <a:lnTo>
                  <a:pt x="23" y="4"/>
                </a:lnTo>
                <a:lnTo>
                  <a:pt x="12" y="0"/>
                </a:lnTo>
                <a:lnTo>
                  <a:pt x="0" y="4"/>
                </a:lnTo>
                <a:lnTo>
                  <a:pt x="0" y="9"/>
                </a:lnTo>
                <a:lnTo>
                  <a:pt x="6" y="14"/>
                </a:lnTo>
                <a:lnTo>
                  <a:pt x="12" y="14"/>
                </a:lnTo>
                <a:lnTo>
                  <a:pt x="12" y="14"/>
                </a:lnTo>
                <a:lnTo>
                  <a:pt x="17" y="19"/>
                </a:lnTo>
                <a:lnTo>
                  <a:pt x="17" y="19"/>
                </a:lnTo>
                <a:lnTo>
                  <a:pt x="17" y="24"/>
                </a:lnTo>
                <a:lnTo>
                  <a:pt x="12" y="24"/>
                </a:lnTo>
                <a:lnTo>
                  <a:pt x="6" y="24"/>
                </a:lnTo>
                <a:lnTo>
                  <a:pt x="6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" name=""/>
          <p:cNvSpPr/>
          <p:nvPr/>
        </p:nvSpPr>
        <p:spPr>
          <a:xfrm>
            <a:off x="7316640" y="3751200"/>
            <a:ext cx="44640" cy="46080"/>
          </a:xfrm>
          <a:custGeom>
            <a:avLst/>
            <a:gdLst/>
            <a:ahLst/>
            <a:rect l="l" t="t" r="r" b="b"/>
            <a:pathLst>
              <a:path w="28" h="29">
                <a:moveTo>
                  <a:pt x="28" y="9"/>
                </a:moveTo>
                <a:lnTo>
                  <a:pt x="22" y="4"/>
                </a:lnTo>
                <a:lnTo>
                  <a:pt x="17" y="0"/>
                </a:lnTo>
                <a:lnTo>
                  <a:pt x="5" y="4"/>
                </a:lnTo>
                <a:lnTo>
                  <a:pt x="0" y="14"/>
                </a:lnTo>
                <a:lnTo>
                  <a:pt x="5" y="24"/>
                </a:lnTo>
                <a:lnTo>
                  <a:pt x="17" y="29"/>
                </a:lnTo>
                <a:lnTo>
                  <a:pt x="22" y="24"/>
                </a:lnTo>
                <a:lnTo>
                  <a:pt x="28" y="19"/>
                </a:lnTo>
                <a:lnTo>
                  <a:pt x="22" y="19"/>
                </a:lnTo>
                <a:lnTo>
                  <a:pt x="22" y="24"/>
                </a:lnTo>
                <a:lnTo>
                  <a:pt x="17" y="24"/>
                </a:lnTo>
                <a:lnTo>
                  <a:pt x="11" y="19"/>
                </a:lnTo>
                <a:lnTo>
                  <a:pt x="5" y="14"/>
                </a:lnTo>
                <a:lnTo>
                  <a:pt x="11" y="4"/>
                </a:lnTo>
                <a:lnTo>
                  <a:pt x="17" y="4"/>
                </a:lnTo>
                <a:lnTo>
                  <a:pt x="22" y="9"/>
                </a:lnTo>
                <a:lnTo>
                  <a:pt x="22" y="9"/>
                </a:lnTo>
                <a:lnTo>
                  <a:pt x="28" y="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" name=""/>
          <p:cNvSpPr/>
          <p:nvPr/>
        </p:nvSpPr>
        <p:spPr>
          <a:xfrm>
            <a:off x="6613560" y="3970440"/>
            <a:ext cx="44280" cy="38160"/>
          </a:xfrm>
          <a:custGeom>
            <a:avLst/>
            <a:gdLst/>
            <a:ahLst/>
            <a:rect l="l" t="t" r="r" b="b"/>
            <a:pathLst>
              <a:path w="28" h="24">
                <a:moveTo>
                  <a:pt x="5" y="19"/>
                </a:moveTo>
                <a:lnTo>
                  <a:pt x="17" y="19"/>
                </a:lnTo>
                <a:lnTo>
                  <a:pt x="22" y="24"/>
                </a:lnTo>
                <a:lnTo>
                  <a:pt x="28" y="24"/>
                </a:lnTo>
                <a:lnTo>
                  <a:pt x="17" y="0"/>
                </a:lnTo>
                <a:lnTo>
                  <a:pt x="11" y="0"/>
                </a:lnTo>
                <a:lnTo>
                  <a:pt x="0" y="24"/>
                </a:lnTo>
                <a:lnTo>
                  <a:pt x="5" y="24"/>
                </a:lnTo>
                <a:lnTo>
                  <a:pt x="5" y="19"/>
                </a:lnTo>
                <a:close/>
                <a:moveTo>
                  <a:pt x="11" y="4"/>
                </a:moveTo>
                <a:lnTo>
                  <a:pt x="11" y="4"/>
                </a:lnTo>
                <a:lnTo>
                  <a:pt x="17" y="14"/>
                </a:lnTo>
                <a:lnTo>
                  <a:pt x="11" y="14"/>
                </a:lnTo>
                <a:lnTo>
                  <a:pt x="11" y="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" name=""/>
          <p:cNvSpPr/>
          <p:nvPr/>
        </p:nvSpPr>
        <p:spPr>
          <a:xfrm>
            <a:off x="6667560" y="3970440"/>
            <a:ext cx="34920" cy="38160"/>
          </a:xfrm>
          <a:custGeom>
            <a:avLst/>
            <a:gdLst/>
            <a:ahLst/>
            <a:rect l="l" t="t" r="r" b="b"/>
            <a:pathLst>
              <a:path w="22" h="24">
                <a:moveTo>
                  <a:pt x="5" y="0"/>
                </a:moveTo>
                <a:lnTo>
                  <a:pt x="0" y="0"/>
                </a:lnTo>
                <a:lnTo>
                  <a:pt x="0" y="24"/>
                </a:lnTo>
                <a:lnTo>
                  <a:pt x="22" y="24"/>
                </a:lnTo>
                <a:lnTo>
                  <a:pt x="22" y="19"/>
                </a:lnTo>
                <a:lnTo>
                  <a:pt x="5" y="19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" name=""/>
          <p:cNvSpPr/>
          <p:nvPr/>
        </p:nvSpPr>
        <p:spPr>
          <a:xfrm>
            <a:off x="6099120" y="3852720"/>
            <a:ext cx="54000" cy="46080"/>
          </a:xfrm>
          <a:custGeom>
            <a:avLst/>
            <a:gdLst/>
            <a:ahLst/>
            <a:rect l="l" t="t" r="r" b="b"/>
            <a:pathLst>
              <a:path w="34" h="29">
                <a:moveTo>
                  <a:pt x="34" y="0"/>
                </a:moveTo>
                <a:lnTo>
                  <a:pt x="23" y="0"/>
                </a:lnTo>
                <a:lnTo>
                  <a:pt x="17" y="24"/>
                </a:lnTo>
                <a:lnTo>
                  <a:pt x="17" y="24"/>
                </a:lnTo>
                <a:lnTo>
                  <a:pt x="11" y="0"/>
                </a:lnTo>
                <a:lnTo>
                  <a:pt x="0" y="0"/>
                </a:lnTo>
                <a:lnTo>
                  <a:pt x="0" y="29"/>
                </a:lnTo>
                <a:lnTo>
                  <a:pt x="6" y="29"/>
                </a:lnTo>
                <a:lnTo>
                  <a:pt x="6" y="5"/>
                </a:lnTo>
                <a:lnTo>
                  <a:pt x="6" y="5"/>
                </a:lnTo>
                <a:lnTo>
                  <a:pt x="11" y="29"/>
                </a:lnTo>
                <a:lnTo>
                  <a:pt x="23" y="29"/>
                </a:lnTo>
                <a:lnTo>
                  <a:pt x="28" y="5"/>
                </a:lnTo>
                <a:lnTo>
                  <a:pt x="28" y="5"/>
                </a:lnTo>
                <a:lnTo>
                  <a:pt x="28" y="29"/>
                </a:lnTo>
                <a:lnTo>
                  <a:pt x="34" y="29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" name=""/>
          <p:cNvSpPr/>
          <p:nvPr/>
        </p:nvSpPr>
        <p:spPr>
          <a:xfrm>
            <a:off x="6162840" y="3852720"/>
            <a:ext cx="36360" cy="46080"/>
          </a:xfrm>
          <a:custGeom>
            <a:avLst/>
            <a:gdLst/>
            <a:ahLst/>
            <a:rect l="l" t="t" r="r" b="b"/>
            <a:pathLst>
              <a:path w="23" h="29">
                <a:moveTo>
                  <a:pt x="0" y="19"/>
                </a:moveTo>
                <a:lnTo>
                  <a:pt x="0" y="24"/>
                </a:lnTo>
                <a:lnTo>
                  <a:pt x="11" y="29"/>
                </a:lnTo>
                <a:lnTo>
                  <a:pt x="17" y="29"/>
                </a:lnTo>
                <a:lnTo>
                  <a:pt x="23" y="19"/>
                </a:lnTo>
                <a:lnTo>
                  <a:pt x="23" y="14"/>
                </a:lnTo>
                <a:lnTo>
                  <a:pt x="17" y="14"/>
                </a:lnTo>
                <a:lnTo>
                  <a:pt x="5" y="9"/>
                </a:lnTo>
                <a:lnTo>
                  <a:pt x="5" y="9"/>
                </a:lnTo>
                <a:lnTo>
                  <a:pt x="5" y="5"/>
                </a:lnTo>
                <a:lnTo>
                  <a:pt x="11" y="5"/>
                </a:lnTo>
                <a:lnTo>
                  <a:pt x="17" y="9"/>
                </a:lnTo>
                <a:lnTo>
                  <a:pt x="17" y="9"/>
                </a:lnTo>
                <a:lnTo>
                  <a:pt x="23" y="9"/>
                </a:lnTo>
                <a:lnTo>
                  <a:pt x="23" y="5"/>
                </a:lnTo>
                <a:lnTo>
                  <a:pt x="11" y="0"/>
                </a:lnTo>
                <a:lnTo>
                  <a:pt x="0" y="5"/>
                </a:lnTo>
                <a:lnTo>
                  <a:pt x="0" y="9"/>
                </a:lnTo>
                <a:lnTo>
                  <a:pt x="5" y="14"/>
                </a:lnTo>
                <a:lnTo>
                  <a:pt x="11" y="19"/>
                </a:lnTo>
                <a:lnTo>
                  <a:pt x="11" y="19"/>
                </a:lnTo>
                <a:lnTo>
                  <a:pt x="17" y="19"/>
                </a:lnTo>
                <a:lnTo>
                  <a:pt x="17" y="19"/>
                </a:lnTo>
                <a:lnTo>
                  <a:pt x="17" y="24"/>
                </a:lnTo>
                <a:lnTo>
                  <a:pt x="11" y="24"/>
                </a:lnTo>
                <a:lnTo>
                  <a:pt x="5" y="24"/>
                </a:lnTo>
                <a:lnTo>
                  <a:pt x="5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" name=""/>
          <p:cNvSpPr/>
          <p:nvPr/>
        </p:nvSpPr>
        <p:spPr>
          <a:xfrm>
            <a:off x="5675400" y="3735360"/>
            <a:ext cx="46080" cy="38160"/>
          </a:xfrm>
          <a:custGeom>
            <a:avLst/>
            <a:gdLst/>
            <a:ahLst/>
            <a:rect l="l" t="t" r="r" b="b"/>
            <a:pathLst>
              <a:path w="29" h="24">
                <a:moveTo>
                  <a:pt x="12" y="19"/>
                </a:moveTo>
                <a:lnTo>
                  <a:pt x="23" y="19"/>
                </a:lnTo>
                <a:lnTo>
                  <a:pt x="23" y="24"/>
                </a:lnTo>
                <a:lnTo>
                  <a:pt x="29" y="24"/>
                </a:lnTo>
                <a:lnTo>
                  <a:pt x="17" y="0"/>
                </a:lnTo>
                <a:lnTo>
                  <a:pt x="12" y="0"/>
                </a:lnTo>
                <a:lnTo>
                  <a:pt x="0" y="24"/>
                </a:lnTo>
                <a:lnTo>
                  <a:pt x="6" y="24"/>
                </a:lnTo>
                <a:lnTo>
                  <a:pt x="12" y="19"/>
                </a:lnTo>
                <a:close/>
                <a:moveTo>
                  <a:pt x="17" y="5"/>
                </a:moveTo>
                <a:lnTo>
                  <a:pt x="17" y="5"/>
                </a:lnTo>
                <a:lnTo>
                  <a:pt x="17" y="14"/>
                </a:lnTo>
                <a:lnTo>
                  <a:pt x="12" y="14"/>
                </a:lnTo>
                <a:lnTo>
                  <a:pt x="17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" name=""/>
          <p:cNvSpPr/>
          <p:nvPr/>
        </p:nvSpPr>
        <p:spPr>
          <a:xfrm>
            <a:off x="5729400" y="3735360"/>
            <a:ext cx="46080" cy="38160"/>
          </a:xfrm>
          <a:custGeom>
            <a:avLst/>
            <a:gdLst/>
            <a:ahLst/>
            <a:rect l="l" t="t" r="r" b="b"/>
            <a:pathLst>
              <a:path w="29" h="24">
                <a:moveTo>
                  <a:pt x="0" y="24"/>
                </a:moveTo>
                <a:lnTo>
                  <a:pt x="6" y="24"/>
                </a:lnTo>
                <a:lnTo>
                  <a:pt x="6" y="14"/>
                </a:lnTo>
                <a:lnTo>
                  <a:pt x="17" y="14"/>
                </a:lnTo>
                <a:lnTo>
                  <a:pt x="23" y="14"/>
                </a:lnTo>
                <a:lnTo>
                  <a:pt x="23" y="19"/>
                </a:lnTo>
                <a:lnTo>
                  <a:pt x="23" y="24"/>
                </a:lnTo>
                <a:lnTo>
                  <a:pt x="23" y="24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19"/>
                </a:lnTo>
                <a:lnTo>
                  <a:pt x="29" y="14"/>
                </a:lnTo>
                <a:lnTo>
                  <a:pt x="23" y="14"/>
                </a:lnTo>
                <a:lnTo>
                  <a:pt x="29" y="10"/>
                </a:lnTo>
                <a:lnTo>
                  <a:pt x="29" y="5"/>
                </a:lnTo>
                <a:lnTo>
                  <a:pt x="29" y="5"/>
                </a:lnTo>
                <a:lnTo>
                  <a:pt x="17" y="0"/>
                </a:lnTo>
                <a:lnTo>
                  <a:pt x="0" y="0"/>
                </a:lnTo>
                <a:lnTo>
                  <a:pt x="0" y="24"/>
                </a:lnTo>
                <a:close/>
                <a:moveTo>
                  <a:pt x="6" y="10"/>
                </a:moveTo>
                <a:lnTo>
                  <a:pt x="6" y="5"/>
                </a:lnTo>
                <a:lnTo>
                  <a:pt x="17" y="5"/>
                </a:lnTo>
                <a:lnTo>
                  <a:pt x="23" y="5"/>
                </a:lnTo>
                <a:lnTo>
                  <a:pt x="23" y="5"/>
                </a:lnTo>
                <a:lnTo>
                  <a:pt x="23" y="10"/>
                </a:lnTo>
                <a:lnTo>
                  <a:pt x="17" y="10"/>
                </a:lnTo>
                <a:lnTo>
                  <a:pt x="6" y="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" name=""/>
          <p:cNvSpPr/>
          <p:nvPr/>
        </p:nvSpPr>
        <p:spPr>
          <a:xfrm>
            <a:off x="5694480" y="4282920"/>
            <a:ext cx="34920" cy="38160"/>
          </a:xfrm>
          <a:custGeom>
            <a:avLst/>
            <a:gdLst/>
            <a:ahLst/>
            <a:rect l="l" t="t" r="r" b="b"/>
            <a:pathLst>
              <a:path w="22" h="24">
                <a:moveTo>
                  <a:pt x="5" y="0"/>
                </a:moveTo>
                <a:lnTo>
                  <a:pt x="0" y="0"/>
                </a:lnTo>
                <a:lnTo>
                  <a:pt x="0" y="24"/>
                </a:lnTo>
                <a:lnTo>
                  <a:pt x="22" y="24"/>
                </a:lnTo>
                <a:lnTo>
                  <a:pt x="22" y="19"/>
                </a:lnTo>
                <a:lnTo>
                  <a:pt x="5" y="19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" name=""/>
          <p:cNvSpPr/>
          <p:nvPr/>
        </p:nvSpPr>
        <p:spPr>
          <a:xfrm>
            <a:off x="5729400" y="4282920"/>
            <a:ext cx="46080" cy="38160"/>
          </a:xfrm>
          <a:custGeom>
            <a:avLst/>
            <a:gdLst/>
            <a:ahLst/>
            <a:rect l="l" t="t" r="r" b="b"/>
            <a:pathLst>
              <a:path w="29" h="24">
                <a:moveTo>
                  <a:pt x="12" y="19"/>
                </a:moveTo>
                <a:lnTo>
                  <a:pt x="23" y="19"/>
                </a:lnTo>
                <a:lnTo>
                  <a:pt x="23" y="24"/>
                </a:lnTo>
                <a:lnTo>
                  <a:pt x="29" y="24"/>
                </a:lnTo>
                <a:lnTo>
                  <a:pt x="17" y="0"/>
                </a:lnTo>
                <a:lnTo>
                  <a:pt x="12" y="0"/>
                </a:lnTo>
                <a:lnTo>
                  <a:pt x="0" y="24"/>
                </a:lnTo>
                <a:lnTo>
                  <a:pt x="6" y="24"/>
                </a:lnTo>
                <a:lnTo>
                  <a:pt x="12" y="19"/>
                </a:lnTo>
                <a:close/>
                <a:moveTo>
                  <a:pt x="17" y="5"/>
                </a:moveTo>
                <a:lnTo>
                  <a:pt x="17" y="5"/>
                </a:lnTo>
                <a:lnTo>
                  <a:pt x="17" y="15"/>
                </a:lnTo>
                <a:lnTo>
                  <a:pt x="12" y="15"/>
                </a:lnTo>
                <a:lnTo>
                  <a:pt x="17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" name=""/>
          <p:cNvSpPr/>
          <p:nvPr/>
        </p:nvSpPr>
        <p:spPr>
          <a:xfrm>
            <a:off x="5657760" y="3273480"/>
            <a:ext cx="54000" cy="46080"/>
          </a:xfrm>
          <a:custGeom>
            <a:avLst/>
            <a:gdLst/>
            <a:ahLst/>
            <a:rect l="l" t="t" r="r" b="b"/>
            <a:pathLst>
              <a:path w="34" h="29">
                <a:moveTo>
                  <a:pt x="34" y="0"/>
                </a:moveTo>
                <a:lnTo>
                  <a:pt x="23" y="0"/>
                </a:lnTo>
                <a:lnTo>
                  <a:pt x="17" y="20"/>
                </a:lnTo>
                <a:lnTo>
                  <a:pt x="17" y="20"/>
                </a:lnTo>
                <a:lnTo>
                  <a:pt x="11" y="0"/>
                </a:lnTo>
                <a:lnTo>
                  <a:pt x="0" y="0"/>
                </a:lnTo>
                <a:lnTo>
                  <a:pt x="0" y="29"/>
                </a:lnTo>
                <a:lnTo>
                  <a:pt x="6" y="29"/>
                </a:lnTo>
                <a:lnTo>
                  <a:pt x="6" y="5"/>
                </a:lnTo>
                <a:lnTo>
                  <a:pt x="6" y="5"/>
                </a:lnTo>
                <a:lnTo>
                  <a:pt x="17" y="29"/>
                </a:lnTo>
                <a:lnTo>
                  <a:pt x="23" y="29"/>
                </a:lnTo>
                <a:lnTo>
                  <a:pt x="28" y="5"/>
                </a:lnTo>
                <a:lnTo>
                  <a:pt x="28" y="5"/>
                </a:lnTo>
                <a:lnTo>
                  <a:pt x="28" y="29"/>
                </a:lnTo>
                <a:lnTo>
                  <a:pt x="34" y="29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" name=""/>
          <p:cNvSpPr/>
          <p:nvPr/>
        </p:nvSpPr>
        <p:spPr>
          <a:xfrm>
            <a:off x="5721480" y="3273480"/>
            <a:ext cx="44280" cy="46080"/>
          </a:xfrm>
          <a:custGeom>
            <a:avLst/>
            <a:gdLst/>
            <a:ahLst/>
            <a:rect l="l" t="t" r="r" b="b"/>
            <a:pathLst>
              <a:path w="28" h="29">
                <a:moveTo>
                  <a:pt x="0" y="15"/>
                </a:moveTo>
                <a:lnTo>
                  <a:pt x="5" y="24"/>
                </a:lnTo>
                <a:lnTo>
                  <a:pt x="17" y="29"/>
                </a:lnTo>
                <a:lnTo>
                  <a:pt x="22" y="24"/>
                </a:lnTo>
                <a:lnTo>
                  <a:pt x="28" y="15"/>
                </a:lnTo>
                <a:lnTo>
                  <a:pt x="28" y="5"/>
                </a:lnTo>
                <a:lnTo>
                  <a:pt x="22" y="0"/>
                </a:lnTo>
                <a:lnTo>
                  <a:pt x="17" y="0"/>
                </a:lnTo>
                <a:lnTo>
                  <a:pt x="5" y="0"/>
                </a:lnTo>
                <a:lnTo>
                  <a:pt x="0" y="5"/>
                </a:lnTo>
                <a:lnTo>
                  <a:pt x="0" y="15"/>
                </a:lnTo>
                <a:lnTo>
                  <a:pt x="0" y="15"/>
                </a:lnTo>
                <a:close/>
                <a:moveTo>
                  <a:pt x="5" y="15"/>
                </a:moveTo>
                <a:lnTo>
                  <a:pt x="11" y="5"/>
                </a:lnTo>
                <a:lnTo>
                  <a:pt x="17" y="5"/>
                </a:lnTo>
                <a:lnTo>
                  <a:pt x="22" y="5"/>
                </a:lnTo>
                <a:lnTo>
                  <a:pt x="22" y="15"/>
                </a:lnTo>
                <a:lnTo>
                  <a:pt x="22" y="20"/>
                </a:lnTo>
                <a:lnTo>
                  <a:pt x="17" y="24"/>
                </a:lnTo>
                <a:lnTo>
                  <a:pt x="11" y="20"/>
                </a:lnTo>
                <a:lnTo>
                  <a:pt x="5" y="15"/>
                </a:lnTo>
                <a:lnTo>
                  <a:pt x="5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" name=""/>
          <p:cNvSpPr/>
          <p:nvPr/>
        </p:nvSpPr>
        <p:spPr>
          <a:xfrm>
            <a:off x="5278320" y="2600280"/>
            <a:ext cx="9720" cy="460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" name=""/>
          <p:cNvSpPr/>
          <p:nvPr/>
        </p:nvSpPr>
        <p:spPr>
          <a:xfrm>
            <a:off x="5297400" y="2600280"/>
            <a:ext cx="44640" cy="46080"/>
          </a:xfrm>
          <a:custGeom>
            <a:avLst/>
            <a:gdLst/>
            <a:ahLst/>
            <a:rect l="l" t="t" r="r" b="b"/>
            <a:pathLst>
              <a:path w="28" h="29">
                <a:moveTo>
                  <a:pt x="11" y="25"/>
                </a:moveTo>
                <a:lnTo>
                  <a:pt x="22" y="25"/>
                </a:lnTo>
                <a:lnTo>
                  <a:pt x="22" y="29"/>
                </a:lnTo>
                <a:lnTo>
                  <a:pt x="28" y="29"/>
                </a:lnTo>
                <a:lnTo>
                  <a:pt x="17" y="0"/>
                </a:lnTo>
                <a:lnTo>
                  <a:pt x="11" y="0"/>
                </a:lnTo>
                <a:lnTo>
                  <a:pt x="0" y="29"/>
                </a:lnTo>
                <a:lnTo>
                  <a:pt x="5" y="29"/>
                </a:lnTo>
                <a:lnTo>
                  <a:pt x="11" y="25"/>
                </a:lnTo>
                <a:close/>
                <a:moveTo>
                  <a:pt x="17" y="10"/>
                </a:moveTo>
                <a:lnTo>
                  <a:pt x="17" y="10"/>
                </a:lnTo>
                <a:lnTo>
                  <a:pt x="17" y="20"/>
                </a:lnTo>
                <a:lnTo>
                  <a:pt x="11" y="20"/>
                </a:lnTo>
                <a:lnTo>
                  <a:pt x="17" y="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" name=""/>
          <p:cNvSpPr/>
          <p:nvPr/>
        </p:nvSpPr>
        <p:spPr>
          <a:xfrm>
            <a:off x="5305320" y="1959120"/>
            <a:ext cx="54000" cy="45720"/>
          </a:xfrm>
          <a:custGeom>
            <a:avLst/>
            <a:gdLst/>
            <a:ahLst/>
            <a:rect l="l" t="t" r="r" b="b"/>
            <a:pathLst>
              <a:path w="34" h="29">
                <a:moveTo>
                  <a:pt x="34" y="0"/>
                </a:moveTo>
                <a:lnTo>
                  <a:pt x="23" y="0"/>
                </a:lnTo>
                <a:lnTo>
                  <a:pt x="17" y="19"/>
                </a:lnTo>
                <a:lnTo>
                  <a:pt x="17" y="19"/>
                </a:lnTo>
                <a:lnTo>
                  <a:pt x="12" y="0"/>
                </a:lnTo>
                <a:lnTo>
                  <a:pt x="0" y="0"/>
                </a:lnTo>
                <a:lnTo>
                  <a:pt x="0" y="29"/>
                </a:lnTo>
                <a:lnTo>
                  <a:pt x="6" y="29"/>
                </a:lnTo>
                <a:lnTo>
                  <a:pt x="6" y="5"/>
                </a:lnTo>
                <a:lnTo>
                  <a:pt x="6" y="5"/>
                </a:lnTo>
                <a:lnTo>
                  <a:pt x="12" y="29"/>
                </a:lnTo>
                <a:lnTo>
                  <a:pt x="23" y="29"/>
                </a:lnTo>
                <a:lnTo>
                  <a:pt x="29" y="5"/>
                </a:lnTo>
                <a:lnTo>
                  <a:pt x="29" y="5"/>
                </a:lnTo>
                <a:lnTo>
                  <a:pt x="29" y="29"/>
                </a:lnTo>
                <a:lnTo>
                  <a:pt x="34" y="29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" name=""/>
          <p:cNvSpPr/>
          <p:nvPr/>
        </p:nvSpPr>
        <p:spPr>
          <a:xfrm>
            <a:off x="5369040" y="1959120"/>
            <a:ext cx="46080" cy="45720"/>
          </a:xfrm>
          <a:custGeom>
            <a:avLst/>
            <a:gdLst/>
            <a:ahLst/>
            <a:rect l="l" t="t" r="r" b="b"/>
            <a:pathLst>
              <a:path w="29" h="29">
                <a:moveTo>
                  <a:pt x="17" y="19"/>
                </a:moveTo>
                <a:lnTo>
                  <a:pt x="17" y="19"/>
                </a:lnTo>
                <a:lnTo>
                  <a:pt x="6" y="0"/>
                </a:lnTo>
                <a:lnTo>
                  <a:pt x="0" y="0"/>
                </a:lnTo>
                <a:lnTo>
                  <a:pt x="0" y="29"/>
                </a:lnTo>
                <a:lnTo>
                  <a:pt x="6" y="29"/>
                </a:lnTo>
                <a:lnTo>
                  <a:pt x="6" y="10"/>
                </a:lnTo>
                <a:lnTo>
                  <a:pt x="6" y="10"/>
                </a:lnTo>
                <a:lnTo>
                  <a:pt x="17" y="29"/>
                </a:lnTo>
                <a:lnTo>
                  <a:pt x="29" y="29"/>
                </a:lnTo>
                <a:lnTo>
                  <a:pt x="29" y="0"/>
                </a:lnTo>
                <a:lnTo>
                  <a:pt x="17" y="0"/>
                </a:lnTo>
                <a:lnTo>
                  <a:pt x="17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" name=""/>
          <p:cNvSpPr/>
          <p:nvPr/>
        </p:nvSpPr>
        <p:spPr>
          <a:xfrm>
            <a:off x="5954760" y="2224080"/>
            <a:ext cx="63360" cy="47520"/>
          </a:xfrm>
          <a:custGeom>
            <a:avLst/>
            <a:gdLst/>
            <a:ahLst/>
            <a:rect l="l" t="t" r="r" b="b"/>
            <a:pathLst>
              <a:path w="40" h="30">
                <a:moveTo>
                  <a:pt x="6" y="30"/>
                </a:moveTo>
                <a:lnTo>
                  <a:pt x="12" y="30"/>
                </a:lnTo>
                <a:lnTo>
                  <a:pt x="17" y="20"/>
                </a:lnTo>
                <a:lnTo>
                  <a:pt x="17" y="15"/>
                </a:lnTo>
                <a:lnTo>
                  <a:pt x="17" y="10"/>
                </a:lnTo>
                <a:lnTo>
                  <a:pt x="17" y="10"/>
                </a:lnTo>
                <a:lnTo>
                  <a:pt x="23" y="15"/>
                </a:lnTo>
                <a:lnTo>
                  <a:pt x="23" y="20"/>
                </a:lnTo>
                <a:lnTo>
                  <a:pt x="23" y="30"/>
                </a:lnTo>
                <a:lnTo>
                  <a:pt x="29" y="30"/>
                </a:lnTo>
                <a:lnTo>
                  <a:pt x="40" y="0"/>
                </a:lnTo>
                <a:lnTo>
                  <a:pt x="34" y="0"/>
                </a:lnTo>
                <a:lnTo>
                  <a:pt x="29" y="10"/>
                </a:lnTo>
                <a:lnTo>
                  <a:pt x="29" y="20"/>
                </a:lnTo>
                <a:lnTo>
                  <a:pt x="29" y="25"/>
                </a:lnTo>
                <a:lnTo>
                  <a:pt x="29" y="25"/>
                </a:lnTo>
                <a:lnTo>
                  <a:pt x="29" y="20"/>
                </a:lnTo>
                <a:lnTo>
                  <a:pt x="29" y="10"/>
                </a:lnTo>
                <a:lnTo>
                  <a:pt x="23" y="0"/>
                </a:lnTo>
                <a:lnTo>
                  <a:pt x="17" y="0"/>
                </a:lnTo>
                <a:lnTo>
                  <a:pt x="12" y="15"/>
                </a:lnTo>
                <a:lnTo>
                  <a:pt x="12" y="25"/>
                </a:lnTo>
                <a:lnTo>
                  <a:pt x="12" y="25"/>
                </a:lnTo>
                <a:lnTo>
                  <a:pt x="12" y="15"/>
                </a:lnTo>
                <a:lnTo>
                  <a:pt x="6" y="0"/>
                </a:lnTo>
                <a:lnTo>
                  <a:pt x="0" y="0"/>
                </a:lnTo>
                <a:lnTo>
                  <a:pt x="6" y="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" name=""/>
          <p:cNvSpPr/>
          <p:nvPr/>
        </p:nvSpPr>
        <p:spPr>
          <a:xfrm>
            <a:off x="6027840" y="2224080"/>
            <a:ext cx="7920" cy="47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" name=""/>
          <p:cNvSpPr/>
          <p:nvPr/>
        </p:nvSpPr>
        <p:spPr>
          <a:xfrm>
            <a:off x="8109000" y="2701800"/>
            <a:ext cx="46080" cy="47880"/>
          </a:xfrm>
          <a:custGeom>
            <a:avLst/>
            <a:gdLst/>
            <a:ahLst/>
            <a:rect l="l" t="t" r="r" b="b"/>
            <a:pathLst>
              <a:path w="29" h="30">
                <a:moveTo>
                  <a:pt x="23" y="20"/>
                </a:moveTo>
                <a:lnTo>
                  <a:pt x="23" y="20"/>
                </a:lnTo>
                <a:lnTo>
                  <a:pt x="12" y="0"/>
                </a:lnTo>
                <a:lnTo>
                  <a:pt x="0" y="0"/>
                </a:lnTo>
                <a:lnTo>
                  <a:pt x="0" y="30"/>
                </a:lnTo>
                <a:lnTo>
                  <a:pt x="6" y="30"/>
                </a:lnTo>
                <a:lnTo>
                  <a:pt x="6" y="10"/>
                </a:lnTo>
                <a:lnTo>
                  <a:pt x="6" y="10"/>
                </a:lnTo>
                <a:lnTo>
                  <a:pt x="23" y="30"/>
                </a:lnTo>
                <a:lnTo>
                  <a:pt x="29" y="30"/>
                </a:lnTo>
                <a:lnTo>
                  <a:pt x="29" y="0"/>
                </a:lnTo>
                <a:lnTo>
                  <a:pt x="23" y="0"/>
                </a:lnTo>
                <a:lnTo>
                  <a:pt x="23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" name=""/>
          <p:cNvSpPr/>
          <p:nvPr/>
        </p:nvSpPr>
        <p:spPr>
          <a:xfrm>
            <a:off x="8163000" y="2701800"/>
            <a:ext cx="27000" cy="47880"/>
          </a:xfrm>
          <a:custGeom>
            <a:avLst/>
            <a:gdLst/>
            <a:ahLst/>
            <a:rect l="l" t="t" r="r" b="b"/>
            <a:pathLst>
              <a:path w="17" h="30">
                <a:moveTo>
                  <a:pt x="17" y="0"/>
                </a:moveTo>
                <a:lnTo>
                  <a:pt x="12" y="0"/>
                </a:lnTo>
                <a:lnTo>
                  <a:pt x="12" y="20"/>
                </a:lnTo>
                <a:lnTo>
                  <a:pt x="12" y="25"/>
                </a:lnTo>
                <a:lnTo>
                  <a:pt x="6" y="25"/>
                </a:lnTo>
                <a:lnTo>
                  <a:pt x="6" y="25"/>
                </a:lnTo>
                <a:lnTo>
                  <a:pt x="6" y="20"/>
                </a:lnTo>
                <a:lnTo>
                  <a:pt x="0" y="20"/>
                </a:lnTo>
                <a:lnTo>
                  <a:pt x="0" y="25"/>
                </a:lnTo>
                <a:lnTo>
                  <a:pt x="12" y="30"/>
                </a:lnTo>
                <a:lnTo>
                  <a:pt x="17" y="25"/>
                </a:lnTo>
                <a:lnTo>
                  <a:pt x="17" y="2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" name=""/>
          <p:cNvSpPr/>
          <p:nvPr/>
        </p:nvSpPr>
        <p:spPr>
          <a:xfrm>
            <a:off x="6954840" y="4016520"/>
            <a:ext cx="46080" cy="47520"/>
          </a:xfrm>
          <a:custGeom>
            <a:avLst/>
            <a:gdLst/>
            <a:ahLst/>
            <a:rect l="l" t="t" r="r" b="b"/>
            <a:pathLst>
              <a:path w="29" h="30">
                <a:moveTo>
                  <a:pt x="18" y="20"/>
                </a:moveTo>
                <a:lnTo>
                  <a:pt x="23" y="20"/>
                </a:lnTo>
                <a:lnTo>
                  <a:pt x="23" y="25"/>
                </a:lnTo>
                <a:lnTo>
                  <a:pt x="18" y="25"/>
                </a:lnTo>
                <a:lnTo>
                  <a:pt x="12" y="20"/>
                </a:lnTo>
                <a:lnTo>
                  <a:pt x="6" y="15"/>
                </a:lnTo>
                <a:lnTo>
                  <a:pt x="12" y="5"/>
                </a:lnTo>
                <a:lnTo>
                  <a:pt x="18" y="5"/>
                </a:lnTo>
                <a:lnTo>
                  <a:pt x="23" y="10"/>
                </a:lnTo>
                <a:lnTo>
                  <a:pt x="23" y="10"/>
                </a:lnTo>
                <a:lnTo>
                  <a:pt x="29" y="10"/>
                </a:lnTo>
                <a:lnTo>
                  <a:pt x="29" y="5"/>
                </a:lnTo>
                <a:lnTo>
                  <a:pt x="18" y="0"/>
                </a:lnTo>
                <a:lnTo>
                  <a:pt x="6" y="5"/>
                </a:lnTo>
                <a:lnTo>
                  <a:pt x="0" y="15"/>
                </a:lnTo>
                <a:lnTo>
                  <a:pt x="6" y="25"/>
                </a:lnTo>
                <a:lnTo>
                  <a:pt x="18" y="30"/>
                </a:lnTo>
                <a:lnTo>
                  <a:pt x="23" y="30"/>
                </a:lnTo>
                <a:lnTo>
                  <a:pt x="23" y="25"/>
                </a:lnTo>
                <a:lnTo>
                  <a:pt x="29" y="30"/>
                </a:lnTo>
                <a:lnTo>
                  <a:pt x="29" y="30"/>
                </a:lnTo>
                <a:lnTo>
                  <a:pt x="29" y="15"/>
                </a:lnTo>
                <a:lnTo>
                  <a:pt x="18" y="15"/>
                </a:lnTo>
                <a:lnTo>
                  <a:pt x="18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" name=""/>
          <p:cNvSpPr/>
          <p:nvPr/>
        </p:nvSpPr>
        <p:spPr>
          <a:xfrm>
            <a:off x="7010280" y="4016520"/>
            <a:ext cx="44640" cy="47520"/>
          </a:xfrm>
          <a:custGeom>
            <a:avLst/>
            <a:gdLst/>
            <a:ahLst/>
            <a:rect l="l" t="t" r="r" b="b"/>
            <a:pathLst>
              <a:path w="28" h="30">
                <a:moveTo>
                  <a:pt x="11" y="25"/>
                </a:moveTo>
                <a:lnTo>
                  <a:pt x="22" y="25"/>
                </a:lnTo>
                <a:lnTo>
                  <a:pt x="22" y="30"/>
                </a:lnTo>
                <a:lnTo>
                  <a:pt x="28" y="30"/>
                </a:lnTo>
                <a:lnTo>
                  <a:pt x="17" y="0"/>
                </a:lnTo>
                <a:lnTo>
                  <a:pt x="11" y="0"/>
                </a:lnTo>
                <a:lnTo>
                  <a:pt x="0" y="30"/>
                </a:lnTo>
                <a:lnTo>
                  <a:pt x="5" y="30"/>
                </a:lnTo>
                <a:lnTo>
                  <a:pt x="11" y="25"/>
                </a:lnTo>
                <a:close/>
                <a:moveTo>
                  <a:pt x="17" y="5"/>
                </a:moveTo>
                <a:lnTo>
                  <a:pt x="17" y="5"/>
                </a:lnTo>
                <a:lnTo>
                  <a:pt x="17" y="20"/>
                </a:lnTo>
                <a:lnTo>
                  <a:pt x="11" y="20"/>
                </a:lnTo>
                <a:lnTo>
                  <a:pt x="17" y="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" name=""/>
          <p:cNvSpPr/>
          <p:nvPr/>
        </p:nvSpPr>
        <p:spPr>
          <a:xfrm>
            <a:off x="1969920" y="3867120"/>
            <a:ext cx="3048120" cy="1378080"/>
          </a:xfrm>
          <a:custGeom>
            <a:avLst/>
            <a:gdLst/>
            <a:ahLst/>
            <a:rect l="l" t="t" r="r" b="b"/>
            <a:pathLst>
              <a:path w="1920" h="868">
                <a:moveTo>
                  <a:pt x="1920" y="858"/>
                </a:moveTo>
                <a:lnTo>
                  <a:pt x="1908" y="853"/>
                </a:lnTo>
                <a:lnTo>
                  <a:pt x="1897" y="868"/>
                </a:lnTo>
                <a:lnTo>
                  <a:pt x="1886" y="863"/>
                </a:lnTo>
                <a:lnTo>
                  <a:pt x="1863" y="848"/>
                </a:lnTo>
                <a:lnTo>
                  <a:pt x="1852" y="848"/>
                </a:lnTo>
                <a:lnTo>
                  <a:pt x="1812" y="843"/>
                </a:lnTo>
                <a:lnTo>
                  <a:pt x="1778" y="824"/>
                </a:lnTo>
                <a:lnTo>
                  <a:pt x="1755" y="819"/>
                </a:lnTo>
                <a:lnTo>
                  <a:pt x="1738" y="809"/>
                </a:lnTo>
                <a:lnTo>
                  <a:pt x="1721" y="809"/>
                </a:lnTo>
                <a:lnTo>
                  <a:pt x="1721" y="799"/>
                </a:lnTo>
                <a:lnTo>
                  <a:pt x="1698" y="760"/>
                </a:lnTo>
                <a:lnTo>
                  <a:pt x="1687" y="750"/>
                </a:lnTo>
                <a:lnTo>
                  <a:pt x="1687" y="725"/>
                </a:lnTo>
                <a:lnTo>
                  <a:pt x="1681" y="720"/>
                </a:lnTo>
                <a:lnTo>
                  <a:pt x="1681" y="696"/>
                </a:lnTo>
                <a:lnTo>
                  <a:pt x="1676" y="691"/>
                </a:lnTo>
                <a:lnTo>
                  <a:pt x="1670" y="681"/>
                </a:lnTo>
                <a:lnTo>
                  <a:pt x="1664" y="681"/>
                </a:lnTo>
                <a:lnTo>
                  <a:pt x="1641" y="656"/>
                </a:lnTo>
                <a:lnTo>
                  <a:pt x="1636" y="651"/>
                </a:lnTo>
                <a:lnTo>
                  <a:pt x="1602" y="617"/>
                </a:lnTo>
                <a:lnTo>
                  <a:pt x="1602" y="607"/>
                </a:lnTo>
                <a:lnTo>
                  <a:pt x="1568" y="543"/>
                </a:lnTo>
                <a:lnTo>
                  <a:pt x="1568" y="538"/>
                </a:lnTo>
                <a:lnTo>
                  <a:pt x="1556" y="523"/>
                </a:lnTo>
                <a:lnTo>
                  <a:pt x="1539" y="508"/>
                </a:lnTo>
                <a:lnTo>
                  <a:pt x="1528" y="493"/>
                </a:lnTo>
                <a:lnTo>
                  <a:pt x="1517" y="488"/>
                </a:lnTo>
                <a:lnTo>
                  <a:pt x="1517" y="488"/>
                </a:lnTo>
                <a:lnTo>
                  <a:pt x="1511" y="484"/>
                </a:lnTo>
                <a:lnTo>
                  <a:pt x="1511" y="484"/>
                </a:lnTo>
                <a:lnTo>
                  <a:pt x="1505" y="474"/>
                </a:lnTo>
                <a:lnTo>
                  <a:pt x="1482" y="464"/>
                </a:lnTo>
                <a:lnTo>
                  <a:pt x="1471" y="464"/>
                </a:lnTo>
                <a:lnTo>
                  <a:pt x="1460" y="459"/>
                </a:lnTo>
                <a:lnTo>
                  <a:pt x="1448" y="459"/>
                </a:lnTo>
                <a:lnTo>
                  <a:pt x="1426" y="454"/>
                </a:lnTo>
                <a:lnTo>
                  <a:pt x="1414" y="449"/>
                </a:lnTo>
                <a:lnTo>
                  <a:pt x="1409" y="449"/>
                </a:lnTo>
                <a:lnTo>
                  <a:pt x="1403" y="449"/>
                </a:lnTo>
                <a:lnTo>
                  <a:pt x="1397" y="459"/>
                </a:lnTo>
                <a:lnTo>
                  <a:pt x="1397" y="459"/>
                </a:lnTo>
                <a:lnTo>
                  <a:pt x="1380" y="454"/>
                </a:lnTo>
                <a:lnTo>
                  <a:pt x="1375" y="459"/>
                </a:lnTo>
                <a:lnTo>
                  <a:pt x="1363" y="469"/>
                </a:lnTo>
                <a:lnTo>
                  <a:pt x="1341" y="508"/>
                </a:lnTo>
                <a:lnTo>
                  <a:pt x="1335" y="513"/>
                </a:lnTo>
                <a:lnTo>
                  <a:pt x="1323" y="528"/>
                </a:lnTo>
                <a:lnTo>
                  <a:pt x="1318" y="528"/>
                </a:lnTo>
                <a:lnTo>
                  <a:pt x="1301" y="528"/>
                </a:lnTo>
                <a:lnTo>
                  <a:pt x="1255" y="503"/>
                </a:lnTo>
                <a:lnTo>
                  <a:pt x="1187" y="459"/>
                </a:lnTo>
                <a:lnTo>
                  <a:pt x="1170" y="439"/>
                </a:lnTo>
                <a:lnTo>
                  <a:pt x="1170" y="429"/>
                </a:lnTo>
                <a:lnTo>
                  <a:pt x="1170" y="395"/>
                </a:lnTo>
                <a:lnTo>
                  <a:pt x="1159" y="380"/>
                </a:lnTo>
                <a:lnTo>
                  <a:pt x="1159" y="375"/>
                </a:lnTo>
                <a:lnTo>
                  <a:pt x="1159" y="370"/>
                </a:lnTo>
                <a:lnTo>
                  <a:pt x="1153" y="360"/>
                </a:lnTo>
                <a:lnTo>
                  <a:pt x="1153" y="355"/>
                </a:lnTo>
                <a:lnTo>
                  <a:pt x="1108" y="326"/>
                </a:lnTo>
                <a:lnTo>
                  <a:pt x="1051" y="267"/>
                </a:lnTo>
                <a:lnTo>
                  <a:pt x="1034" y="257"/>
                </a:lnTo>
                <a:lnTo>
                  <a:pt x="1028" y="242"/>
                </a:lnTo>
                <a:lnTo>
                  <a:pt x="1023" y="232"/>
                </a:lnTo>
                <a:lnTo>
                  <a:pt x="1006" y="222"/>
                </a:lnTo>
                <a:lnTo>
                  <a:pt x="847" y="208"/>
                </a:lnTo>
                <a:lnTo>
                  <a:pt x="841" y="252"/>
                </a:lnTo>
                <a:lnTo>
                  <a:pt x="756" y="242"/>
                </a:lnTo>
                <a:lnTo>
                  <a:pt x="756" y="242"/>
                </a:lnTo>
                <a:lnTo>
                  <a:pt x="756" y="242"/>
                </a:lnTo>
                <a:lnTo>
                  <a:pt x="557" y="212"/>
                </a:lnTo>
                <a:lnTo>
                  <a:pt x="216" y="45"/>
                </a:lnTo>
                <a:lnTo>
                  <a:pt x="228" y="2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>
            <a:off x="1511280" y="1434960"/>
            <a:ext cx="8313840" cy="33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Lessons from the California electricity crisis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Progress of gas and electricity liberalization in the U.S. and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8600" indent="-228600">
              <a:lnSpc>
                <a:spcPct val="105000"/>
              </a:lnSpc>
              <a:buClr>
                <a:srgbClr val="ffb310"/>
              </a:buClr>
              <a:buSzPct val="125000"/>
              <a:buFont typeface="Arial"/>
              <a:buChar char="•"/>
              <a:tabLst>
                <a:tab algn="l" pos="235080"/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Challenges to complete the liberalization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>
            <a:off x="1758960" y="355680"/>
            <a:ext cx="6765840" cy="9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Agenda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"/>
          <p:cNvSpPr/>
          <p:nvPr/>
        </p:nvSpPr>
        <p:spPr>
          <a:xfrm>
            <a:off x="1201680" y="2090880"/>
            <a:ext cx="7975800" cy="2155680"/>
          </a:xfrm>
          <a:prstGeom prst="flowChartAlternateProcess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" name=""/>
          <p:cNvSpPr/>
          <p:nvPr/>
        </p:nvSpPr>
        <p:spPr>
          <a:xfrm>
            <a:off x="1770120" y="2598840"/>
            <a:ext cx="69134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Progress of gas and electricity liberalization in Europe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"/>
          <p:cNvSpPr/>
          <p:nvPr/>
        </p:nvSpPr>
        <p:spPr>
          <a:xfrm>
            <a:off x="1783440" y="318960"/>
            <a:ext cx="67233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Liberalization Summary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" name=""/>
          <p:cNvSpPr/>
          <p:nvPr/>
        </p:nvSpPr>
        <p:spPr>
          <a:xfrm rot="21480000">
            <a:off x="2314440" y="5241960"/>
            <a:ext cx="768600" cy="842760"/>
          </a:xfrm>
          <a:custGeom>
            <a:avLst/>
            <a:gdLst/>
            <a:ahLst/>
            <a:rect l="l" t="t" r="r" b="b"/>
            <a:pathLst>
              <a:path w="276" h="394">
                <a:moveTo>
                  <a:pt x="139" y="4"/>
                </a:moveTo>
                <a:lnTo>
                  <a:pt x="160" y="0"/>
                </a:lnTo>
                <a:lnTo>
                  <a:pt x="173" y="16"/>
                </a:lnTo>
                <a:lnTo>
                  <a:pt x="175" y="33"/>
                </a:lnTo>
                <a:lnTo>
                  <a:pt x="180" y="38"/>
                </a:lnTo>
                <a:lnTo>
                  <a:pt x="190" y="35"/>
                </a:lnTo>
                <a:lnTo>
                  <a:pt x="221" y="48"/>
                </a:lnTo>
                <a:lnTo>
                  <a:pt x="231" y="42"/>
                </a:lnTo>
                <a:lnTo>
                  <a:pt x="243" y="41"/>
                </a:lnTo>
                <a:lnTo>
                  <a:pt x="251" y="51"/>
                </a:lnTo>
                <a:lnTo>
                  <a:pt x="258" y="69"/>
                </a:lnTo>
                <a:lnTo>
                  <a:pt x="269" y="81"/>
                </a:lnTo>
                <a:lnTo>
                  <a:pt x="276" y="87"/>
                </a:lnTo>
                <a:lnTo>
                  <a:pt x="273" y="93"/>
                </a:lnTo>
                <a:lnTo>
                  <a:pt x="250" y="100"/>
                </a:lnTo>
                <a:lnTo>
                  <a:pt x="224" y="114"/>
                </a:lnTo>
                <a:lnTo>
                  <a:pt x="225" y="138"/>
                </a:lnTo>
                <a:lnTo>
                  <a:pt x="210" y="151"/>
                </a:lnTo>
                <a:lnTo>
                  <a:pt x="196" y="162"/>
                </a:lnTo>
                <a:lnTo>
                  <a:pt x="195" y="186"/>
                </a:lnTo>
                <a:lnTo>
                  <a:pt x="195" y="201"/>
                </a:lnTo>
                <a:lnTo>
                  <a:pt x="185" y="212"/>
                </a:lnTo>
                <a:lnTo>
                  <a:pt x="176" y="201"/>
                </a:lnTo>
                <a:lnTo>
                  <a:pt x="162" y="205"/>
                </a:lnTo>
                <a:lnTo>
                  <a:pt x="161" y="213"/>
                </a:lnTo>
                <a:lnTo>
                  <a:pt x="158" y="232"/>
                </a:lnTo>
                <a:lnTo>
                  <a:pt x="163" y="239"/>
                </a:lnTo>
                <a:lnTo>
                  <a:pt x="161" y="260"/>
                </a:lnTo>
                <a:lnTo>
                  <a:pt x="151" y="268"/>
                </a:lnTo>
                <a:lnTo>
                  <a:pt x="139" y="283"/>
                </a:lnTo>
                <a:lnTo>
                  <a:pt x="135" y="297"/>
                </a:lnTo>
                <a:lnTo>
                  <a:pt x="137" y="320"/>
                </a:lnTo>
                <a:lnTo>
                  <a:pt x="146" y="333"/>
                </a:lnTo>
                <a:lnTo>
                  <a:pt x="140" y="342"/>
                </a:lnTo>
                <a:lnTo>
                  <a:pt x="114" y="350"/>
                </a:lnTo>
                <a:lnTo>
                  <a:pt x="105" y="360"/>
                </a:lnTo>
                <a:lnTo>
                  <a:pt x="104" y="370"/>
                </a:lnTo>
                <a:lnTo>
                  <a:pt x="104" y="391"/>
                </a:lnTo>
                <a:lnTo>
                  <a:pt x="74" y="391"/>
                </a:lnTo>
                <a:lnTo>
                  <a:pt x="54" y="394"/>
                </a:lnTo>
                <a:lnTo>
                  <a:pt x="30" y="367"/>
                </a:lnTo>
                <a:lnTo>
                  <a:pt x="17" y="367"/>
                </a:lnTo>
                <a:lnTo>
                  <a:pt x="6" y="367"/>
                </a:lnTo>
                <a:lnTo>
                  <a:pt x="0" y="357"/>
                </a:lnTo>
                <a:lnTo>
                  <a:pt x="6" y="347"/>
                </a:lnTo>
                <a:lnTo>
                  <a:pt x="20" y="327"/>
                </a:lnTo>
                <a:lnTo>
                  <a:pt x="27" y="307"/>
                </a:lnTo>
                <a:lnTo>
                  <a:pt x="43" y="283"/>
                </a:lnTo>
                <a:lnTo>
                  <a:pt x="46" y="270"/>
                </a:lnTo>
                <a:lnTo>
                  <a:pt x="39" y="261"/>
                </a:lnTo>
                <a:lnTo>
                  <a:pt x="30" y="251"/>
                </a:lnTo>
                <a:lnTo>
                  <a:pt x="27" y="245"/>
                </a:lnTo>
                <a:lnTo>
                  <a:pt x="39" y="242"/>
                </a:lnTo>
                <a:lnTo>
                  <a:pt x="46" y="227"/>
                </a:lnTo>
                <a:lnTo>
                  <a:pt x="33" y="224"/>
                </a:lnTo>
                <a:lnTo>
                  <a:pt x="20" y="231"/>
                </a:lnTo>
                <a:lnTo>
                  <a:pt x="20" y="214"/>
                </a:lnTo>
                <a:lnTo>
                  <a:pt x="27" y="205"/>
                </a:lnTo>
                <a:lnTo>
                  <a:pt x="33" y="194"/>
                </a:lnTo>
                <a:lnTo>
                  <a:pt x="37" y="181"/>
                </a:lnTo>
                <a:lnTo>
                  <a:pt x="39" y="172"/>
                </a:lnTo>
                <a:lnTo>
                  <a:pt x="46" y="168"/>
                </a:lnTo>
                <a:lnTo>
                  <a:pt x="57" y="175"/>
                </a:lnTo>
                <a:lnTo>
                  <a:pt x="74" y="151"/>
                </a:lnTo>
                <a:lnTo>
                  <a:pt x="83" y="135"/>
                </a:lnTo>
                <a:lnTo>
                  <a:pt x="110" y="105"/>
                </a:lnTo>
                <a:lnTo>
                  <a:pt x="110" y="92"/>
                </a:lnTo>
                <a:lnTo>
                  <a:pt x="124" y="72"/>
                </a:lnTo>
                <a:lnTo>
                  <a:pt x="127" y="48"/>
                </a:lnTo>
                <a:lnTo>
                  <a:pt x="133" y="35"/>
                </a:lnTo>
                <a:lnTo>
                  <a:pt x="139" y="4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" name=""/>
          <p:cNvSpPr/>
          <p:nvPr/>
        </p:nvSpPr>
        <p:spPr>
          <a:xfrm rot="21480000">
            <a:off x="2600280" y="4950000"/>
            <a:ext cx="2032200" cy="1385640"/>
          </a:xfrm>
          <a:custGeom>
            <a:avLst/>
            <a:gdLst/>
            <a:ahLst/>
            <a:rect l="l" t="t" r="r" b="b"/>
            <a:pathLst>
              <a:path w="731" h="648">
                <a:moveTo>
                  <a:pt x="36" y="127"/>
                </a:moveTo>
                <a:lnTo>
                  <a:pt x="33" y="117"/>
                </a:lnTo>
                <a:lnTo>
                  <a:pt x="36" y="104"/>
                </a:lnTo>
                <a:lnTo>
                  <a:pt x="57" y="71"/>
                </a:lnTo>
                <a:lnTo>
                  <a:pt x="46" y="64"/>
                </a:lnTo>
                <a:lnTo>
                  <a:pt x="51" y="53"/>
                </a:lnTo>
                <a:lnTo>
                  <a:pt x="39" y="50"/>
                </a:lnTo>
                <a:lnTo>
                  <a:pt x="39" y="37"/>
                </a:lnTo>
                <a:lnTo>
                  <a:pt x="46" y="27"/>
                </a:lnTo>
                <a:lnTo>
                  <a:pt x="81" y="17"/>
                </a:lnTo>
                <a:lnTo>
                  <a:pt x="107" y="20"/>
                </a:lnTo>
                <a:lnTo>
                  <a:pt x="109" y="10"/>
                </a:lnTo>
                <a:lnTo>
                  <a:pt x="129" y="0"/>
                </a:lnTo>
                <a:lnTo>
                  <a:pt x="140" y="4"/>
                </a:lnTo>
                <a:lnTo>
                  <a:pt x="163" y="34"/>
                </a:lnTo>
                <a:lnTo>
                  <a:pt x="200" y="50"/>
                </a:lnTo>
                <a:lnTo>
                  <a:pt x="233" y="50"/>
                </a:lnTo>
                <a:lnTo>
                  <a:pt x="242" y="53"/>
                </a:lnTo>
                <a:lnTo>
                  <a:pt x="333" y="104"/>
                </a:lnTo>
                <a:lnTo>
                  <a:pt x="359" y="108"/>
                </a:lnTo>
                <a:lnTo>
                  <a:pt x="379" y="127"/>
                </a:lnTo>
                <a:lnTo>
                  <a:pt x="409" y="120"/>
                </a:lnTo>
                <a:lnTo>
                  <a:pt x="426" y="130"/>
                </a:lnTo>
                <a:lnTo>
                  <a:pt x="444" y="147"/>
                </a:lnTo>
                <a:lnTo>
                  <a:pt x="463" y="147"/>
                </a:lnTo>
                <a:lnTo>
                  <a:pt x="477" y="150"/>
                </a:lnTo>
                <a:lnTo>
                  <a:pt x="483" y="156"/>
                </a:lnTo>
                <a:lnTo>
                  <a:pt x="477" y="167"/>
                </a:lnTo>
                <a:lnTo>
                  <a:pt x="477" y="180"/>
                </a:lnTo>
                <a:lnTo>
                  <a:pt x="529" y="217"/>
                </a:lnTo>
                <a:lnTo>
                  <a:pt x="559" y="241"/>
                </a:lnTo>
                <a:lnTo>
                  <a:pt x="573" y="237"/>
                </a:lnTo>
                <a:lnTo>
                  <a:pt x="589" y="234"/>
                </a:lnTo>
                <a:lnTo>
                  <a:pt x="640" y="258"/>
                </a:lnTo>
                <a:lnTo>
                  <a:pt x="646" y="274"/>
                </a:lnTo>
                <a:lnTo>
                  <a:pt x="653" y="280"/>
                </a:lnTo>
                <a:lnTo>
                  <a:pt x="670" y="284"/>
                </a:lnTo>
                <a:lnTo>
                  <a:pt x="679" y="291"/>
                </a:lnTo>
                <a:lnTo>
                  <a:pt x="694" y="291"/>
                </a:lnTo>
                <a:lnTo>
                  <a:pt x="707" y="291"/>
                </a:lnTo>
                <a:lnTo>
                  <a:pt x="720" y="295"/>
                </a:lnTo>
                <a:lnTo>
                  <a:pt x="723" y="291"/>
                </a:lnTo>
                <a:lnTo>
                  <a:pt x="731" y="304"/>
                </a:lnTo>
                <a:lnTo>
                  <a:pt x="731" y="321"/>
                </a:lnTo>
                <a:lnTo>
                  <a:pt x="720" y="331"/>
                </a:lnTo>
                <a:lnTo>
                  <a:pt x="667" y="371"/>
                </a:lnTo>
                <a:lnTo>
                  <a:pt x="644" y="371"/>
                </a:lnTo>
                <a:lnTo>
                  <a:pt x="577" y="387"/>
                </a:lnTo>
                <a:lnTo>
                  <a:pt x="553" y="391"/>
                </a:lnTo>
                <a:lnTo>
                  <a:pt x="553" y="410"/>
                </a:lnTo>
                <a:lnTo>
                  <a:pt x="540" y="410"/>
                </a:lnTo>
                <a:lnTo>
                  <a:pt x="526" y="421"/>
                </a:lnTo>
                <a:lnTo>
                  <a:pt x="513" y="437"/>
                </a:lnTo>
                <a:lnTo>
                  <a:pt x="500" y="450"/>
                </a:lnTo>
                <a:lnTo>
                  <a:pt x="483" y="454"/>
                </a:lnTo>
                <a:lnTo>
                  <a:pt x="470" y="471"/>
                </a:lnTo>
                <a:lnTo>
                  <a:pt x="470" y="494"/>
                </a:lnTo>
                <a:lnTo>
                  <a:pt x="479" y="506"/>
                </a:lnTo>
                <a:lnTo>
                  <a:pt x="483" y="517"/>
                </a:lnTo>
                <a:lnTo>
                  <a:pt x="483" y="534"/>
                </a:lnTo>
                <a:lnTo>
                  <a:pt x="479" y="541"/>
                </a:lnTo>
                <a:lnTo>
                  <a:pt x="466" y="544"/>
                </a:lnTo>
                <a:lnTo>
                  <a:pt x="446" y="561"/>
                </a:lnTo>
                <a:lnTo>
                  <a:pt x="420" y="585"/>
                </a:lnTo>
                <a:lnTo>
                  <a:pt x="409" y="594"/>
                </a:lnTo>
                <a:lnTo>
                  <a:pt x="403" y="600"/>
                </a:lnTo>
                <a:lnTo>
                  <a:pt x="403" y="611"/>
                </a:lnTo>
                <a:lnTo>
                  <a:pt x="373" y="611"/>
                </a:lnTo>
                <a:lnTo>
                  <a:pt x="356" y="615"/>
                </a:lnTo>
                <a:lnTo>
                  <a:pt x="342" y="618"/>
                </a:lnTo>
                <a:lnTo>
                  <a:pt x="336" y="624"/>
                </a:lnTo>
                <a:lnTo>
                  <a:pt x="326" y="637"/>
                </a:lnTo>
                <a:lnTo>
                  <a:pt x="309" y="644"/>
                </a:lnTo>
                <a:lnTo>
                  <a:pt x="300" y="644"/>
                </a:lnTo>
                <a:lnTo>
                  <a:pt x="279" y="641"/>
                </a:lnTo>
                <a:lnTo>
                  <a:pt x="246" y="637"/>
                </a:lnTo>
                <a:lnTo>
                  <a:pt x="186" y="615"/>
                </a:lnTo>
                <a:lnTo>
                  <a:pt x="163" y="611"/>
                </a:lnTo>
                <a:lnTo>
                  <a:pt x="140" y="618"/>
                </a:lnTo>
                <a:lnTo>
                  <a:pt x="123" y="628"/>
                </a:lnTo>
                <a:lnTo>
                  <a:pt x="103" y="630"/>
                </a:lnTo>
                <a:lnTo>
                  <a:pt x="86" y="641"/>
                </a:lnTo>
                <a:lnTo>
                  <a:pt x="76" y="648"/>
                </a:lnTo>
                <a:lnTo>
                  <a:pt x="39" y="608"/>
                </a:lnTo>
                <a:lnTo>
                  <a:pt x="39" y="552"/>
                </a:lnTo>
                <a:lnTo>
                  <a:pt x="23" y="530"/>
                </a:lnTo>
                <a:lnTo>
                  <a:pt x="3" y="515"/>
                </a:lnTo>
                <a:lnTo>
                  <a:pt x="0" y="504"/>
                </a:lnTo>
                <a:lnTo>
                  <a:pt x="0" y="484"/>
                </a:lnTo>
                <a:lnTo>
                  <a:pt x="9" y="473"/>
                </a:lnTo>
                <a:lnTo>
                  <a:pt x="36" y="464"/>
                </a:lnTo>
                <a:lnTo>
                  <a:pt x="42" y="458"/>
                </a:lnTo>
                <a:lnTo>
                  <a:pt x="33" y="443"/>
                </a:lnTo>
                <a:lnTo>
                  <a:pt x="29" y="421"/>
                </a:lnTo>
                <a:lnTo>
                  <a:pt x="39" y="400"/>
                </a:lnTo>
                <a:lnTo>
                  <a:pt x="60" y="380"/>
                </a:lnTo>
                <a:lnTo>
                  <a:pt x="60" y="365"/>
                </a:lnTo>
                <a:lnTo>
                  <a:pt x="53" y="350"/>
                </a:lnTo>
                <a:lnTo>
                  <a:pt x="60" y="328"/>
                </a:lnTo>
                <a:lnTo>
                  <a:pt x="63" y="324"/>
                </a:lnTo>
                <a:lnTo>
                  <a:pt x="72" y="324"/>
                </a:lnTo>
                <a:lnTo>
                  <a:pt x="81" y="335"/>
                </a:lnTo>
                <a:lnTo>
                  <a:pt x="90" y="321"/>
                </a:lnTo>
                <a:lnTo>
                  <a:pt x="94" y="284"/>
                </a:lnTo>
                <a:lnTo>
                  <a:pt x="120" y="261"/>
                </a:lnTo>
                <a:lnTo>
                  <a:pt x="120" y="247"/>
                </a:lnTo>
                <a:lnTo>
                  <a:pt x="120" y="237"/>
                </a:lnTo>
                <a:lnTo>
                  <a:pt x="147" y="221"/>
                </a:lnTo>
                <a:lnTo>
                  <a:pt x="166" y="217"/>
                </a:lnTo>
                <a:lnTo>
                  <a:pt x="173" y="210"/>
                </a:lnTo>
                <a:lnTo>
                  <a:pt x="157" y="195"/>
                </a:lnTo>
                <a:lnTo>
                  <a:pt x="144" y="167"/>
                </a:lnTo>
                <a:lnTo>
                  <a:pt x="136" y="161"/>
                </a:lnTo>
                <a:lnTo>
                  <a:pt x="117" y="171"/>
                </a:lnTo>
                <a:lnTo>
                  <a:pt x="103" y="165"/>
                </a:lnTo>
                <a:lnTo>
                  <a:pt x="84" y="156"/>
                </a:lnTo>
                <a:lnTo>
                  <a:pt x="76" y="161"/>
                </a:lnTo>
                <a:lnTo>
                  <a:pt x="70" y="153"/>
                </a:lnTo>
                <a:lnTo>
                  <a:pt x="70" y="141"/>
                </a:lnTo>
                <a:lnTo>
                  <a:pt x="60" y="127"/>
                </a:lnTo>
                <a:lnTo>
                  <a:pt x="53" y="123"/>
                </a:lnTo>
                <a:lnTo>
                  <a:pt x="36" y="127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" name=""/>
          <p:cNvSpPr/>
          <p:nvPr/>
        </p:nvSpPr>
        <p:spPr>
          <a:xfrm rot="21480000">
            <a:off x="4156200" y="6056280"/>
            <a:ext cx="81000" cy="46080"/>
          </a:xfrm>
          <a:custGeom>
            <a:avLst/>
            <a:gdLst/>
            <a:ahLst/>
            <a:rect l="l" t="t" r="r" b="b"/>
            <a:pathLst>
              <a:path w="28" h="21">
                <a:moveTo>
                  <a:pt x="28" y="0"/>
                </a:moveTo>
                <a:lnTo>
                  <a:pt x="15" y="0"/>
                </a:lnTo>
                <a:lnTo>
                  <a:pt x="0" y="15"/>
                </a:lnTo>
                <a:lnTo>
                  <a:pt x="7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" name=""/>
          <p:cNvSpPr/>
          <p:nvPr/>
        </p:nvSpPr>
        <p:spPr>
          <a:xfrm rot="21480000">
            <a:off x="4383000" y="5940000"/>
            <a:ext cx="173160" cy="106560"/>
          </a:xfrm>
          <a:custGeom>
            <a:avLst/>
            <a:gdLst/>
            <a:ahLst/>
            <a:rect l="l" t="t" r="r" b="b"/>
            <a:pathLst>
              <a:path w="63" h="50">
                <a:moveTo>
                  <a:pt x="46" y="0"/>
                </a:moveTo>
                <a:lnTo>
                  <a:pt x="40" y="6"/>
                </a:lnTo>
                <a:lnTo>
                  <a:pt x="13" y="10"/>
                </a:lnTo>
                <a:lnTo>
                  <a:pt x="0" y="28"/>
                </a:lnTo>
                <a:lnTo>
                  <a:pt x="19" y="41"/>
                </a:lnTo>
                <a:lnTo>
                  <a:pt x="29" y="50"/>
                </a:lnTo>
                <a:lnTo>
                  <a:pt x="50" y="47"/>
                </a:lnTo>
                <a:lnTo>
                  <a:pt x="63" y="41"/>
                </a:lnTo>
                <a:lnTo>
                  <a:pt x="59" y="28"/>
                </a:lnTo>
                <a:lnTo>
                  <a:pt x="50" y="17"/>
                </a:lnTo>
                <a:lnTo>
                  <a:pt x="46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" name=""/>
          <p:cNvSpPr/>
          <p:nvPr/>
        </p:nvSpPr>
        <p:spPr>
          <a:xfrm rot="21480000">
            <a:off x="4657320" y="5942160"/>
            <a:ext cx="57240" cy="56880"/>
          </a:xfrm>
          <a:custGeom>
            <a:avLst/>
            <a:gdLst/>
            <a:ahLst/>
            <a:rect l="l" t="t" r="r" b="b"/>
            <a:pathLst>
              <a:path w="20" h="26">
                <a:moveTo>
                  <a:pt x="13" y="0"/>
                </a:moveTo>
                <a:lnTo>
                  <a:pt x="0" y="6"/>
                </a:lnTo>
                <a:lnTo>
                  <a:pt x="10" y="15"/>
                </a:lnTo>
                <a:lnTo>
                  <a:pt x="20" y="26"/>
                </a:lnTo>
                <a:lnTo>
                  <a:pt x="13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11160" bIns="11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" name=""/>
          <p:cNvSpPr/>
          <p:nvPr/>
        </p:nvSpPr>
        <p:spPr>
          <a:xfrm rot="21480000">
            <a:off x="5360760" y="5857920"/>
            <a:ext cx="295200" cy="369720"/>
          </a:xfrm>
          <a:custGeom>
            <a:avLst/>
            <a:gdLst/>
            <a:ahLst/>
            <a:rect l="l" t="t" r="r" b="b"/>
            <a:pathLst>
              <a:path w="106" h="173">
                <a:moveTo>
                  <a:pt x="63" y="0"/>
                </a:moveTo>
                <a:lnTo>
                  <a:pt x="46" y="9"/>
                </a:lnTo>
                <a:lnTo>
                  <a:pt x="33" y="20"/>
                </a:lnTo>
                <a:lnTo>
                  <a:pt x="19" y="23"/>
                </a:lnTo>
                <a:lnTo>
                  <a:pt x="0" y="20"/>
                </a:lnTo>
                <a:lnTo>
                  <a:pt x="3" y="40"/>
                </a:lnTo>
                <a:lnTo>
                  <a:pt x="13" y="53"/>
                </a:lnTo>
                <a:lnTo>
                  <a:pt x="9" y="88"/>
                </a:lnTo>
                <a:lnTo>
                  <a:pt x="9" y="103"/>
                </a:lnTo>
                <a:lnTo>
                  <a:pt x="13" y="117"/>
                </a:lnTo>
                <a:lnTo>
                  <a:pt x="3" y="144"/>
                </a:lnTo>
                <a:lnTo>
                  <a:pt x="6" y="164"/>
                </a:lnTo>
                <a:lnTo>
                  <a:pt x="19" y="173"/>
                </a:lnTo>
                <a:lnTo>
                  <a:pt x="39" y="160"/>
                </a:lnTo>
                <a:lnTo>
                  <a:pt x="46" y="157"/>
                </a:lnTo>
                <a:lnTo>
                  <a:pt x="66" y="160"/>
                </a:lnTo>
                <a:lnTo>
                  <a:pt x="80" y="147"/>
                </a:lnTo>
                <a:lnTo>
                  <a:pt x="80" y="133"/>
                </a:lnTo>
                <a:lnTo>
                  <a:pt x="96" y="107"/>
                </a:lnTo>
                <a:lnTo>
                  <a:pt x="102" y="90"/>
                </a:lnTo>
                <a:lnTo>
                  <a:pt x="96" y="73"/>
                </a:lnTo>
                <a:lnTo>
                  <a:pt x="106" y="53"/>
                </a:lnTo>
                <a:lnTo>
                  <a:pt x="100" y="23"/>
                </a:lnTo>
                <a:lnTo>
                  <a:pt x="96" y="6"/>
                </a:lnTo>
                <a:lnTo>
                  <a:pt x="63" y="0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" name=""/>
          <p:cNvSpPr/>
          <p:nvPr/>
        </p:nvSpPr>
        <p:spPr>
          <a:xfrm rot="21480000">
            <a:off x="6062760" y="6411960"/>
            <a:ext cx="542880" cy="263520"/>
          </a:xfrm>
          <a:custGeom>
            <a:avLst/>
            <a:gdLst/>
            <a:ahLst/>
            <a:rect l="l" t="t" r="r" b="b"/>
            <a:pathLst>
              <a:path w="195" h="123">
                <a:moveTo>
                  <a:pt x="186" y="0"/>
                </a:moveTo>
                <a:lnTo>
                  <a:pt x="195" y="11"/>
                </a:lnTo>
                <a:lnTo>
                  <a:pt x="190" y="20"/>
                </a:lnTo>
                <a:lnTo>
                  <a:pt x="182" y="36"/>
                </a:lnTo>
                <a:lnTo>
                  <a:pt x="172" y="46"/>
                </a:lnTo>
                <a:lnTo>
                  <a:pt x="175" y="77"/>
                </a:lnTo>
                <a:lnTo>
                  <a:pt x="182" y="100"/>
                </a:lnTo>
                <a:lnTo>
                  <a:pt x="165" y="109"/>
                </a:lnTo>
                <a:lnTo>
                  <a:pt x="162" y="119"/>
                </a:lnTo>
                <a:lnTo>
                  <a:pt x="148" y="123"/>
                </a:lnTo>
                <a:lnTo>
                  <a:pt x="129" y="104"/>
                </a:lnTo>
                <a:lnTo>
                  <a:pt x="115" y="104"/>
                </a:lnTo>
                <a:lnTo>
                  <a:pt x="104" y="87"/>
                </a:lnTo>
                <a:lnTo>
                  <a:pt x="85" y="77"/>
                </a:lnTo>
                <a:lnTo>
                  <a:pt x="70" y="74"/>
                </a:lnTo>
                <a:lnTo>
                  <a:pt x="57" y="67"/>
                </a:lnTo>
                <a:lnTo>
                  <a:pt x="44" y="56"/>
                </a:lnTo>
                <a:lnTo>
                  <a:pt x="20" y="40"/>
                </a:lnTo>
                <a:lnTo>
                  <a:pt x="11" y="36"/>
                </a:lnTo>
                <a:lnTo>
                  <a:pt x="0" y="26"/>
                </a:lnTo>
                <a:lnTo>
                  <a:pt x="0" y="14"/>
                </a:lnTo>
                <a:lnTo>
                  <a:pt x="4" y="4"/>
                </a:lnTo>
                <a:lnTo>
                  <a:pt x="24" y="6"/>
                </a:lnTo>
                <a:lnTo>
                  <a:pt x="55" y="6"/>
                </a:lnTo>
                <a:lnTo>
                  <a:pt x="61" y="17"/>
                </a:lnTo>
                <a:lnTo>
                  <a:pt x="94" y="17"/>
                </a:lnTo>
                <a:lnTo>
                  <a:pt x="118" y="17"/>
                </a:lnTo>
                <a:lnTo>
                  <a:pt x="148" y="11"/>
                </a:lnTo>
                <a:lnTo>
                  <a:pt x="186" y="0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" name=""/>
          <p:cNvSpPr/>
          <p:nvPr/>
        </p:nvSpPr>
        <p:spPr>
          <a:xfrm rot="21480000">
            <a:off x="5281560" y="4887720"/>
            <a:ext cx="1838520" cy="1600200"/>
          </a:xfrm>
          <a:custGeom>
            <a:avLst/>
            <a:gdLst/>
            <a:ahLst/>
            <a:rect l="l" t="t" r="r" b="b"/>
            <a:pathLst>
              <a:path w="663" h="748">
                <a:moveTo>
                  <a:pt x="481" y="739"/>
                </a:moveTo>
                <a:lnTo>
                  <a:pt x="490" y="748"/>
                </a:lnTo>
                <a:lnTo>
                  <a:pt x="507" y="739"/>
                </a:lnTo>
                <a:lnTo>
                  <a:pt x="527" y="711"/>
                </a:lnTo>
                <a:lnTo>
                  <a:pt x="537" y="672"/>
                </a:lnTo>
                <a:lnTo>
                  <a:pt x="548" y="669"/>
                </a:lnTo>
                <a:lnTo>
                  <a:pt x="555" y="674"/>
                </a:lnTo>
                <a:lnTo>
                  <a:pt x="568" y="661"/>
                </a:lnTo>
                <a:lnTo>
                  <a:pt x="564" y="645"/>
                </a:lnTo>
                <a:lnTo>
                  <a:pt x="570" y="632"/>
                </a:lnTo>
                <a:lnTo>
                  <a:pt x="568" y="624"/>
                </a:lnTo>
                <a:lnTo>
                  <a:pt x="551" y="611"/>
                </a:lnTo>
                <a:lnTo>
                  <a:pt x="545" y="611"/>
                </a:lnTo>
                <a:lnTo>
                  <a:pt x="548" y="604"/>
                </a:lnTo>
                <a:lnTo>
                  <a:pt x="535" y="608"/>
                </a:lnTo>
                <a:lnTo>
                  <a:pt x="527" y="602"/>
                </a:lnTo>
                <a:lnTo>
                  <a:pt x="527" y="595"/>
                </a:lnTo>
                <a:lnTo>
                  <a:pt x="548" y="582"/>
                </a:lnTo>
                <a:lnTo>
                  <a:pt x="557" y="569"/>
                </a:lnTo>
                <a:lnTo>
                  <a:pt x="557" y="547"/>
                </a:lnTo>
                <a:lnTo>
                  <a:pt x="568" y="545"/>
                </a:lnTo>
                <a:lnTo>
                  <a:pt x="601" y="561"/>
                </a:lnTo>
                <a:lnTo>
                  <a:pt x="614" y="565"/>
                </a:lnTo>
                <a:lnTo>
                  <a:pt x="631" y="588"/>
                </a:lnTo>
                <a:lnTo>
                  <a:pt x="638" y="602"/>
                </a:lnTo>
                <a:lnTo>
                  <a:pt x="648" y="602"/>
                </a:lnTo>
                <a:lnTo>
                  <a:pt x="658" y="588"/>
                </a:lnTo>
                <a:lnTo>
                  <a:pt x="663" y="574"/>
                </a:lnTo>
                <a:lnTo>
                  <a:pt x="651" y="551"/>
                </a:lnTo>
                <a:lnTo>
                  <a:pt x="638" y="538"/>
                </a:lnTo>
                <a:lnTo>
                  <a:pt x="625" y="538"/>
                </a:lnTo>
                <a:lnTo>
                  <a:pt x="625" y="535"/>
                </a:lnTo>
                <a:lnTo>
                  <a:pt x="618" y="535"/>
                </a:lnTo>
                <a:lnTo>
                  <a:pt x="585" y="501"/>
                </a:lnTo>
                <a:lnTo>
                  <a:pt x="568" y="504"/>
                </a:lnTo>
                <a:lnTo>
                  <a:pt x="548" y="478"/>
                </a:lnTo>
                <a:lnTo>
                  <a:pt x="535" y="474"/>
                </a:lnTo>
                <a:lnTo>
                  <a:pt x="514" y="454"/>
                </a:lnTo>
                <a:lnTo>
                  <a:pt x="504" y="447"/>
                </a:lnTo>
                <a:lnTo>
                  <a:pt x="511" y="441"/>
                </a:lnTo>
                <a:lnTo>
                  <a:pt x="521" y="438"/>
                </a:lnTo>
                <a:lnTo>
                  <a:pt x="507" y="427"/>
                </a:lnTo>
                <a:lnTo>
                  <a:pt x="490" y="434"/>
                </a:lnTo>
                <a:lnTo>
                  <a:pt x="477" y="427"/>
                </a:lnTo>
                <a:lnTo>
                  <a:pt x="440" y="397"/>
                </a:lnTo>
                <a:lnTo>
                  <a:pt x="437" y="384"/>
                </a:lnTo>
                <a:lnTo>
                  <a:pt x="424" y="380"/>
                </a:lnTo>
                <a:lnTo>
                  <a:pt x="411" y="371"/>
                </a:lnTo>
                <a:lnTo>
                  <a:pt x="377" y="297"/>
                </a:lnTo>
                <a:lnTo>
                  <a:pt x="367" y="288"/>
                </a:lnTo>
                <a:lnTo>
                  <a:pt x="340" y="264"/>
                </a:lnTo>
                <a:lnTo>
                  <a:pt x="311" y="217"/>
                </a:lnTo>
                <a:lnTo>
                  <a:pt x="311" y="190"/>
                </a:lnTo>
                <a:lnTo>
                  <a:pt x="327" y="180"/>
                </a:lnTo>
                <a:lnTo>
                  <a:pt x="327" y="166"/>
                </a:lnTo>
                <a:lnTo>
                  <a:pt x="314" y="154"/>
                </a:lnTo>
                <a:lnTo>
                  <a:pt x="307" y="147"/>
                </a:lnTo>
                <a:lnTo>
                  <a:pt x="311" y="136"/>
                </a:lnTo>
                <a:lnTo>
                  <a:pt x="324" y="130"/>
                </a:lnTo>
                <a:lnTo>
                  <a:pt x="364" y="121"/>
                </a:lnTo>
                <a:lnTo>
                  <a:pt x="381" y="110"/>
                </a:lnTo>
                <a:lnTo>
                  <a:pt x="394" y="97"/>
                </a:lnTo>
                <a:lnTo>
                  <a:pt x="390" y="63"/>
                </a:lnTo>
                <a:lnTo>
                  <a:pt x="394" y="51"/>
                </a:lnTo>
                <a:lnTo>
                  <a:pt x="374" y="47"/>
                </a:lnTo>
                <a:lnTo>
                  <a:pt x="331" y="36"/>
                </a:lnTo>
                <a:lnTo>
                  <a:pt x="324" y="27"/>
                </a:lnTo>
                <a:lnTo>
                  <a:pt x="321" y="23"/>
                </a:lnTo>
                <a:lnTo>
                  <a:pt x="321" y="14"/>
                </a:lnTo>
                <a:lnTo>
                  <a:pt x="318" y="3"/>
                </a:lnTo>
                <a:lnTo>
                  <a:pt x="294" y="0"/>
                </a:lnTo>
                <a:lnTo>
                  <a:pt x="237" y="3"/>
                </a:lnTo>
                <a:lnTo>
                  <a:pt x="231" y="17"/>
                </a:lnTo>
                <a:lnTo>
                  <a:pt x="211" y="20"/>
                </a:lnTo>
                <a:lnTo>
                  <a:pt x="198" y="47"/>
                </a:lnTo>
                <a:lnTo>
                  <a:pt x="198" y="57"/>
                </a:lnTo>
                <a:lnTo>
                  <a:pt x="185" y="47"/>
                </a:lnTo>
                <a:lnTo>
                  <a:pt x="163" y="44"/>
                </a:lnTo>
                <a:lnTo>
                  <a:pt x="151" y="51"/>
                </a:lnTo>
                <a:lnTo>
                  <a:pt x="140" y="70"/>
                </a:lnTo>
                <a:lnTo>
                  <a:pt x="120" y="57"/>
                </a:lnTo>
                <a:lnTo>
                  <a:pt x="124" y="36"/>
                </a:lnTo>
                <a:lnTo>
                  <a:pt x="118" y="23"/>
                </a:lnTo>
                <a:lnTo>
                  <a:pt x="104" y="27"/>
                </a:lnTo>
                <a:lnTo>
                  <a:pt x="100" y="44"/>
                </a:lnTo>
                <a:lnTo>
                  <a:pt x="90" y="53"/>
                </a:lnTo>
                <a:lnTo>
                  <a:pt x="80" y="53"/>
                </a:lnTo>
                <a:lnTo>
                  <a:pt x="33" y="47"/>
                </a:lnTo>
                <a:lnTo>
                  <a:pt x="17" y="60"/>
                </a:lnTo>
                <a:lnTo>
                  <a:pt x="20" y="77"/>
                </a:lnTo>
                <a:lnTo>
                  <a:pt x="24" y="90"/>
                </a:lnTo>
                <a:lnTo>
                  <a:pt x="0" y="110"/>
                </a:lnTo>
                <a:lnTo>
                  <a:pt x="6" y="123"/>
                </a:lnTo>
                <a:lnTo>
                  <a:pt x="13" y="130"/>
                </a:lnTo>
                <a:lnTo>
                  <a:pt x="0" y="147"/>
                </a:lnTo>
                <a:lnTo>
                  <a:pt x="0" y="171"/>
                </a:lnTo>
                <a:lnTo>
                  <a:pt x="6" y="180"/>
                </a:lnTo>
                <a:lnTo>
                  <a:pt x="20" y="180"/>
                </a:lnTo>
                <a:lnTo>
                  <a:pt x="27" y="188"/>
                </a:lnTo>
                <a:lnTo>
                  <a:pt x="33" y="204"/>
                </a:lnTo>
                <a:lnTo>
                  <a:pt x="33" y="221"/>
                </a:lnTo>
                <a:lnTo>
                  <a:pt x="46" y="225"/>
                </a:lnTo>
                <a:lnTo>
                  <a:pt x="57" y="221"/>
                </a:lnTo>
                <a:lnTo>
                  <a:pt x="94" y="184"/>
                </a:lnTo>
                <a:lnTo>
                  <a:pt x="110" y="190"/>
                </a:lnTo>
                <a:lnTo>
                  <a:pt x="143" y="208"/>
                </a:lnTo>
                <a:lnTo>
                  <a:pt x="167" y="225"/>
                </a:lnTo>
                <a:lnTo>
                  <a:pt x="170" y="245"/>
                </a:lnTo>
                <a:lnTo>
                  <a:pt x="185" y="258"/>
                </a:lnTo>
                <a:lnTo>
                  <a:pt x="190" y="282"/>
                </a:lnTo>
                <a:lnTo>
                  <a:pt x="198" y="317"/>
                </a:lnTo>
                <a:lnTo>
                  <a:pt x="207" y="334"/>
                </a:lnTo>
                <a:lnTo>
                  <a:pt x="220" y="348"/>
                </a:lnTo>
                <a:lnTo>
                  <a:pt x="244" y="358"/>
                </a:lnTo>
                <a:lnTo>
                  <a:pt x="264" y="390"/>
                </a:lnTo>
                <a:lnTo>
                  <a:pt x="285" y="417"/>
                </a:lnTo>
                <a:lnTo>
                  <a:pt x="304" y="430"/>
                </a:lnTo>
                <a:lnTo>
                  <a:pt x="340" y="474"/>
                </a:lnTo>
                <a:lnTo>
                  <a:pt x="367" y="474"/>
                </a:lnTo>
                <a:lnTo>
                  <a:pt x="398" y="501"/>
                </a:lnTo>
                <a:lnTo>
                  <a:pt x="398" y="528"/>
                </a:lnTo>
                <a:lnTo>
                  <a:pt x="407" y="535"/>
                </a:lnTo>
                <a:lnTo>
                  <a:pt x="427" y="521"/>
                </a:lnTo>
                <a:lnTo>
                  <a:pt x="431" y="535"/>
                </a:lnTo>
                <a:lnTo>
                  <a:pt x="431" y="551"/>
                </a:lnTo>
                <a:lnTo>
                  <a:pt x="451" y="569"/>
                </a:lnTo>
                <a:lnTo>
                  <a:pt x="457" y="578"/>
                </a:lnTo>
                <a:lnTo>
                  <a:pt x="485" y="571"/>
                </a:lnTo>
                <a:lnTo>
                  <a:pt x="488" y="582"/>
                </a:lnTo>
                <a:lnTo>
                  <a:pt x="485" y="604"/>
                </a:lnTo>
                <a:lnTo>
                  <a:pt x="498" y="624"/>
                </a:lnTo>
                <a:lnTo>
                  <a:pt x="501" y="641"/>
                </a:lnTo>
                <a:lnTo>
                  <a:pt x="507" y="658"/>
                </a:lnTo>
                <a:lnTo>
                  <a:pt x="504" y="672"/>
                </a:lnTo>
                <a:lnTo>
                  <a:pt x="490" y="685"/>
                </a:lnTo>
                <a:lnTo>
                  <a:pt x="488" y="702"/>
                </a:lnTo>
                <a:lnTo>
                  <a:pt x="477" y="721"/>
                </a:lnTo>
                <a:lnTo>
                  <a:pt x="481" y="739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" name=""/>
          <p:cNvSpPr/>
          <p:nvPr/>
        </p:nvSpPr>
        <p:spPr>
          <a:xfrm rot="21480000">
            <a:off x="5200200" y="4706640"/>
            <a:ext cx="743040" cy="374760"/>
          </a:xfrm>
          <a:custGeom>
            <a:avLst/>
            <a:gdLst/>
            <a:ahLst/>
            <a:rect l="l" t="t" r="r" b="b"/>
            <a:pathLst>
              <a:path w="268" h="175">
                <a:moveTo>
                  <a:pt x="140" y="33"/>
                </a:moveTo>
                <a:lnTo>
                  <a:pt x="127" y="21"/>
                </a:lnTo>
                <a:lnTo>
                  <a:pt x="128" y="16"/>
                </a:lnTo>
                <a:lnTo>
                  <a:pt x="120" y="9"/>
                </a:lnTo>
                <a:lnTo>
                  <a:pt x="113" y="0"/>
                </a:lnTo>
                <a:lnTo>
                  <a:pt x="105" y="9"/>
                </a:lnTo>
                <a:lnTo>
                  <a:pt x="100" y="6"/>
                </a:lnTo>
                <a:lnTo>
                  <a:pt x="90" y="15"/>
                </a:lnTo>
                <a:lnTo>
                  <a:pt x="90" y="19"/>
                </a:lnTo>
                <a:lnTo>
                  <a:pt x="78" y="25"/>
                </a:lnTo>
                <a:lnTo>
                  <a:pt x="49" y="49"/>
                </a:lnTo>
                <a:lnTo>
                  <a:pt x="40" y="58"/>
                </a:lnTo>
                <a:lnTo>
                  <a:pt x="40" y="70"/>
                </a:lnTo>
                <a:lnTo>
                  <a:pt x="30" y="74"/>
                </a:lnTo>
                <a:lnTo>
                  <a:pt x="8" y="96"/>
                </a:lnTo>
                <a:lnTo>
                  <a:pt x="8" y="105"/>
                </a:lnTo>
                <a:lnTo>
                  <a:pt x="0" y="115"/>
                </a:lnTo>
                <a:lnTo>
                  <a:pt x="3" y="126"/>
                </a:lnTo>
                <a:lnTo>
                  <a:pt x="13" y="120"/>
                </a:lnTo>
                <a:lnTo>
                  <a:pt x="22" y="109"/>
                </a:lnTo>
                <a:lnTo>
                  <a:pt x="38" y="107"/>
                </a:lnTo>
                <a:lnTo>
                  <a:pt x="49" y="109"/>
                </a:lnTo>
                <a:lnTo>
                  <a:pt x="52" y="126"/>
                </a:lnTo>
                <a:lnTo>
                  <a:pt x="50" y="138"/>
                </a:lnTo>
                <a:lnTo>
                  <a:pt x="57" y="146"/>
                </a:lnTo>
                <a:lnTo>
                  <a:pt x="64" y="152"/>
                </a:lnTo>
                <a:lnTo>
                  <a:pt x="82" y="153"/>
                </a:lnTo>
                <a:lnTo>
                  <a:pt x="119" y="158"/>
                </a:lnTo>
                <a:lnTo>
                  <a:pt x="127" y="153"/>
                </a:lnTo>
                <a:lnTo>
                  <a:pt x="132" y="146"/>
                </a:lnTo>
                <a:lnTo>
                  <a:pt x="136" y="131"/>
                </a:lnTo>
                <a:lnTo>
                  <a:pt x="150" y="131"/>
                </a:lnTo>
                <a:lnTo>
                  <a:pt x="153" y="140"/>
                </a:lnTo>
                <a:lnTo>
                  <a:pt x="153" y="163"/>
                </a:lnTo>
                <a:lnTo>
                  <a:pt x="171" y="175"/>
                </a:lnTo>
                <a:lnTo>
                  <a:pt x="183" y="155"/>
                </a:lnTo>
                <a:lnTo>
                  <a:pt x="197" y="149"/>
                </a:lnTo>
                <a:lnTo>
                  <a:pt x="213" y="150"/>
                </a:lnTo>
                <a:lnTo>
                  <a:pt x="224" y="156"/>
                </a:lnTo>
                <a:lnTo>
                  <a:pt x="228" y="162"/>
                </a:lnTo>
                <a:lnTo>
                  <a:pt x="232" y="145"/>
                </a:lnTo>
                <a:lnTo>
                  <a:pt x="242" y="125"/>
                </a:lnTo>
                <a:lnTo>
                  <a:pt x="261" y="121"/>
                </a:lnTo>
                <a:lnTo>
                  <a:pt x="268" y="108"/>
                </a:lnTo>
                <a:lnTo>
                  <a:pt x="261" y="97"/>
                </a:lnTo>
                <a:lnTo>
                  <a:pt x="252" y="93"/>
                </a:lnTo>
                <a:lnTo>
                  <a:pt x="227" y="89"/>
                </a:lnTo>
                <a:lnTo>
                  <a:pt x="226" y="76"/>
                </a:lnTo>
                <a:lnTo>
                  <a:pt x="226" y="63"/>
                </a:lnTo>
                <a:lnTo>
                  <a:pt x="226" y="52"/>
                </a:lnTo>
                <a:lnTo>
                  <a:pt x="211" y="45"/>
                </a:lnTo>
                <a:lnTo>
                  <a:pt x="202" y="49"/>
                </a:lnTo>
                <a:lnTo>
                  <a:pt x="189" y="38"/>
                </a:lnTo>
                <a:lnTo>
                  <a:pt x="187" y="31"/>
                </a:lnTo>
                <a:lnTo>
                  <a:pt x="182" y="22"/>
                </a:lnTo>
                <a:lnTo>
                  <a:pt x="182" y="19"/>
                </a:lnTo>
                <a:lnTo>
                  <a:pt x="168" y="15"/>
                </a:lnTo>
                <a:lnTo>
                  <a:pt x="162" y="21"/>
                </a:lnTo>
                <a:lnTo>
                  <a:pt x="152" y="28"/>
                </a:lnTo>
                <a:lnTo>
                  <a:pt x="140" y="33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" name=""/>
          <p:cNvSpPr/>
          <p:nvPr/>
        </p:nvSpPr>
        <p:spPr>
          <a:xfrm rot="21480000">
            <a:off x="5789520" y="4638240"/>
            <a:ext cx="1130400" cy="395280"/>
          </a:xfrm>
          <a:custGeom>
            <a:avLst/>
            <a:gdLst/>
            <a:ahLst/>
            <a:rect l="l" t="t" r="r" b="b"/>
            <a:pathLst>
              <a:path w="407" h="185">
                <a:moveTo>
                  <a:pt x="0" y="66"/>
                </a:moveTo>
                <a:lnTo>
                  <a:pt x="17" y="65"/>
                </a:lnTo>
                <a:lnTo>
                  <a:pt x="24" y="63"/>
                </a:lnTo>
                <a:lnTo>
                  <a:pt x="32" y="73"/>
                </a:lnTo>
                <a:lnTo>
                  <a:pt x="43" y="70"/>
                </a:lnTo>
                <a:lnTo>
                  <a:pt x="57" y="72"/>
                </a:lnTo>
                <a:lnTo>
                  <a:pt x="66" y="78"/>
                </a:lnTo>
                <a:lnTo>
                  <a:pt x="80" y="70"/>
                </a:lnTo>
                <a:lnTo>
                  <a:pt x="99" y="71"/>
                </a:lnTo>
                <a:lnTo>
                  <a:pt x="106" y="79"/>
                </a:lnTo>
                <a:lnTo>
                  <a:pt x="118" y="82"/>
                </a:lnTo>
                <a:lnTo>
                  <a:pt x="125" y="76"/>
                </a:lnTo>
                <a:lnTo>
                  <a:pt x="145" y="72"/>
                </a:lnTo>
                <a:lnTo>
                  <a:pt x="155" y="72"/>
                </a:lnTo>
                <a:lnTo>
                  <a:pt x="170" y="78"/>
                </a:lnTo>
                <a:lnTo>
                  <a:pt x="188" y="90"/>
                </a:lnTo>
                <a:lnTo>
                  <a:pt x="203" y="84"/>
                </a:lnTo>
                <a:lnTo>
                  <a:pt x="205" y="72"/>
                </a:lnTo>
                <a:lnTo>
                  <a:pt x="195" y="57"/>
                </a:lnTo>
                <a:lnTo>
                  <a:pt x="192" y="35"/>
                </a:lnTo>
                <a:lnTo>
                  <a:pt x="237" y="4"/>
                </a:lnTo>
                <a:lnTo>
                  <a:pt x="248" y="4"/>
                </a:lnTo>
                <a:lnTo>
                  <a:pt x="249" y="15"/>
                </a:lnTo>
                <a:lnTo>
                  <a:pt x="262" y="17"/>
                </a:lnTo>
                <a:lnTo>
                  <a:pt x="292" y="14"/>
                </a:lnTo>
                <a:lnTo>
                  <a:pt x="304" y="1"/>
                </a:lnTo>
                <a:lnTo>
                  <a:pt x="339" y="0"/>
                </a:lnTo>
                <a:lnTo>
                  <a:pt x="348" y="15"/>
                </a:lnTo>
                <a:lnTo>
                  <a:pt x="362" y="15"/>
                </a:lnTo>
                <a:lnTo>
                  <a:pt x="375" y="7"/>
                </a:lnTo>
                <a:lnTo>
                  <a:pt x="398" y="21"/>
                </a:lnTo>
                <a:lnTo>
                  <a:pt x="398" y="46"/>
                </a:lnTo>
                <a:lnTo>
                  <a:pt x="407" y="57"/>
                </a:lnTo>
                <a:lnTo>
                  <a:pt x="405" y="73"/>
                </a:lnTo>
                <a:lnTo>
                  <a:pt x="398" y="90"/>
                </a:lnTo>
                <a:lnTo>
                  <a:pt x="386" y="90"/>
                </a:lnTo>
                <a:lnTo>
                  <a:pt x="381" y="95"/>
                </a:lnTo>
                <a:lnTo>
                  <a:pt x="388" y="108"/>
                </a:lnTo>
                <a:lnTo>
                  <a:pt x="388" y="121"/>
                </a:lnTo>
                <a:lnTo>
                  <a:pt x="381" y="133"/>
                </a:lnTo>
                <a:lnTo>
                  <a:pt x="362" y="142"/>
                </a:lnTo>
                <a:lnTo>
                  <a:pt x="361" y="154"/>
                </a:lnTo>
                <a:lnTo>
                  <a:pt x="361" y="166"/>
                </a:lnTo>
                <a:lnTo>
                  <a:pt x="343" y="170"/>
                </a:lnTo>
                <a:lnTo>
                  <a:pt x="312" y="169"/>
                </a:lnTo>
                <a:lnTo>
                  <a:pt x="298" y="172"/>
                </a:lnTo>
                <a:lnTo>
                  <a:pt x="272" y="172"/>
                </a:lnTo>
                <a:lnTo>
                  <a:pt x="261" y="185"/>
                </a:lnTo>
                <a:lnTo>
                  <a:pt x="219" y="172"/>
                </a:lnTo>
                <a:lnTo>
                  <a:pt x="199" y="172"/>
                </a:lnTo>
                <a:lnTo>
                  <a:pt x="147" y="161"/>
                </a:lnTo>
                <a:lnTo>
                  <a:pt x="139" y="148"/>
                </a:lnTo>
                <a:lnTo>
                  <a:pt x="139" y="135"/>
                </a:lnTo>
                <a:lnTo>
                  <a:pt x="136" y="127"/>
                </a:lnTo>
                <a:lnTo>
                  <a:pt x="129" y="123"/>
                </a:lnTo>
                <a:lnTo>
                  <a:pt x="97" y="125"/>
                </a:lnTo>
                <a:lnTo>
                  <a:pt x="51" y="129"/>
                </a:lnTo>
                <a:lnTo>
                  <a:pt x="47" y="119"/>
                </a:lnTo>
                <a:lnTo>
                  <a:pt x="39" y="115"/>
                </a:lnTo>
                <a:lnTo>
                  <a:pt x="25" y="110"/>
                </a:lnTo>
                <a:lnTo>
                  <a:pt x="12" y="107"/>
                </a:lnTo>
                <a:lnTo>
                  <a:pt x="12" y="95"/>
                </a:lnTo>
                <a:lnTo>
                  <a:pt x="12" y="76"/>
                </a:lnTo>
                <a:lnTo>
                  <a:pt x="0" y="66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" name=""/>
          <p:cNvSpPr/>
          <p:nvPr/>
        </p:nvSpPr>
        <p:spPr>
          <a:xfrm rot="21480000">
            <a:off x="4885920" y="4028760"/>
            <a:ext cx="519120" cy="357120"/>
          </a:xfrm>
          <a:custGeom>
            <a:avLst/>
            <a:gdLst/>
            <a:ahLst/>
            <a:rect l="l" t="t" r="r" b="b"/>
            <a:pathLst>
              <a:path w="188" h="167">
                <a:moveTo>
                  <a:pt x="0" y="30"/>
                </a:moveTo>
                <a:lnTo>
                  <a:pt x="4" y="24"/>
                </a:lnTo>
                <a:lnTo>
                  <a:pt x="2" y="16"/>
                </a:lnTo>
                <a:lnTo>
                  <a:pt x="31" y="0"/>
                </a:lnTo>
                <a:lnTo>
                  <a:pt x="34" y="5"/>
                </a:lnTo>
                <a:lnTo>
                  <a:pt x="54" y="2"/>
                </a:lnTo>
                <a:lnTo>
                  <a:pt x="71" y="3"/>
                </a:lnTo>
                <a:lnTo>
                  <a:pt x="64" y="11"/>
                </a:lnTo>
                <a:lnTo>
                  <a:pt x="67" y="22"/>
                </a:lnTo>
                <a:lnTo>
                  <a:pt x="82" y="27"/>
                </a:lnTo>
                <a:lnTo>
                  <a:pt x="94" y="25"/>
                </a:lnTo>
                <a:lnTo>
                  <a:pt x="104" y="17"/>
                </a:lnTo>
                <a:lnTo>
                  <a:pt x="123" y="16"/>
                </a:lnTo>
                <a:lnTo>
                  <a:pt x="128" y="23"/>
                </a:lnTo>
                <a:lnTo>
                  <a:pt x="139" y="29"/>
                </a:lnTo>
                <a:lnTo>
                  <a:pt x="154" y="30"/>
                </a:lnTo>
                <a:lnTo>
                  <a:pt x="152" y="42"/>
                </a:lnTo>
                <a:lnTo>
                  <a:pt x="153" y="68"/>
                </a:lnTo>
                <a:lnTo>
                  <a:pt x="156" y="84"/>
                </a:lnTo>
                <a:lnTo>
                  <a:pt x="172" y="81"/>
                </a:lnTo>
                <a:lnTo>
                  <a:pt x="178" y="92"/>
                </a:lnTo>
                <a:lnTo>
                  <a:pt x="179" y="102"/>
                </a:lnTo>
                <a:lnTo>
                  <a:pt x="188" y="113"/>
                </a:lnTo>
                <a:lnTo>
                  <a:pt x="177" y="123"/>
                </a:lnTo>
                <a:lnTo>
                  <a:pt x="167" y="130"/>
                </a:lnTo>
                <a:lnTo>
                  <a:pt x="157" y="130"/>
                </a:lnTo>
                <a:lnTo>
                  <a:pt x="144" y="134"/>
                </a:lnTo>
                <a:lnTo>
                  <a:pt x="144" y="147"/>
                </a:lnTo>
                <a:lnTo>
                  <a:pt x="138" y="156"/>
                </a:lnTo>
                <a:lnTo>
                  <a:pt x="125" y="167"/>
                </a:lnTo>
                <a:lnTo>
                  <a:pt x="102" y="150"/>
                </a:lnTo>
                <a:lnTo>
                  <a:pt x="96" y="135"/>
                </a:lnTo>
                <a:lnTo>
                  <a:pt x="76" y="130"/>
                </a:lnTo>
                <a:lnTo>
                  <a:pt x="69" y="110"/>
                </a:lnTo>
                <a:lnTo>
                  <a:pt x="54" y="98"/>
                </a:lnTo>
                <a:lnTo>
                  <a:pt x="48" y="84"/>
                </a:lnTo>
                <a:lnTo>
                  <a:pt x="38" y="69"/>
                </a:lnTo>
                <a:lnTo>
                  <a:pt x="29" y="55"/>
                </a:lnTo>
                <a:lnTo>
                  <a:pt x="14" y="44"/>
                </a:lnTo>
                <a:lnTo>
                  <a:pt x="0" y="30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" name=""/>
          <p:cNvSpPr/>
          <p:nvPr/>
        </p:nvSpPr>
        <p:spPr>
          <a:xfrm rot="21480000">
            <a:off x="5283000" y="4301640"/>
            <a:ext cx="145800" cy="138240"/>
          </a:xfrm>
          <a:custGeom>
            <a:avLst/>
            <a:gdLst/>
            <a:ahLst/>
            <a:rect l="l" t="t" r="r" b="b"/>
            <a:pathLst>
              <a:path w="52" h="64">
                <a:moveTo>
                  <a:pt x="37" y="64"/>
                </a:moveTo>
                <a:lnTo>
                  <a:pt x="40" y="43"/>
                </a:lnTo>
                <a:lnTo>
                  <a:pt x="52" y="36"/>
                </a:lnTo>
                <a:lnTo>
                  <a:pt x="52" y="25"/>
                </a:lnTo>
                <a:lnTo>
                  <a:pt x="45" y="18"/>
                </a:lnTo>
                <a:lnTo>
                  <a:pt x="39" y="8"/>
                </a:lnTo>
                <a:lnTo>
                  <a:pt x="36" y="0"/>
                </a:lnTo>
                <a:lnTo>
                  <a:pt x="24" y="0"/>
                </a:lnTo>
                <a:lnTo>
                  <a:pt x="15" y="4"/>
                </a:lnTo>
                <a:lnTo>
                  <a:pt x="15" y="17"/>
                </a:lnTo>
                <a:lnTo>
                  <a:pt x="8" y="29"/>
                </a:lnTo>
                <a:lnTo>
                  <a:pt x="0" y="32"/>
                </a:lnTo>
                <a:lnTo>
                  <a:pt x="4" y="43"/>
                </a:lnTo>
                <a:lnTo>
                  <a:pt x="14" y="45"/>
                </a:lnTo>
                <a:lnTo>
                  <a:pt x="26" y="48"/>
                </a:lnTo>
                <a:lnTo>
                  <a:pt x="32" y="54"/>
                </a:lnTo>
                <a:lnTo>
                  <a:pt x="37" y="64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" name=""/>
          <p:cNvSpPr/>
          <p:nvPr/>
        </p:nvSpPr>
        <p:spPr>
          <a:xfrm rot="21480000">
            <a:off x="5057280" y="3800160"/>
            <a:ext cx="533520" cy="438120"/>
          </a:xfrm>
          <a:custGeom>
            <a:avLst/>
            <a:gdLst/>
            <a:ahLst/>
            <a:rect l="l" t="t" r="r" b="b"/>
            <a:pathLst>
              <a:path w="192" h="205">
                <a:moveTo>
                  <a:pt x="80" y="5"/>
                </a:moveTo>
                <a:lnTo>
                  <a:pt x="60" y="30"/>
                </a:lnTo>
                <a:lnTo>
                  <a:pt x="60" y="37"/>
                </a:lnTo>
                <a:lnTo>
                  <a:pt x="48" y="49"/>
                </a:lnTo>
                <a:lnTo>
                  <a:pt x="50" y="51"/>
                </a:lnTo>
                <a:lnTo>
                  <a:pt x="46" y="59"/>
                </a:lnTo>
                <a:lnTo>
                  <a:pt x="35" y="70"/>
                </a:lnTo>
                <a:lnTo>
                  <a:pt x="23" y="84"/>
                </a:lnTo>
                <a:lnTo>
                  <a:pt x="18" y="92"/>
                </a:lnTo>
                <a:lnTo>
                  <a:pt x="23" y="98"/>
                </a:lnTo>
                <a:lnTo>
                  <a:pt x="19" y="108"/>
                </a:lnTo>
                <a:lnTo>
                  <a:pt x="13" y="115"/>
                </a:lnTo>
                <a:lnTo>
                  <a:pt x="8" y="119"/>
                </a:lnTo>
                <a:lnTo>
                  <a:pt x="0" y="130"/>
                </a:lnTo>
                <a:lnTo>
                  <a:pt x="1" y="139"/>
                </a:lnTo>
                <a:lnTo>
                  <a:pt x="10" y="145"/>
                </a:lnTo>
                <a:lnTo>
                  <a:pt x="31" y="145"/>
                </a:lnTo>
                <a:lnTo>
                  <a:pt x="43" y="138"/>
                </a:lnTo>
                <a:lnTo>
                  <a:pt x="56" y="136"/>
                </a:lnTo>
                <a:lnTo>
                  <a:pt x="66" y="145"/>
                </a:lnTo>
                <a:lnTo>
                  <a:pt x="76" y="149"/>
                </a:lnTo>
                <a:lnTo>
                  <a:pt x="89" y="151"/>
                </a:lnTo>
                <a:lnTo>
                  <a:pt x="86" y="167"/>
                </a:lnTo>
                <a:lnTo>
                  <a:pt x="91" y="205"/>
                </a:lnTo>
                <a:lnTo>
                  <a:pt x="102" y="203"/>
                </a:lnTo>
                <a:lnTo>
                  <a:pt x="110" y="202"/>
                </a:lnTo>
                <a:lnTo>
                  <a:pt x="112" y="192"/>
                </a:lnTo>
                <a:lnTo>
                  <a:pt x="114" y="169"/>
                </a:lnTo>
                <a:lnTo>
                  <a:pt x="123" y="157"/>
                </a:lnTo>
                <a:lnTo>
                  <a:pt x="123" y="138"/>
                </a:lnTo>
                <a:lnTo>
                  <a:pt x="130" y="126"/>
                </a:lnTo>
                <a:lnTo>
                  <a:pt x="144" y="119"/>
                </a:lnTo>
                <a:lnTo>
                  <a:pt x="173" y="88"/>
                </a:lnTo>
                <a:lnTo>
                  <a:pt x="176" y="74"/>
                </a:lnTo>
                <a:lnTo>
                  <a:pt x="171" y="52"/>
                </a:lnTo>
                <a:lnTo>
                  <a:pt x="189" y="38"/>
                </a:lnTo>
                <a:lnTo>
                  <a:pt x="192" y="14"/>
                </a:lnTo>
                <a:lnTo>
                  <a:pt x="180" y="4"/>
                </a:lnTo>
                <a:lnTo>
                  <a:pt x="171" y="1"/>
                </a:lnTo>
                <a:lnTo>
                  <a:pt x="156" y="0"/>
                </a:lnTo>
                <a:lnTo>
                  <a:pt x="123" y="0"/>
                </a:lnTo>
                <a:lnTo>
                  <a:pt x="113" y="7"/>
                </a:lnTo>
                <a:lnTo>
                  <a:pt x="105" y="18"/>
                </a:lnTo>
                <a:lnTo>
                  <a:pt x="106" y="26"/>
                </a:lnTo>
                <a:lnTo>
                  <a:pt x="118" y="34"/>
                </a:lnTo>
                <a:lnTo>
                  <a:pt x="126" y="44"/>
                </a:lnTo>
                <a:lnTo>
                  <a:pt x="126" y="58"/>
                </a:lnTo>
                <a:lnTo>
                  <a:pt x="113" y="68"/>
                </a:lnTo>
                <a:lnTo>
                  <a:pt x="99" y="70"/>
                </a:lnTo>
                <a:lnTo>
                  <a:pt x="89" y="73"/>
                </a:lnTo>
                <a:lnTo>
                  <a:pt x="85" y="64"/>
                </a:lnTo>
                <a:lnTo>
                  <a:pt x="81" y="52"/>
                </a:lnTo>
                <a:lnTo>
                  <a:pt x="88" y="43"/>
                </a:lnTo>
                <a:lnTo>
                  <a:pt x="86" y="31"/>
                </a:lnTo>
                <a:lnTo>
                  <a:pt x="85" y="19"/>
                </a:lnTo>
                <a:lnTo>
                  <a:pt x="80" y="5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" name=""/>
          <p:cNvSpPr/>
          <p:nvPr/>
        </p:nvSpPr>
        <p:spPr>
          <a:xfrm rot="21480000">
            <a:off x="3238560" y="3103200"/>
            <a:ext cx="758880" cy="534960"/>
          </a:xfrm>
          <a:custGeom>
            <a:avLst/>
            <a:gdLst/>
            <a:ahLst/>
            <a:rect l="l" t="t" r="r" b="b"/>
            <a:pathLst>
              <a:path w="273" h="250">
                <a:moveTo>
                  <a:pt x="101" y="94"/>
                </a:moveTo>
                <a:lnTo>
                  <a:pt x="97" y="104"/>
                </a:lnTo>
                <a:lnTo>
                  <a:pt x="101" y="118"/>
                </a:lnTo>
                <a:lnTo>
                  <a:pt x="95" y="125"/>
                </a:lnTo>
                <a:lnTo>
                  <a:pt x="87" y="121"/>
                </a:lnTo>
                <a:lnTo>
                  <a:pt x="77" y="122"/>
                </a:lnTo>
                <a:lnTo>
                  <a:pt x="77" y="132"/>
                </a:lnTo>
                <a:lnTo>
                  <a:pt x="57" y="152"/>
                </a:lnTo>
                <a:lnTo>
                  <a:pt x="45" y="155"/>
                </a:lnTo>
                <a:lnTo>
                  <a:pt x="30" y="173"/>
                </a:lnTo>
                <a:lnTo>
                  <a:pt x="20" y="178"/>
                </a:lnTo>
                <a:lnTo>
                  <a:pt x="12" y="177"/>
                </a:lnTo>
                <a:lnTo>
                  <a:pt x="8" y="179"/>
                </a:lnTo>
                <a:lnTo>
                  <a:pt x="6" y="182"/>
                </a:lnTo>
                <a:lnTo>
                  <a:pt x="9" y="188"/>
                </a:lnTo>
                <a:lnTo>
                  <a:pt x="9" y="200"/>
                </a:lnTo>
                <a:lnTo>
                  <a:pt x="0" y="211"/>
                </a:lnTo>
                <a:lnTo>
                  <a:pt x="3" y="222"/>
                </a:lnTo>
                <a:lnTo>
                  <a:pt x="3" y="222"/>
                </a:lnTo>
                <a:lnTo>
                  <a:pt x="15" y="222"/>
                </a:lnTo>
                <a:lnTo>
                  <a:pt x="20" y="213"/>
                </a:lnTo>
                <a:lnTo>
                  <a:pt x="27" y="221"/>
                </a:lnTo>
                <a:lnTo>
                  <a:pt x="18" y="227"/>
                </a:lnTo>
                <a:lnTo>
                  <a:pt x="21" y="237"/>
                </a:lnTo>
                <a:lnTo>
                  <a:pt x="27" y="238"/>
                </a:lnTo>
                <a:lnTo>
                  <a:pt x="49" y="242"/>
                </a:lnTo>
                <a:lnTo>
                  <a:pt x="52" y="244"/>
                </a:lnTo>
                <a:lnTo>
                  <a:pt x="72" y="250"/>
                </a:lnTo>
                <a:lnTo>
                  <a:pt x="80" y="247"/>
                </a:lnTo>
                <a:lnTo>
                  <a:pt x="97" y="237"/>
                </a:lnTo>
                <a:lnTo>
                  <a:pt x="122" y="242"/>
                </a:lnTo>
                <a:lnTo>
                  <a:pt x="168" y="242"/>
                </a:lnTo>
                <a:lnTo>
                  <a:pt x="193" y="237"/>
                </a:lnTo>
                <a:lnTo>
                  <a:pt x="205" y="218"/>
                </a:lnTo>
                <a:lnTo>
                  <a:pt x="220" y="211"/>
                </a:lnTo>
                <a:lnTo>
                  <a:pt x="225" y="200"/>
                </a:lnTo>
                <a:lnTo>
                  <a:pt x="230" y="185"/>
                </a:lnTo>
                <a:lnTo>
                  <a:pt x="242" y="177"/>
                </a:lnTo>
                <a:lnTo>
                  <a:pt x="251" y="152"/>
                </a:lnTo>
                <a:lnTo>
                  <a:pt x="250" y="122"/>
                </a:lnTo>
                <a:lnTo>
                  <a:pt x="273" y="109"/>
                </a:lnTo>
                <a:lnTo>
                  <a:pt x="259" y="97"/>
                </a:lnTo>
                <a:lnTo>
                  <a:pt x="255" y="77"/>
                </a:lnTo>
                <a:lnTo>
                  <a:pt x="246" y="69"/>
                </a:lnTo>
                <a:lnTo>
                  <a:pt x="236" y="69"/>
                </a:lnTo>
                <a:lnTo>
                  <a:pt x="226" y="63"/>
                </a:lnTo>
                <a:lnTo>
                  <a:pt x="208" y="42"/>
                </a:lnTo>
                <a:lnTo>
                  <a:pt x="217" y="37"/>
                </a:lnTo>
                <a:lnTo>
                  <a:pt x="248" y="9"/>
                </a:lnTo>
                <a:lnTo>
                  <a:pt x="244" y="0"/>
                </a:lnTo>
                <a:lnTo>
                  <a:pt x="234" y="3"/>
                </a:lnTo>
                <a:lnTo>
                  <a:pt x="201" y="4"/>
                </a:lnTo>
                <a:lnTo>
                  <a:pt x="189" y="12"/>
                </a:lnTo>
                <a:lnTo>
                  <a:pt x="181" y="17"/>
                </a:lnTo>
                <a:lnTo>
                  <a:pt x="169" y="16"/>
                </a:lnTo>
                <a:lnTo>
                  <a:pt x="162" y="21"/>
                </a:lnTo>
                <a:lnTo>
                  <a:pt x="168" y="29"/>
                </a:lnTo>
                <a:lnTo>
                  <a:pt x="184" y="40"/>
                </a:lnTo>
                <a:lnTo>
                  <a:pt x="172" y="42"/>
                </a:lnTo>
                <a:lnTo>
                  <a:pt x="143" y="46"/>
                </a:lnTo>
                <a:lnTo>
                  <a:pt x="122" y="37"/>
                </a:lnTo>
                <a:lnTo>
                  <a:pt x="102" y="29"/>
                </a:lnTo>
                <a:lnTo>
                  <a:pt x="95" y="34"/>
                </a:lnTo>
                <a:lnTo>
                  <a:pt x="90" y="49"/>
                </a:lnTo>
                <a:lnTo>
                  <a:pt x="92" y="57"/>
                </a:lnTo>
                <a:lnTo>
                  <a:pt x="89" y="61"/>
                </a:lnTo>
                <a:lnTo>
                  <a:pt x="77" y="66"/>
                </a:lnTo>
                <a:lnTo>
                  <a:pt x="78" y="81"/>
                </a:lnTo>
                <a:lnTo>
                  <a:pt x="77" y="85"/>
                </a:lnTo>
                <a:lnTo>
                  <a:pt x="65" y="100"/>
                </a:lnTo>
                <a:lnTo>
                  <a:pt x="76" y="116"/>
                </a:lnTo>
                <a:lnTo>
                  <a:pt x="80" y="115"/>
                </a:lnTo>
                <a:lnTo>
                  <a:pt x="101" y="94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" name=""/>
          <p:cNvSpPr/>
          <p:nvPr/>
        </p:nvSpPr>
        <p:spPr>
          <a:xfrm rot="21480000">
            <a:off x="5815080" y="3176640"/>
            <a:ext cx="360360" cy="345960"/>
          </a:xfrm>
          <a:custGeom>
            <a:avLst/>
            <a:gdLst/>
            <a:ahLst/>
            <a:rect l="l" t="t" r="r" b="b"/>
            <a:pathLst>
              <a:path w="130" h="162">
                <a:moveTo>
                  <a:pt x="10" y="138"/>
                </a:moveTo>
                <a:lnTo>
                  <a:pt x="17" y="150"/>
                </a:lnTo>
                <a:lnTo>
                  <a:pt x="31" y="150"/>
                </a:lnTo>
                <a:lnTo>
                  <a:pt x="44" y="154"/>
                </a:lnTo>
                <a:lnTo>
                  <a:pt x="55" y="162"/>
                </a:lnTo>
                <a:lnTo>
                  <a:pt x="66" y="162"/>
                </a:lnTo>
                <a:lnTo>
                  <a:pt x="59" y="151"/>
                </a:lnTo>
                <a:lnTo>
                  <a:pt x="63" y="138"/>
                </a:lnTo>
                <a:lnTo>
                  <a:pt x="71" y="123"/>
                </a:lnTo>
                <a:lnTo>
                  <a:pt x="74" y="106"/>
                </a:lnTo>
                <a:lnTo>
                  <a:pt x="90" y="95"/>
                </a:lnTo>
                <a:lnTo>
                  <a:pt x="101" y="88"/>
                </a:lnTo>
                <a:lnTo>
                  <a:pt x="100" y="79"/>
                </a:lnTo>
                <a:lnTo>
                  <a:pt x="100" y="62"/>
                </a:lnTo>
                <a:lnTo>
                  <a:pt x="104" y="55"/>
                </a:lnTo>
                <a:lnTo>
                  <a:pt x="116" y="54"/>
                </a:lnTo>
                <a:lnTo>
                  <a:pt x="121" y="57"/>
                </a:lnTo>
                <a:lnTo>
                  <a:pt x="130" y="45"/>
                </a:lnTo>
                <a:lnTo>
                  <a:pt x="126" y="35"/>
                </a:lnTo>
                <a:lnTo>
                  <a:pt x="121" y="34"/>
                </a:lnTo>
                <a:lnTo>
                  <a:pt x="109" y="34"/>
                </a:lnTo>
                <a:lnTo>
                  <a:pt x="104" y="34"/>
                </a:lnTo>
                <a:lnTo>
                  <a:pt x="100" y="18"/>
                </a:lnTo>
                <a:lnTo>
                  <a:pt x="101" y="4"/>
                </a:lnTo>
                <a:lnTo>
                  <a:pt x="93" y="0"/>
                </a:lnTo>
                <a:lnTo>
                  <a:pt x="90" y="5"/>
                </a:lnTo>
                <a:lnTo>
                  <a:pt x="71" y="1"/>
                </a:lnTo>
                <a:lnTo>
                  <a:pt x="66" y="6"/>
                </a:lnTo>
                <a:lnTo>
                  <a:pt x="71" y="20"/>
                </a:lnTo>
                <a:lnTo>
                  <a:pt x="68" y="34"/>
                </a:lnTo>
                <a:lnTo>
                  <a:pt x="60" y="24"/>
                </a:lnTo>
                <a:lnTo>
                  <a:pt x="56" y="16"/>
                </a:lnTo>
                <a:lnTo>
                  <a:pt x="44" y="17"/>
                </a:lnTo>
                <a:lnTo>
                  <a:pt x="41" y="25"/>
                </a:lnTo>
                <a:lnTo>
                  <a:pt x="37" y="29"/>
                </a:lnTo>
                <a:lnTo>
                  <a:pt x="37" y="41"/>
                </a:lnTo>
                <a:lnTo>
                  <a:pt x="35" y="38"/>
                </a:lnTo>
                <a:lnTo>
                  <a:pt x="25" y="24"/>
                </a:lnTo>
                <a:lnTo>
                  <a:pt x="19" y="18"/>
                </a:lnTo>
                <a:lnTo>
                  <a:pt x="13" y="22"/>
                </a:lnTo>
                <a:lnTo>
                  <a:pt x="15" y="30"/>
                </a:lnTo>
                <a:lnTo>
                  <a:pt x="15" y="35"/>
                </a:lnTo>
                <a:lnTo>
                  <a:pt x="6" y="38"/>
                </a:lnTo>
                <a:lnTo>
                  <a:pt x="6" y="50"/>
                </a:lnTo>
                <a:lnTo>
                  <a:pt x="13" y="62"/>
                </a:lnTo>
                <a:lnTo>
                  <a:pt x="13" y="70"/>
                </a:lnTo>
                <a:lnTo>
                  <a:pt x="10" y="79"/>
                </a:lnTo>
                <a:lnTo>
                  <a:pt x="0" y="87"/>
                </a:lnTo>
                <a:lnTo>
                  <a:pt x="1" y="95"/>
                </a:lnTo>
                <a:lnTo>
                  <a:pt x="11" y="104"/>
                </a:lnTo>
                <a:lnTo>
                  <a:pt x="15" y="112"/>
                </a:lnTo>
                <a:lnTo>
                  <a:pt x="13" y="129"/>
                </a:lnTo>
                <a:lnTo>
                  <a:pt x="10" y="138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" name=""/>
          <p:cNvSpPr/>
          <p:nvPr/>
        </p:nvSpPr>
        <p:spPr>
          <a:xfrm rot="21480000">
            <a:off x="5888160" y="3092040"/>
            <a:ext cx="274680" cy="130320"/>
          </a:xfrm>
          <a:custGeom>
            <a:avLst/>
            <a:gdLst/>
            <a:ahLst/>
            <a:rect l="l" t="t" r="r" b="b"/>
            <a:pathLst>
              <a:path w="99" h="62">
                <a:moveTo>
                  <a:pt x="0" y="60"/>
                </a:moveTo>
                <a:lnTo>
                  <a:pt x="9" y="62"/>
                </a:lnTo>
                <a:lnTo>
                  <a:pt x="18" y="55"/>
                </a:lnTo>
                <a:lnTo>
                  <a:pt x="29" y="43"/>
                </a:lnTo>
                <a:lnTo>
                  <a:pt x="55" y="43"/>
                </a:lnTo>
                <a:lnTo>
                  <a:pt x="79" y="38"/>
                </a:lnTo>
                <a:lnTo>
                  <a:pt x="93" y="28"/>
                </a:lnTo>
                <a:lnTo>
                  <a:pt x="97" y="14"/>
                </a:lnTo>
                <a:lnTo>
                  <a:pt x="99" y="0"/>
                </a:lnTo>
                <a:lnTo>
                  <a:pt x="81" y="9"/>
                </a:lnTo>
                <a:lnTo>
                  <a:pt x="48" y="24"/>
                </a:lnTo>
                <a:lnTo>
                  <a:pt x="39" y="25"/>
                </a:lnTo>
                <a:lnTo>
                  <a:pt x="29" y="34"/>
                </a:lnTo>
                <a:lnTo>
                  <a:pt x="9" y="37"/>
                </a:lnTo>
                <a:lnTo>
                  <a:pt x="0" y="41"/>
                </a:lnTo>
                <a:lnTo>
                  <a:pt x="0" y="6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" name=""/>
          <p:cNvSpPr/>
          <p:nvPr/>
        </p:nvSpPr>
        <p:spPr>
          <a:xfrm rot="21480000">
            <a:off x="6045120" y="3413160"/>
            <a:ext cx="114480" cy="111240"/>
          </a:xfrm>
          <a:custGeom>
            <a:avLst/>
            <a:gdLst/>
            <a:ahLst/>
            <a:rect l="l" t="t" r="r" b="b"/>
            <a:pathLst>
              <a:path w="41" h="52">
                <a:moveTo>
                  <a:pt x="13" y="0"/>
                </a:moveTo>
                <a:lnTo>
                  <a:pt x="40" y="18"/>
                </a:lnTo>
                <a:lnTo>
                  <a:pt x="41" y="27"/>
                </a:lnTo>
                <a:lnTo>
                  <a:pt x="32" y="36"/>
                </a:lnTo>
                <a:lnTo>
                  <a:pt x="22" y="43"/>
                </a:lnTo>
                <a:lnTo>
                  <a:pt x="25" y="52"/>
                </a:lnTo>
                <a:lnTo>
                  <a:pt x="13" y="49"/>
                </a:lnTo>
                <a:lnTo>
                  <a:pt x="1" y="36"/>
                </a:lnTo>
                <a:lnTo>
                  <a:pt x="0" y="27"/>
                </a:lnTo>
                <a:lnTo>
                  <a:pt x="4" y="16"/>
                </a:lnTo>
                <a:lnTo>
                  <a:pt x="13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" name=""/>
          <p:cNvSpPr/>
          <p:nvPr/>
        </p:nvSpPr>
        <p:spPr>
          <a:xfrm rot="21480000">
            <a:off x="6187680" y="3376440"/>
            <a:ext cx="177840" cy="160560"/>
          </a:xfrm>
          <a:custGeom>
            <a:avLst/>
            <a:gdLst/>
            <a:ahLst/>
            <a:rect l="l" t="t" r="r" b="b"/>
            <a:pathLst>
              <a:path w="63" h="75">
                <a:moveTo>
                  <a:pt x="60" y="0"/>
                </a:moveTo>
                <a:lnTo>
                  <a:pt x="63" y="4"/>
                </a:lnTo>
                <a:lnTo>
                  <a:pt x="60" y="7"/>
                </a:lnTo>
                <a:lnTo>
                  <a:pt x="63" y="16"/>
                </a:lnTo>
                <a:lnTo>
                  <a:pt x="58" y="26"/>
                </a:lnTo>
                <a:lnTo>
                  <a:pt x="49" y="33"/>
                </a:lnTo>
                <a:lnTo>
                  <a:pt x="52" y="42"/>
                </a:lnTo>
                <a:lnTo>
                  <a:pt x="49" y="49"/>
                </a:lnTo>
                <a:lnTo>
                  <a:pt x="52" y="56"/>
                </a:lnTo>
                <a:lnTo>
                  <a:pt x="41" y="75"/>
                </a:lnTo>
                <a:lnTo>
                  <a:pt x="14" y="56"/>
                </a:lnTo>
                <a:lnTo>
                  <a:pt x="0" y="47"/>
                </a:lnTo>
                <a:lnTo>
                  <a:pt x="8" y="42"/>
                </a:lnTo>
                <a:lnTo>
                  <a:pt x="8" y="30"/>
                </a:lnTo>
                <a:lnTo>
                  <a:pt x="25" y="19"/>
                </a:lnTo>
                <a:lnTo>
                  <a:pt x="33" y="23"/>
                </a:lnTo>
                <a:lnTo>
                  <a:pt x="41" y="19"/>
                </a:lnTo>
                <a:lnTo>
                  <a:pt x="55" y="10"/>
                </a:lnTo>
                <a:lnTo>
                  <a:pt x="60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" name=""/>
          <p:cNvSpPr/>
          <p:nvPr/>
        </p:nvSpPr>
        <p:spPr>
          <a:xfrm rot="21480000">
            <a:off x="6172200" y="3544920"/>
            <a:ext cx="71280" cy="66600"/>
          </a:xfrm>
          <a:custGeom>
            <a:avLst/>
            <a:gdLst/>
            <a:ahLst/>
            <a:rect l="l" t="t" r="r" b="b"/>
            <a:pathLst>
              <a:path w="25" h="31">
                <a:moveTo>
                  <a:pt x="0" y="0"/>
                </a:moveTo>
                <a:lnTo>
                  <a:pt x="17" y="5"/>
                </a:lnTo>
                <a:lnTo>
                  <a:pt x="23" y="14"/>
                </a:lnTo>
                <a:lnTo>
                  <a:pt x="25" y="25"/>
                </a:lnTo>
                <a:lnTo>
                  <a:pt x="17" y="31"/>
                </a:lnTo>
                <a:lnTo>
                  <a:pt x="3" y="27"/>
                </a:lnTo>
                <a:lnTo>
                  <a:pt x="1" y="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" name=""/>
          <p:cNvSpPr/>
          <p:nvPr/>
        </p:nvSpPr>
        <p:spPr>
          <a:xfrm rot="21480000">
            <a:off x="6654600" y="3511440"/>
            <a:ext cx="53640" cy="55800"/>
          </a:xfrm>
          <a:custGeom>
            <a:avLst/>
            <a:gdLst/>
            <a:ahLst/>
            <a:rect l="l" t="t" r="r" b="b"/>
            <a:pathLst>
              <a:path w="19" h="26">
                <a:moveTo>
                  <a:pt x="5" y="0"/>
                </a:moveTo>
                <a:lnTo>
                  <a:pt x="0" y="5"/>
                </a:lnTo>
                <a:lnTo>
                  <a:pt x="0" y="18"/>
                </a:lnTo>
                <a:lnTo>
                  <a:pt x="13" y="26"/>
                </a:lnTo>
                <a:lnTo>
                  <a:pt x="19" y="14"/>
                </a:lnTo>
                <a:lnTo>
                  <a:pt x="5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" name=""/>
          <p:cNvSpPr/>
          <p:nvPr/>
        </p:nvSpPr>
        <p:spPr>
          <a:xfrm rot="21480000">
            <a:off x="6438960" y="3627000"/>
            <a:ext cx="61920" cy="46080"/>
          </a:xfrm>
          <a:custGeom>
            <a:avLst/>
            <a:gdLst/>
            <a:ahLst/>
            <a:rect l="l" t="t" r="r" b="b"/>
            <a:pathLst>
              <a:path w="22" h="21">
                <a:moveTo>
                  <a:pt x="1" y="0"/>
                </a:moveTo>
                <a:lnTo>
                  <a:pt x="0" y="4"/>
                </a:lnTo>
                <a:lnTo>
                  <a:pt x="1" y="15"/>
                </a:lnTo>
                <a:lnTo>
                  <a:pt x="13" y="21"/>
                </a:lnTo>
                <a:lnTo>
                  <a:pt x="22" y="12"/>
                </a:lnTo>
                <a:lnTo>
                  <a:pt x="1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" name=""/>
          <p:cNvSpPr/>
          <p:nvPr/>
        </p:nvSpPr>
        <p:spPr>
          <a:xfrm rot="21480000">
            <a:off x="5376600" y="3519000"/>
            <a:ext cx="1279440" cy="1319400"/>
          </a:xfrm>
          <a:custGeom>
            <a:avLst/>
            <a:gdLst/>
            <a:ahLst/>
            <a:rect l="l" t="t" r="r" b="b"/>
            <a:pathLst>
              <a:path w="460" h="617">
                <a:moveTo>
                  <a:pt x="190" y="0"/>
                </a:moveTo>
                <a:lnTo>
                  <a:pt x="179" y="6"/>
                </a:lnTo>
                <a:lnTo>
                  <a:pt x="179" y="13"/>
                </a:lnTo>
                <a:lnTo>
                  <a:pt x="182" y="20"/>
                </a:lnTo>
                <a:lnTo>
                  <a:pt x="183" y="30"/>
                </a:lnTo>
                <a:lnTo>
                  <a:pt x="185" y="43"/>
                </a:lnTo>
                <a:lnTo>
                  <a:pt x="179" y="49"/>
                </a:lnTo>
                <a:lnTo>
                  <a:pt x="179" y="57"/>
                </a:lnTo>
                <a:lnTo>
                  <a:pt x="182" y="64"/>
                </a:lnTo>
                <a:lnTo>
                  <a:pt x="195" y="76"/>
                </a:lnTo>
                <a:lnTo>
                  <a:pt x="203" y="79"/>
                </a:lnTo>
                <a:lnTo>
                  <a:pt x="207" y="96"/>
                </a:lnTo>
                <a:lnTo>
                  <a:pt x="188" y="92"/>
                </a:lnTo>
                <a:lnTo>
                  <a:pt x="178" y="82"/>
                </a:lnTo>
                <a:lnTo>
                  <a:pt x="170" y="87"/>
                </a:lnTo>
                <a:lnTo>
                  <a:pt x="154" y="106"/>
                </a:lnTo>
                <a:lnTo>
                  <a:pt x="148" y="112"/>
                </a:lnTo>
                <a:lnTo>
                  <a:pt x="141" y="110"/>
                </a:lnTo>
                <a:lnTo>
                  <a:pt x="140" y="102"/>
                </a:lnTo>
                <a:lnTo>
                  <a:pt x="135" y="95"/>
                </a:lnTo>
                <a:lnTo>
                  <a:pt x="121" y="90"/>
                </a:lnTo>
                <a:lnTo>
                  <a:pt x="101" y="90"/>
                </a:lnTo>
                <a:lnTo>
                  <a:pt x="95" y="99"/>
                </a:lnTo>
                <a:lnTo>
                  <a:pt x="84" y="110"/>
                </a:lnTo>
                <a:lnTo>
                  <a:pt x="94" y="118"/>
                </a:lnTo>
                <a:lnTo>
                  <a:pt x="94" y="133"/>
                </a:lnTo>
                <a:lnTo>
                  <a:pt x="91" y="142"/>
                </a:lnTo>
                <a:lnTo>
                  <a:pt x="88" y="149"/>
                </a:lnTo>
                <a:lnTo>
                  <a:pt x="76" y="157"/>
                </a:lnTo>
                <a:lnTo>
                  <a:pt x="72" y="158"/>
                </a:lnTo>
                <a:lnTo>
                  <a:pt x="75" y="170"/>
                </a:lnTo>
                <a:lnTo>
                  <a:pt x="79" y="179"/>
                </a:lnTo>
                <a:lnTo>
                  <a:pt x="76" y="188"/>
                </a:lnTo>
                <a:lnTo>
                  <a:pt x="68" y="200"/>
                </a:lnTo>
                <a:lnTo>
                  <a:pt x="58" y="212"/>
                </a:lnTo>
                <a:lnTo>
                  <a:pt x="51" y="220"/>
                </a:lnTo>
                <a:lnTo>
                  <a:pt x="39" y="229"/>
                </a:lnTo>
                <a:lnTo>
                  <a:pt x="31" y="232"/>
                </a:lnTo>
                <a:lnTo>
                  <a:pt x="25" y="245"/>
                </a:lnTo>
                <a:lnTo>
                  <a:pt x="23" y="265"/>
                </a:lnTo>
                <a:lnTo>
                  <a:pt x="16" y="277"/>
                </a:lnTo>
                <a:lnTo>
                  <a:pt x="16" y="294"/>
                </a:lnTo>
                <a:lnTo>
                  <a:pt x="9" y="302"/>
                </a:lnTo>
                <a:lnTo>
                  <a:pt x="8" y="307"/>
                </a:lnTo>
                <a:lnTo>
                  <a:pt x="13" y="315"/>
                </a:lnTo>
                <a:lnTo>
                  <a:pt x="16" y="330"/>
                </a:lnTo>
                <a:lnTo>
                  <a:pt x="25" y="340"/>
                </a:lnTo>
                <a:lnTo>
                  <a:pt x="1" y="361"/>
                </a:lnTo>
                <a:lnTo>
                  <a:pt x="6" y="373"/>
                </a:lnTo>
                <a:lnTo>
                  <a:pt x="15" y="381"/>
                </a:lnTo>
                <a:lnTo>
                  <a:pt x="16" y="382"/>
                </a:lnTo>
                <a:lnTo>
                  <a:pt x="16" y="390"/>
                </a:lnTo>
                <a:lnTo>
                  <a:pt x="4" y="399"/>
                </a:lnTo>
                <a:lnTo>
                  <a:pt x="0" y="411"/>
                </a:lnTo>
                <a:lnTo>
                  <a:pt x="4" y="426"/>
                </a:lnTo>
                <a:lnTo>
                  <a:pt x="12" y="436"/>
                </a:lnTo>
                <a:lnTo>
                  <a:pt x="25" y="440"/>
                </a:lnTo>
                <a:lnTo>
                  <a:pt x="41" y="444"/>
                </a:lnTo>
                <a:lnTo>
                  <a:pt x="58" y="445"/>
                </a:lnTo>
                <a:lnTo>
                  <a:pt x="71" y="448"/>
                </a:lnTo>
                <a:lnTo>
                  <a:pt x="82" y="455"/>
                </a:lnTo>
                <a:lnTo>
                  <a:pt x="91" y="463"/>
                </a:lnTo>
                <a:lnTo>
                  <a:pt x="79" y="469"/>
                </a:lnTo>
                <a:lnTo>
                  <a:pt x="70" y="479"/>
                </a:lnTo>
                <a:lnTo>
                  <a:pt x="60" y="488"/>
                </a:lnTo>
                <a:lnTo>
                  <a:pt x="58" y="499"/>
                </a:lnTo>
                <a:lnTo>
                  <a:pt x="53" y="523"/>
                </a:lnTo>
                <a:lnTo>
                  <a:pt x="45" y="538"/>
                </a:lnTo>
                <a:lnTo>
                  <a:pt x="39" y="549"/>
                </a:lnTo>
                <a:lnTo>
                  <a:pt x="53" y="567"/>
                </a:lnTo>
                <a:lnTo>
                  <a:pt x="57" y="571"/>
                </a:lnTo>
                <a:lnTo>
                  <a:pt x="64" y="579"/>
                </a:lnTo>
                <a:lnTo>
                  <a:pt x="72" y="577"/>
                </a:lnTo>
                <a:lnTo>
                  <a:pt x="83" y="571"/>
                </a:lnTo>
                <a:lnTo>
                  <a:pt x="88" y="567"/>
                </a:lnTo>
                <a:lnTo>
                  <a:pt x="90" y="564"/>
                </a:lnTo>
                <a:lnTo>
                  <a:pt x="106" y="567"/>
                </a:lnTo>
                <a:lnTo>
                  <a:pt x="112" y="575"/>
                </a:lnTo>
                <a:lnTo>
                  <a:pt x="116" y="586"/>
                </a:lnTo>
                <a:lnTo>
                  <a:pt x="123" y="594"/>
                </a:lnTo>
                <a:lnTo>
                  <a:pt x="133" y="595"/>
                </a:lnTo>
                <a:lnTo>
                  <a:pt x="153" y="594"/>
                </a:lnTo>
                <a:lnTo>
                  <a:pt x="163" y="592"/>
                </a:lnTo>
                <a:lnTo>
                  <a:pt x="176" y="601"/>
                </a:lnTo>
                <a:lnTo>
                  <a:pt x="187" y="598"/>
                </a:lnTo>
                <a:lnTo>
                  <a:pt x="196" y="600"/>
                </a:lnTo>
                <a:lnTo>
                  <a:pt x="206" y="607"/>
                </a:lnTo>
                <a:lnTo>
                  <a:pt x="221" y="600"/>
                </a:lnTo>
                <a:lnTo>
                  <a:pt x="237" y="600"/>
                </a:lnTo>
                <a:lnTo>
                  <a:pt x="248" y="607"/>
                </a:lnTo>
                <a:lnTo>
                  <a:pt x="257" y="611"/>
                </a:lnTo>
                <a:lnTo>
                  <a:pt x="266" y="604"/>
                </a:lnTo>
                <a:lnTo>
                  <a:pt x="276" y="604"/>
                </a:lnTo>
                <a:lnTo>
                  <a:pt x="294" y="600"/>
                </a:lnTo>
                <a:lnTo>
                  <a:pt x="306" y="607"/>
                </a:lnTo>
                <a:lnTo>
                  <a:pt x="307" y="604"/>
                </a:lnTo>
                <a:lnTo>
                  <a:pt x="320" y="612"/>
                </a:lnTo>
                <a:lnTo>
                  <a:pt x="331" y="617"/>
                </a:lnTo>
                <a:lnTo>
                  <a:pt x="343" y="612"/>
                </a:lnTo>
                <a:lnTo>
                  <a:pt x="345" y="604"/>
                </a:lnTo>
                <a:lnTo>
                  <a:pt x="337" y="592"/>
                </a:lnTo>
                <a:lnTo>
                  <a:pt x="335" y="586"/>
                </a:lnTo>
                <a:lnTo>
                  <a:pt x="331" y="565"/>
                </a:lnTo>
                <a:lnTo>
                  <a:pt x="376" y="534"/>
                </a:lnTo>
                <a:lnTo>
                  <a:pt x="388" y="534"/>
                </a:lnTo>
                <a:lnTo>
                  <a:pt x="390" y="530"/>
                </a:lnTo>
                <a:lnTo>
                  <a:pt x="373" y="524"/>
                </a:lnTo>
                <a:lnTo>
                  <a:pt x="362" y="512"/>
                </a:lnTo>
                <a:lnTo>
                  <a:pt x="332" y="486"/>
                </a:lnTo>
                <a:lnTo>
                  <a:pt x="328" y="464"/>
                </a:lnTo>
                <a:lnTo>
                  <a:pt x="312" y="461"/>
                </a:lnTo>
                <a:lnTo>
                  <a:pt x="309" y="440"/>
                </a:lnTo>
                <a:lnTo>
                  <a:pt x="306" y="424"/>
                </a:lnTo>
                <a:lnTo>
                  <a:pt x="298" y="415"/>
                </a:lnTo>
                <a:lnTo>
                  <a:pt x="303" y="407"/>
                </a:lnTo>
                <a:lnTo>
                  <a:pt x="307" y="404"/>
                </a:lnTo>
                <a:lnTo>
                  <a:pt x="316" y="405"/>
                </a:lnTo>
                <a:lnTo>
                  <a:pt x="344" y="396"/>
                </a:lnTo>
                <a:lnTo>
                  <a:pt x="403" y="367"/>
                </a:lnTo>
                <a:lnTo>
                  <a:pt x="416" y="361"/>
                </a:lnTo>
                <a:lnTo>
                  <a:pt x="428" y="352"/>
                </a:lnTo>
                <a:lnTo>
                  <a:pt x="439" y="363"/>
                </a:lnTo>
                <a:lnTo>
                  <a:pt x="452" y="358"/>
                </a:lnTo>
                <a:lnTo>
                  <a:pt x="456" y="344"/>
                </a:lnTo>
                <a:lnTo>
                  <a:pt x="454" y="337"/>
                </a:lnTo>
                <a:lnTo>
                  <a:pt x="460" y="327"/>
                </a:lnTo>
                <a:lnTo>
                  <a:pt x="453" y="317"/>
                </a:lnTo>
                <a:lnTo>
                  <a:pt x="445" y="298"/>
                </a:lnTo>
                <a:lnTo>
                  <a:pt x="451" y="270"/>
                </a:lnTo>
                <a:lnTo>
                  <a:pt x="441" y="257"/>
                </a:lnTo>
                <a:lnTo>
                  <a:pt x="438" y="244"/>
                </a:lnTo>
                <a:lnTo>
                  <a:pt x="443" y="231"/>
                </a:lnTo>
                <a:lnTo>
                  <a:pt x="439" y="220"/>
                </a:lnTo>
                <a:lnTo>
                  <a:pt x="421" y="199"/>
                </a:lnTo>
                <a:lnTo>
                  <a:pt x="431" y="187"/>
                </a:lnTo>
                <a:lnTo>
                  <a:pt x="431" y="165"/>
                </a:lnTo>
                <a:lnTo>
                  <a:pt x="432" y="139"/>
                </a:lnTo>
                <a:lnTo>
                  <a:pt x="412" y="117"/>
                </a:lnTo>
                <a:lnTo>
                  <a:pt x="402" y="104"/>
                </a:lnTo>
                <a:lnTo>
                  <a:pt x="390" y="92"/>
                </a:lnTo>
                <a:lnTo>
                  <a:pt x="372" y="76"/>
                </a:lnTo>
                <a:lnTo>
                  <a:pt x="360" y="69"/>
                </a:lnTo>
                <a:lnTo>
                  <a:pt x="352" y="67"/>
                </a:lnTo>
                <a:lnTo>
                  <a:pt x="340" y="75"/>
                </a:lnTo>
                <a:lnTo>
                  <a:pt x="332" y="80"/>
                </a:lnTo>
                <a:lnTo>
                  <a:pt x="306" y="100"/>
                </a:lnTo>
                <a:lnTo>
                  <a:pt x="287" y="95"/>
                </a:lnTo>
                <a:lnTo>
                  <a:pt x="278" y="95"/>
                </a:lnTo>
                <a:lnTo>
                  <a:pt x="278" y="88"/>
                </a:lnTo>
                <a:lnTo>
                  <a:pt x="282" y="79"/>
                </a:lnTo>
                <a:lnTo>
                  <a:pt x="287" y="70"/>
                </a:lnTo>
                <a:lnTo>
                  <a:pt x="262" y="55"/>
                </a:lnTo>
                <a:lnTo>
                  <a:pt x="254" y="54"/>
                </a:lnTo>
                <a:lnTo>
                  <a:pt x="243" y="43"/>
                </a:lnTo>
                <a:lnTo>
                  <a:pt x="239" y="25"/>
                </a:lnTo>
                <a:lnTo>
                  <a:pt x="233" y="13"/>
                </a:lnTo>
                <a:lnTo>
                  <a:pt x="225" y="15"/>
                </a:lnTo>
                <a:lnTo>
                  <a:pt x="215" y="4"/>
                </a:lnTo>
                <a:lnTo>
                  <a:pt x="202" y="1"/>
                </a:lnTo>
                <a:lnTo>
                  <a:pt x="190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db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33" name=""/>
          <p:cNvGrpSpPr/>
          <p:nvPr/>
        </p:nvGrpSpPr>
        <p:grpSpPr>
          <a:xfrm>
            <a:off x="7240680" y="964440"/>
            <a:ext cx="1165680" cy="1778040"/>
            <a:chOff x="7240680" y="964440"/>
            <a:chExt cx="1165680" cy="1778040"/>
          </a:xfrm>
        </p:grpSpPr>
        <p:sp>
          <p:nvSpPr>
            <p:cNvPr id="734" name=""/>
            <p:cNvSpPr/>
            <p:nvPr/>
          </p:nvSpPr>
          <p:spPr>
            <a:xfrm rot="21480000">
              <a:off x="7241400" y="2638800"/>
              <a:ext cx="69120" cy="493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21" y="0"/>
                  </a:moveTo>
                  <a:lnTo>
                    <a:pt x="12" y="5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8" y="23"/>
                  </a:lnTo>
                  <a:lnTo>
                    <a:pt x="25" y="11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3240">
              <a:solidFill>
                <a:srgbClr val="000000"/>
              </a:solidFill>
              <a:round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5" name=""/>
            <p:cNvSpPr/>
            <p:nvPr/>
          </p:nvSpPr>
          <p:spPr>
            <a:xfrm rot="21480000">
              <a:off x="7282440" y="982800"/>
              <a:ext cx="1093680" cy="1740960"/>
            </a:xfrm>
            <a:custGeom>
              <a:avLst/>
              <a:gdLst/>
              <a:ahLst/>
              <a:rect l="l" t="t" r="r" b="b"/>
              <a:pathLst>
                <a:path w="394" h="814">
                  <a:moveTo>
                    <a:pt x="110" y="814"/>
                  </a:moveTo>
                  <a:lnTo>
                    <a:pt x="107" y="787"/>
                  </a:lnTo>
                  <a:lnTo>
                    <a:pt x="94" y="773"/>
                  </a:lnTo>
                  <a:lnTo>
                    <a:pt x="84" y="768"/>
                  </a:lnTo>
                  <a:lnTo>
                    <a:pt x="66" y="762"/>
                  </a:lnTo>
                  <a:lnTo>
                    <a:pt x="53" y="762"/>
                  </a:lnTo>
                  <a:lnTo>
                    <a:pt x="47" y="747"/>
                  </a:lnTo>
                  <a:lnTo>
                    <a:pt x="53" y="697"/>
                  </a:lnTo>
                  <a:lnTo>
                    <a:pt x="51" y="668"/>
                  </a:lnTo>
                  <a:lnTo>
                    <a:pt x="40" y="653"/>
                  </a:lnTo>
                  <a:lnTo>
                    <a:pt x="33" y="647"/>
                  </a:lnTo>
                  <a:lnTo>
                    <a:pt x="37" y="620"/>
                  </a:lnTo>
                  <a:lnTo>
                    <a:pt x="33" y="603"/>
                  </a:lnTo>
                  <a:lnTo>
                    <a:pt x="27" y="590"/>
                  </a:lnTo>
                  <a:lnTo>
                    <a:pt x="37" y="560"/>
                  </a:lnTo>
                  <a:lnTo>
                    <a:pt x="47" y="560"/>
                  </a:lnTo>
                  <a:lnTo>
                    <a:pt x="53" y="554"/>
                  </a:lnTo>
                  <a:lnTo>
                    <a:pt x="57" y="534"/>
                  </a:lnTo>
                  <a:lnTo>
                    <a:pt x="77" y="518"/>
                  </a:lnTo>
                  <a:lnTo>
                    <a:pt x="96" y="501"/>
                  </a:lnTo>
                  <a:lnTo>
                    <a:pt x="100" y="481"/>
                  </a:lnTo>
                  <a:lnTo>
                    <a:pt x="124" y="460"/>
                  </a:lnTo>
                  <a:lnTo>
                    <a:pt x="147" y="437"/>
                  </a:lnTo>
                  <a:lnTo>
                    <a:pt x="144" y="427"/>
                  </a:lnTo>
                  <a:lnTo>
                    <a:pt x="144" y="414"/>
                  </a:lnTo>
                  <a:lnTo>
                    <a:pt x="160" y="403"/>
                  </a:lnTo>
                  <a:lnTo>
                    <a:pt x="166" y="400"/>
                  </a:lnTo>
                  <a:lnTo>
                    <a:pt x="163" y="381"/>
                  </a:lnTo>
                  <a:lnTo>
                    <a:pt x="163" y="360"/>
                  </a:lnTo>
                  <a:lnTo>
                    <a:pt x="157" y="357"/>
                  </a:lnTo>
                  <a:lnTo>
                    <a:pt x="147" y="360"/>
                  </a:lnTo>
                  <a:lnTo>
                    <a:pt x="137" y="347"/>
                  </a:lnTo>
                  <a:lnTo>
                    <a:pt x="127" y="310"/>
                  </a:lnTo>
                  <a:lnTo>
                    <a:pt x="107" y="283"/>
                  </a:lnTo>
                  <a:lnTo>
                    <a:pt x="114" y="246"/>
                  </a:lnTo>
                  <a:lnTo>
                    <a:pt x="110" y="229"/>
                  </a:lnTo>
                  <a:lnTo>
                    <a:pt x="87" y="207"/>
                  </a:lnTo>
                  <a:lnTo>
                    <a:pt x="96" y="177"/>
                  </a:lnTo>
                  <a:lnTo>
                    <a:pt x="90" y="159"/>
                  </a:lnTo>
                  <a:lnTo>
                    <a:pt x="74" y="143"/>
                  </a:lnTo>
                  <a:lnTo>
                    <a:pt x="63" y="153"/>
                  </a:lnTo>
                  <a:lnTo>
                    <a:pt x="27" y="116"/>
                  </a:lnTo>
                  <a:lnTo>
                    <a:pt x="18" y="102"/>
                  </a:lnTo>
                  <a:lnTo>
                    <a:pt x="10" y="89"/>
                  </a:lnTo>
                  <a:lnTo>
                    <a:pt x="0" y="83"/>
                  </a:lnTo>
                  <a:lnTo>
                    <a:pt x="14" y="70"/>
                  </a:lnTo>
                  <a:lnTo>
                    <a:pt x="33" y="70"/>
                  </a:lnTo>
                  <a:lnTo>
                    <a:pt x="44" y="85"/>
                  </a:lnTo>
                  <a:lnTo>
                    <a:pt x="70" y="116"/>
                  </a:lnTo>
                  <a:lnTo>
                    <a:pt x="96" y="99"/>
                  </a:lnTo>
                  <a:lnTo>
                    <a:pt x="114" y="102"/>
                  </a:lnTo>
                  <a:lnTo>
                    <a:pt x="118" y="113"/>
                  </a:lnTo>
                  <a:lnTo>
                    <a:pt x="137" y="116"/>
                  </a:lnTo>
                  <a:lnTo>
                    <a:pt x="144" y="89"/>
                  </a:lnTo>
                  <a:lnTo>
                    <a:pt x="153" y="79"/>
                  </a:lnTo>
                  <a:lnTo>
                    <a:pt x="160" y="70"/>
                  </a:lnTo>
                  <a:lnTo>
                    <a:pt x="160" y="60"/>
                  </a:lnTo>
                  <a:lnTo>
                    <a:pt x="157" y="33"/>
                  </a:lnTo>
                  <a:lnTo>
                    <a:pt x="174" y="16"/>
                  </a:lnTo>
                  <a:lnTo>
                    <a:pt x="184" y="16"/>
                  </a:lnTo>
                  <a:lnTo>
                    <a:pt x="200" y="0"/>
                  </a:lnTo>
                  <a:lnTo>
                    <a:pt x="220" y="24"/>
                  </a:lnTo>
                  <a:lnTo>
                    <a:pt x="227" y="33"/>
                  </a:lnTo>
                  <a:lnTo>
                    <a:pt x="220" y="53"/>
                  </a:lnTo>
                  <a:lnTo>
                    <a:pt x="203" y="66"/>
                  </a:lnTo>
                  <a:lnTo>
                    <a:pt x="190" y="83"/>
                  </a:lnTo>
                  <a:lnTo>
                    <a:pt x="194" y="99"/>
                  </a:lnTo>
                  <a:lnTo>
                    <a:pt x="224" y="76"/>
                  </a:lnTo>
                  <a:lnTo>
                    <a:pt x="224" y="57"/>
                  </a:lnTo>
                  <a:lnTo>
                    <a:pt x="227" y="27"/>
                  </a:lnTo>
                  <a:lnTo>
                    <a:pt x="237" y="20"/>
                  </a:lnTo>
                  <a:lnTo>
                    <a:pt x="247" y="57"/>
                  </a:lnTo>
                  <a:lnTo>
                    <a:pt x="247" y="89"/>
                  </a:lnTo>
                  <a:lnTo>
                    <a:pt x="240" y="102"/>
                  </a:lnTo>
                  <a:lnTo>
                    <a:pt x="240" y="122"/>
                  </a:lnTo>
                  <a:lnTo>
                    <a:pt x="266" y="143"/>
                  </a:lnTo>
                  <a:lnTo>
                    <a:pt x="266" y="156"/>
                  </a:lnTo>
                  <a:lnTo>
                    <a:pt x="284" y="179"/>
                  </a:lnTo>
                  <a:lnTo>
                    <a:pt x="290" y="196"/>
                  </a:lnTo>
                  <a:lnTo>
                    <a:pt x="287" y="237"/>
                  </a:lnTo>
                  <a:lnTo>
                    <a:pt x="297" y="281"/>
                  </a:lnTo>
                  <a:lnTo>
                    <a:pt x="314" y="316"/>
                  </a:lnTo>
                  <a:lnTo>
                    <a:pt x="310" y="370"/>
                  </a:lnTo>
                  <a:lnTo>
                    <a:pt x="324" y="403"/>
                  </a:lnTo>
                  <a:lnTo>
                    <a:pt x="331" y="418"/>
                  </a:lnTo>
                  <a:lnTo>
                    <a:pt x="338" y="466"/>
                  </a:lnTo>
                  <a:lnTo>
                    <a:pt x="344" y="488"/>
                  </a:lnTo>
                  <a:lnTo>
                    <a:pt x="377" y="510"/>
                  </a:lnTo>
                  <a:lnTo>
                    <a:pt x="394" y="531"/>
                  </a:lnTo>
                  <a:lnTo>
                    <a:pt x="394" y="545"/>
                  </a:lnTo>
                  <a:lnTo>
                    <a:pt x="381" y="607"/>
                  </a:lnTo>
                  <a:lnTo>
                    <a:pt x="375" y="613"/>
                  </a:lnTo>
                  <a:lnTo>
                    <a:pt x="381" y="627"/>
                  </a:lnTo>
                  <a:lnTo>
                    <a:pt x="364" y="650"/>
                  </a:lnTo>
                  <a:lnTo>
                    <a:pt x="344" y="660"/>
                  </a:lnTo>
                  <a:lnTo>
                    <a:pt x="344" y="671"/>
                  </a:lnTo>
                  <a:lnTo>
                    <a:pt x="314" y="710"/>
                  </a:lnTo>
                  <a:lnTo>
                    <a:pt x="294" y="720"/>
                  </a:lnTo>
                  <a:lnTo>
                    <a:pt x="290" y="744"/>
                  </a:lnTo>
                  <a:lnTo>
                    <a:pt x="270" y="744"/>
                  </a:lnTo>
                  <a:lnTo>
                    <a:pt x="260" y="751"/>
                  </a:lnTo>
                  <a:lnTo>
                    <a:pt x="240" y="757"/>
                  </a:lnTo>
                  <a:lnTo>
                    <a:pt x="214" y="753"/>
                  </a:lnTo>
                  <a:lnTo>
                    <a:pt x="194" y="771"/>
                  </a:lnTo>
                  <a:lnTo>
                    <a:pt x="170" y="784"/>
                  </a:lnTo>
                  <a:lnTo>
                    <a:pt x="147" y="791"/>
                  </a:lnTo>
                  <a:lnTo>
                    <a:pt x="130" y="804"/>
                  </a:lnTo>
                  <a:lnTo>
                    <a:pt x="110" y="814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3240">
              <a:solidFill>
                <a:srgbClr val="000000"/>
              </a:solidFill>
              <a:round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36" name=""/>
          <p:cNvGrpSpPr/>
          <p:nvPr/>
        </p:nvGrpSpPr>
        <p:grpSpPr>
          <a:xfrm>
            <a:off x="7620120" y="1595520"/>
            <a:ext cx="711360" cy="898200"/>
            <a:chOff x="7620120" y="1595520"/>
            <a:chExt cx="711360" cy="898200"/>
          </a:xfrm>
        </p:grpSpPr>
        <p:sp>
          <p:nvSpPr>
            <p:cNvPr id="737" name=""/>
            <p:cNvSpPr/>
            <p:nvPr/>
          </p:nvSpPr>
          <p:spPr>
            <a:xfrm rot="21480000">
              <a:off x="7994160" y="1596240"/>
              <a:ext cx="52560" cy="42840"/>
            </a:xfrm>
            <a:custGeom>
              <a:avLst/>
              <a:gdLst/>
              <a:ahLst/>
              <a:rect l="l" t="t" r="r" b="b"/>
              <a:pathLst>
                <a:path w="19" h="20">
                  <a:moveTo>
                    <a:pt x="11" y="2"/>
                  </a:moveTo>
                  <a:lnTo>
                    <a:pt x="0" y="0"/>
                  </a:lnTo>
                  <a:lnTo>
                    <a:pt x="10" y="20"/>
                  </a:lnTo>
                  <a:lnTo>
                    <a:pt x="19" y="15"/>
                  </a:lnTo>
                  <a:lnTo>
                    <a:pt x="11" y="2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8" name=""/>
            <p:cNvSpPr/>
            <p:nvPr/>
          </p:nvSpPr>
          <p:spPr>
            <a:xfrm rot="21480000">
              <a:off x="8075160" y="1753560"/>
              <a:ext cx="55080" cy="84960"/>
            </a:xfrm>
            <a:custGeom>
              <a:avLst/>
              <a:gdLst/>
              <a:ahLst/>
              <a:rect l="l" t="t" r="r" b="b"/>
              <a:pathLst>
                <a:path w="20" h="40">
                  <a:moveTo>
                    <a:pt x="20" y="0"/>
                  </a:moveTo>
                  <a:lnTo>
                    <a:pt x="0" y="8"/>
                  </a:lnTo>
                  <a:lnTo>
                    <a:pt x="0" y="40"/>
                  </a:lnTo>
                  <a:lnTo>
                    <a:pt x="10" y="25"/>
                  </a:lnTo>
                  <a:lnTo>
                    <a:pt x="15" y="8"/>
                  </a:lnTo>
                  <a:lnTo>
                    <a:pt x="6" y="7"/>
                  </a:lnTo>
                  <a:lnTo>
                    <a:pt x="2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38160" bIns="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9" name=""/>
            <p:cNvSpPr/>
            <p:nvPr/>
          </p:nvSpPr>
          <p:spPr>
            <a:xfrm rot="21480000">
              <a:off x="8145360" y="1874880"/>
              <a:ext cx="52560" cy="51120"/>
            </a:xfrm>
            <a:custGeom>
              <a:avLst/>
              <a:gdLst/>
              <a:ahLst/>
              <a:rect l="l" t="t" r="r" b="b"/>
              <a:pathLst>
                <a:path w="19" h="24">
                  <a:moveTo>
                    <a:pt x="4" y="0"/>
                  </a:moveTo>
                  <a:lnTo>
                    <a:pt x="0" y="7"/>
                  </a:lnTo>
                  <a:lnTo>
                    <a:pt x="6" y="24"/>
                  </a:lnTo>
                  <a:lnTo>
                    <a:pt x="16" y="19"/>
                  </a:lnTo>
                  <a:lnTo>
                    <a:pt x="19" y="11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0" name=""/>
            <p:cNvSpPr/>
            <p:nvPr/>
          </p:nvSpPr>
          <p:spPr>
            <a:xfrm rot="21480000">
              <a:off x="7885080" y="1876680"/>
              <a:ext cx="102960" cy="74160"/>
            </a:xfrm>
            <a:custGeom>
              <a:avLst/>
              <a:gdLst/>
              <a:ahLst/>
              <a:rect l="l" t="t" r="r" b="b"/>
              <a:pathLst>
                <a:path w="37" h="35">
                  <a:moveTo>
                    <a:pt x="37" y="15"/>
                  </a:moveTo>
                  <a:lnTo>
                    <a:pt x="29" y="15"/>
                  </a:lnTo>
                  <a:lnTo>
                    <a:pt x="18" y="0"/>
                  </a:lnTo>
                  <a:lnTo>
                    <a:pt x="11" y="10"/>
                  </a:lnTo>
                  <a:lnTo>
                    <a:pt x="1" y="7"/>
                  </a:lnTo>
                  <a:lnTo>
                    <a:pt x="0" y="15"/>
                  </a:lnTo>
                  <a:lnTo>
                    <a:pt x="5" y="22"/>
                  </a:lnTo>
                  <a:lnTo>
                    <a:pt x="5" y="29"/>
                  </a:lnTo>
                  <a:lnTo>
                    <a:pt x="11" y="35"/>
                  </a:lnTo>
                  <a:lnTo>
                    <a:pt x="18" y="29"/>
                  </a:lnTo>
                  <a:lnTo>
                    <a:pt x="31" y="33"/>
                  </a:lnTo>
                  <a:lnTo>
                    <a:pt x="37" y="15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1" name=""/>
            <p:cNvSpPr/>
            <p:nvPr/>
          </p:nvSpPr>
          <p:spPr>
            <a:xfrm rot="21480000">
              <a:off x="8127000" y="2055240"/>
              <a:ext cx="144360" cy="76320"/>
            </a:xfrm>
            <a:custGeom>
              <a:avLst/>
              <a:gdLst/>
              <a:ahLst/>
              <a:rect l="l" t="t" r="r" b="b"/>
              <a:pathLst>
                <a:path w="52" h="36">
                  <a:moveTo>
                    <a:pt x="7" y="0"/>
                  </a:moveTo>
                  <a:lnTo>
                    <a:pt x="0" y="3"/>
                  </a:lnTo>
                  <a:lnTo>
                    <a:pt x="19" y="21"/>
                  </a:lnTo>
                  <a:lnTo>
                    <a:pt x="26" y="21"/>
                  </a:lnTo>
                  <a:lnTo>
                    <a:pt x="46" y="36"/>
                  </a:lnTo>
                  <a:lnTo>
                    <a:pt x="52" y="30"/>
                  </a:lnTo>
                  <a:lnTo>
                    <a:pt x="47" y="14"/>
                  </a:lnTo>
                  <a:lnTo>
                    <a:pt x="46" y="6"/>
                  </a:lnTo>
                  <a:lnTo>
                    <a:pt x="31" y="6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2" name=""/>
            <p:cNvSpPr/>
            <p:nvPr/>
          </p:nvSpPr>
          <p:spPr>
            <a:xfrm rot="21480000">
              <a:off x="7824960" y="2111760"/>
              <a:ext cx="93960" cy="114840"/>
            </a:xfrm>
            <a:custGeom>
              <a:avLst/>
              <a:gdLst/>
              <a:ahLst/>
              <a:rect l="l" t="t" r="r" b="b"/>
              <a:pathLst>
                <a:path w="34" h="54">
                  <a:moveTo>
                    <a:pt x="30" y="0"/>
                  </a:moveTo>
                  <a:lnTo>
                    <a:pt x="34" y="10"/>
                  </a:lnTo>
                  <a:lnTo>
                    <a:pt x="17" y="36"/>
                  </a:lnTo>
                  <a:lnTo>
                    <a:pt x="18" y="43"/>
                  </a:lnTo>
                  <a:lnTo>
                    <a:pt x="9" y="54"/>
                  </a:lnTo>
                  <a:lnTo>
                    <a:pt x="0" y="45"/>
                  </a:lnTo>
                  <a:lnTo>
                    <a:pt x="4" y="38"/>
                  </a:lnTo>
                  <a:lnTo>
                    <a:pt x="6" y="22"/>
                  </a:lnTo>
                  <a:lnTo>
                    <a:pt x="13" y="12"/>
                  </a:lnTo>
                  <a:lnTo>
                    <a:pt x="4" y="4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3" name=""/>
            <p:cNvSpPr/>
            <p:nvPr/>
          </p:nvSpPr>
          <p:spPr>
            <a:xfrm rot="21480000">
              <a:off x="7874640" y="2183040"/>
              <a:ext cx="77760" cy="106920"/>
            </a:xfrm>
            <a:custGeom>
              <a:avLst/>
              <a:gdLst/>
              <a:ahLst/>
              <a:rect l="l" t="t" r="r" b="b"/>
              <a:pathLst>
                <a:path w="28" h="50">
                  <a:moveTo>
                    <a:pt x="2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3" y="19"/>
                  </a:lnTo>
                  <a:lnTo>
                    <a:pt x="5" y="27"/>
                  </a:lnTo>
                  <a:lnTo>
                    <a:pt x="7" y="33"/>
                  </a:lnTo>
                  <a:lnTo>
                    <a:pt x="0" y="42"/>
                  </a:lnTo>
                  <a:lnTo>
                    <a:pt x="7" y="50"/>
                  </a:lnTo>
                  <a:lnTo>
                    <a:pt x="25" y="23"/>
                  </a:lnTo>
                  <a:lnTo>
                    <a:pt x="25" y="16"/>
                  </a:lnTo>
                  <a:lnTo>
                    <a:pt x="28" y="9"/>
                  </a:lnTo>
                  <a:lnTo>
                    <a:pt x="2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4" name=""/>
            <p:cNvSpPr/>
            <p:nvPr/>
          </p:nvSpPr>
          <p:spPr>
            <a:xfrm rot="21480000">
              <a:off x="7622640" y="2321280"/>
              <a:ext cx="113400" cy="151200"/>
            </a:xfrm>
            <a:custGeom>
              <a:avLst/>
              <a:gdLst/>
              <a:ahLst/>
              <a:rect l="l" t="t" r="r" b="b"/>
              <a:pathLst>
                <a:path w="41" h="71">
                  <a:moveTo>
                    <a:pt x="26" y="2"/>
                  </a:moveTo>
                  <a:lnTo>
                    <a:pt x="23" y="4"/>
                  </a:lnTo>
                  <a:lnTo>
                    <a:pt x="16" y="0"/>
                  </a:lnTo>
                  <a:lnTo>
                    <a:pt x="4" y="2"/>
                  </a:lnTo>
                  <a:lnTo>
                    <a:pt x="4" y="18"/>
                  </a:lnTo>
                  <a:lnTo>
                    <a:pt x="11" y="20"/>
                  </a:lnTo>
                  <a:lnTo>
                    <a:pt x="11" y="14"/>
                  </a:lnTo>
                  <a:lnTo>
                    <a:pt x="21" y="25"/>
                  </a:lnTo>
                  <a:lnTo>
                    <a:pt x="18" y="35"/>
                  </a:lnTo>
                  <a:lnTo>
                    <a:pt x="10" y="41"/>
                  </a:lnTo>
                  <a:lnTo>
                    <a:pt x="6" y="56"/>
                  </a:lnTo>
                  <a:lnTo>
                    <a:pt x="0" y="64"/>
                  </a:lnTo>
                  <a:lnTo>
                    <a:pt x="8" y="71"/>
                  </a:lnTo>
                  <a:lnTo>
                    <a:pt x="29" y="58"/>
                  </a:lnTo>
                  <a:lnTo>
                    <a:pt x="21" y="48"/>
                  </a:lnTo>
                  <a:lnTo>
                    <a:pt x="26" y="31"/>
                  </a:lnTo>
                  <a:lnTo>
                    <a:pt x="38" y="23"/>
                  </a:lnTo>
                  <a:lnTo>
                    <a:pt x="41" y="11"/>
                  </a:lnTo>
                  <a:lnTo>
                    <a:pt x="26" y="2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5" name=""/>
            <p:cNvSpPr/>
            <p:nvPr/>
          </p:nvSpPr>
          <p:spPr>
            <a:xfrm rot="21480000">
              <a:off x="7690680" y="2403000"/>
              <a:ext cx="68760" cy="89280"/>
            </a:xfrm>
            <a:custGeom>
              <a:avLst/>
              <a:gdLst/>
              <a:ahLst/>
              <a:rect l="l" t="t" r="r" b="b"/>
              <a:pathLst>
                <a:path w="25" h="42">
                  <a:moveTo>
                    <a:pt x="15" y="0"/>
                  </a:moveTo>
                  <a:lnTo>
                    <a:pt x="25" y="10"/>
                  </a:lnTo>
                  <a:lnTo>
                    <a:pt x="19" y="21"/>
                  </a:lnTo>
                  <a:lnTo>
                    <a:pt x="18" y="31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6" y="19"/>
                  </a:lnTo>
                  <a:lnTo>
                    <a:pt x="1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6" name=""/>
            <p:cNvSpPr/>
            <p:nvPr/>
          </p:nvSpPr>
          <p:spPr>
            <a:xfrm rot="21480000">
              <a:off x="7810200" y="2315520"/>
              <a:ext cx="68760" cy="136440"/>
            </a:xfrm>
            <a:custGeom>
              <a:avLst/>
              <a:gdLst/>
              <a:ahLst/>
              <a:rect l="l" t="t" r="r" b="b"/>
              <a:pathLst>
                <a:path w="25" h="64">
                  <a:moveTo>
                    <a:pt x="11" y="0"/>
                  </a:moveTo>
                  <a:lnTo>
                    <a:pt x="23" y="11"/>
                  </a:lnTo>
                  <a:lnTo>
                    <a:pt x="21" y="20"/>
                  </a:lnTo>
                  <a:lnTo>
                    <a:pt x="17" y="27"/>
                  </a:lnTo>
                  <a:lnTo>
                    <a:pt x="23" y="43"/>
                  </a:lnTo>
                  <a:lnTo>
                    <a:pt x="25" y="52"/>
                  </a:lnTo>
                  <a:lnTo>
                    <a:pt x="18" y="61"/>
                  </a:lnTo>
                  <a:lnTo>
                    <a:pt x="7" y="64"/>
                  </a:lnTo>
                  <a:lnTo>
                    <a:pt x="0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1" y="14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7" name=""/>
            <p:cNvSpPr/>
            <p:nvPr/>
          </p:nvSpPr>
          <p:spPr>
            <a:xfrm rot="21480000">
              <a:off x="7945200" y="2096640"/>
              <a:ext cx="379800" cy="381600"/>
            </a:xfrm>
            <a:custGeom>
              <a:avLst/>
              <a:gdLst/>
              <a:ahLst/>
              <a:rect l="l" t="t" r="r" b="b"/>
              <a:pathLst>
                <a:path w="137" h="179">
                  <a:moveTo>
                    <a:pt x="39" y="2"/>
                  </a:moveTo>
                  <a:lnTo>
                    <a:pt x="25" y="16"/>
                  </a:lnTo>
                  <a:lnTo>
                    <a:pt x="18" y="6"/>
                  </a:lnTo>
                  <a:lnTo>
                    <a:pt x="17" y="0"/>
                  </a:lnTo>
                  <a:lnTo>
                    <a:pt x="5" y="2"/>
                  </a:lnTo>
                  <a:lnTo>
                    <a:pt x="0" y="13"/>
                  </a:lnTo>
                  <a:lnTo>
                    <a:pt x="9" y="27"/>
                  </a:lnTo>
                  <a:lnTo>
                    <a:pt x="12" y="45"/>
                  </a:lnTo>
                  <a:lnTo>
                    <a:pt x="25" y="66"/>
                  </a:lnTo>
                  <a:lnTo>
                    <a:pt x="37" y="76"/>
                  </a:lnTo>
                  <a:lnTo>
                    <a:pt x="34" y="83"/>
                  </a:lnTo>
                  <a:lnTo>
                    <a:pt x="37" y="89"/>
                  </a:lnTo>
                  <a:lnTo>
                    <a:pt x="37" y="97"/>
                  </a:lnTo>
                  <a:lnTo>
                    <a:pt x="53" y="97"/>
                  </a:lnTo>
                  <a:lnTo>
                    <a:pt x="67" y="114"/>
                  </a:lnTo>
                  <a:lnTo>
                    <a:pt x="64" y="118"/>
                  </a:lnTo>
                  <a:lnTo>
                    <a:pt x="61" y="128"/>
                  </a:lnTo>
                  <a:lnTo>
                    <a:pt x="51" y="128"/>
                  </a:lnTo>
                  <a:lnTo>
                    <a:pt x="39" y="126"/>
                  </a:lnTo>
                  <a:lnTo>
                    <a:pt x="31" y="132"/>
                  </a:lnTo>
                  <a:lnTo>
                    <a:pt x="34" y="146"/>
                  </a:lnTo>
                  <a:lnTo>
                    <a:pt x="43" y="164"/>
                  </a:lnTo>
                  <a:lnTo>
                    <a:pt x="64" y="179"/>
                  </a:lnTo>
                  <a:lnTo>
                    <a:pt x="83" y="165"/>
                  </a:lnTo>
                  <a:lnTo>
                    <a:pt x="82" y="152"/>
                  </a:lnTo>
                  <a:lnTo>
                    <a:pt x="80" y="143"/>
                  </a:lnTo>
                  <a:lnTo>
                    <a:pt x="82" y="131"/>
                  </a:lnTo>
                  <a:lnTo>
                    <a:pt x="90" y="132"/>
                  </a:lnTo>
                  <a:lnTo>
                    <a:pt x="98" y="122"/>
                  </a:lnTo>
                  <a:lnTo>
                    <a:pt x="107" y="121"/>
                  </a:lnTo>
                  <a:lnTo>
                    <a:pt x="117" y="107"/>
                  </a:lnTo>
                  <a:lnTo>
                    <a:pt x="103" y="95"/>
                  </a:lnTo>
                  <a:lnTo>
                    <a:pt x="94" y="104"/>
                  </a:lnTo>
                  <a:lnTo>
                    <a:pt x="90" y="107"/>
                  </a:lnTo>
                  <a:lnTo>
                    <a:pt x="80" y="95"/>
                  </a:lnTo>
                  <a:lnTo>
                    <a:pt x="87" y="87"/>
                  </a:lnTo>
                  <a:lnTo>
                    <a:pt x="94" y="95"/>
                  </a:lnTo>
                  <a:lnTo>
                    <a:pt x="101" y="83"/>
                  </a:lnTo>
                  <a:lnTo>
                    <a:pt x="113" y="83"/>
                  </a:lnTo>
                  <a:lnTo>
                    <a:pt x="119" y="97"/>
                  </a:lnTo>
                  <a:lnTo>
                    <a:pt x="128" y="101"/>
                  </a:lnTo>
                  <a:lnTo>
                    <a:pt x="137" y="91"/>
                  </a:lnTo>
                  <a:lnTo>
                    <a:pt x="117" y="70"/>
                  </a:lnTo>
                  <a:lnTo>
                    <a:pt x="120" y="62"/>
                  </a:lnTo>
                  <a:lnTo>
                    <a:pt x="113" y="60"/>
                  </a:lnTo>
                  <a:lnTo>
                    <a:pt x="120" y="45"/>
                  </a:lnTo>
                  <a:lnTo>
                    <a:pt x="109" y="46"/>
                  </a:lnTo>
                  <a:lnTo>
                    <a:pt x="88" y="54"/>
                  </a:lnTo>
                  <a:lnTo>
                    <a:pt x="88" y="72"/>
                  </a:lnTo>
                  <a:lnTo>
                    <a:pt x="80" y="69"/>
                  </a:lnTo>
                  <a:lnTo>
                    <a:pt x="73" y="75"/>
                  </a:lnTo>
                  <a:lnTo>
                    <a:pt x="55" y="72"/>
                  </a:lnTo>
                  <a:lnTo>
                    <a:pt x="51" y="60"/>
                  </a:lnTo>
                  <a:lnTo>
                    <a:pt x="46" y="46"/>
                  </a:lnTo>
                  <a:lnTo>
                    <a:pt x="58" y="57"/>
                  </a:lnTo>
                  <a:lnTo>
                    <a:pt x="73" y="50"/>
                  </a:lnTo>
                  <a:lnTo>
                    <a:pt x="74" y="46"/>
                  </a:lnTo>
                  <a:lnTo>
                    <a:pt x="73" y="37"/>
                  </a:lnTo>
                  <a:lnTo>
                    <a:pt x="57" y="27"/>
                  </a:lnTo>
                  <a:lnTo>
                    <a:pt x="49" y="25"/>
                  </a:lnTo>
                  <a:lnTo>
                    <a:pt x="51" y="15"/>
                  </a:lnTo>
                  <a:lnTo>
                    <a:pt x="51" y="6"/>
                  </a:lnTo>
                  <a:lnTo>
                    <a:pt x="39" y="2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8" name=""/>
            <p:cNvSpPr/>
            <p:nvPr/>
          </p:nvSpPr>
          <p:spPr>
            <a:xfrm rot="21480000">
              <a:off x="7895520" y="2305440"/>
              <a:ext cx="121680" cy="93600"/>
            </a:xfrm>
            <a:custGeom>
              <a:avLst/>
              <a:gdLst/>
              <a:ahLst/>
              <a:rect l="l" t="t" r="r" b="b"/>
              <a:pathLst>
                <a:path w="44" h="44">
                  <a:moveTo>
                    <a:pt x="39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21" y="38"/>
                  </a:lnTo>
                  <a:lnTo>
                    <a:pt x="9" y="44"/>
                  </a:lnTo>
                  <a:lnTo>
                    <a:pt x="0" y="34"/>
                  </a:lnTo>
                  <a:lnTo>
                    <a:pt x="8" y="21"/>
                  </a:lnTo>
                  <a:lnTo>
                    <a:pt x="18" y="14"/>
                  </a:lnTo>
                  <a:lnTo>
                    <a:pt x="39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dbdb57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98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49" name=""/>
          <p:cNvSpPr/>
          <p:nvPr/>
        </p:nvSpPr>
        <p:spPr>
          <a:xfrm rot="21480000">
            <a:off x="5514840" y="5565240"/>
            <a:ext cx="166680" cy="233640"/>
          </a:xfrm>
          <a:custGeom>
            <a:avLst/>
            <a:gdLst/>
            <a:ahLst/>
            <a:rect l="l" t="t" r="r" b="b"/>
            <a:pathLst>
              <a:path w="60" h="109">
                <a:moveTo>
                  <a:pt x="60" y="0"/>
                </a:moveTo>
                <a:lnTo>
                  <a:pt x="40" y="22"/>
                </a:lnTo>
                <a:lnTo>
                  <a:pt x="17" y="22"/>
                </a:lnTo>
                <a:lnTo>
                  <a:pt x="0" y="37"/>
                </a:lnTo>
                <a:lnTo>
                  <a:pt x="3" y="56"/>
                </a:lnTo>
                <a:lnTo>
                  <a:pt x="3" y="86"/>
                </a:lnTo>
                <a:lnTo>
                  <a:pt x="17" y="109"/>
                </a:lnTo>
                <a:lnTo>
                  <a:pt x="33" y="103"/>
                </a:lnTo>
                <a:lnTo>
                  <a:pt x="37" y="89"/>
                </a:lnTo>
                <a:lnTo>
                  <a:pt x="54" y="59"/>
                </a:lnTo>
                <a:lnTo>
                  <a:pt x="54" y="43"/>
                </a:lnTo>
                <a:lnTo>
                  <a:pt x="60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c1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0" name=""/>
          <p:cNvSpPr/>
          <p:nvPr/>
        </p:nvSpPr>
        <p:spPr>
          <a:xfrm rot="21480000">
            <a:off x="3753000" y="4103280"/>
            <a:ext cx="1901520" cy="1436760"/>
          </a:xfrm>
          <a:custGeom>
            <a:avLst/>
            <a:gdLst/>
            <a:ahLst/>
            <a:rect l="l" t="t" r="r" b="b"/>
            <a:pathLst>
              <a:path w="685" h="672">
                <a:moveTo>
                  <a:pt x="11" y="95"/>
                </a:moveTo>
                <a:lnTo>
                  <a:pt x="17" y="112"/>
                </a:lnTo>
                <a:lnTo>
                  <a:pt x="11" y="125"/>
                </a:lnTo>
                <a:lnTo>
                  <a:pt x="9" y="129"/>
                </a:lnTo>
                <a:lnTo>
                  <a:pt x="0" y="126"/>
                </a:lnTo>
                <a:lnTo>
                  <a:pt x="3" y="134"/>
                </a:lnTo>
                <a:lnTo>
                  <a:pt x="3" y="143"/>
                </a:lnTo>
                <a:lnTo>
                  <a:pt x="11" y="156"/>
                </a:lnTo>
                <a:lnTo>
                  <a:pt x="27" y="152"/>
                </a:lnTo>
                <a:lnTo>
                  <a:pt x="46" y="174"/>
                </a:lnTo>
                <a:lnTo>
                  <a:pt x="54" y="188"/>
                </a:lnTo>
                <a:lnTo>
                  <a:pt x="66" y="199"/>
                </a:lnTo>
                <a:lnTo>
                  <a:pt x="82" y="199"/>
                </a:lnTo>
                <a:lnTo>
                  <a:pt x="88" y="212"/>
                </a:lnTo>
                <a:lnTo>
                  <a:pt x="101" y="224"/>
                </a:lnTo>
                <a:lnTo>
                  <a:pt x="109" y="225"/>
                </a:lnTo>
                <a:lnTo>
                  <a:pt x="112" y="231"/>
                </a:lnTo>
                <a:lnTo>
                  <a:pt x="107" y="241"/>
                </a:lnTo>
                <a:lnTo>
                  <a:pt x="107" y="251"/>
                </a:lnTo>
                <a:lnTo>
                  <a:pt x="104" y="260"/>
                </a:lnTo>
                <a:lnTo>
                  <a:pt x="101" y="278"/>
                </a:lnTo>
                <a:lnTo>
                  <a:pt x="115" y="294"/>
                </a:lnTo>
                <a:lnTo>
                  <a:pt x="131" y="306"/>
                </a:lnTo>
                <a:lnTo>
                  <a:pt x="131" y="314"/>
                </a:lnTo>
                <a:lnTo>
                  <a:pt x="128" y="343"/>
                </a:lnTo>
                <a:lnTo>
                  <a:pt x="125" y="366"/>
                </a:lnTo>
                <a:lnTo>
                  <a:pt x="128" y="376"/>
                </a:lnTo>
                <a:lnTo>
                  <a:pt x="141" y="387"/>
                </a:lnTo>
                <a:lnTo>
                  <a:pt x="141" y="406"/>
                </a:lnTo>
                <a:lnTo>
                  <a:pt x="141" y="420"/>
                </a:lnTo>
                <a:lnTo>
                  <a:pt x="127" y="400"/>
                </a:lnTo>
                <a:lnTo>
                  <a:pt x="119" y="387"/>
                </a:lnTo>
                <a:lnTo>
                  <a:pt x="113" y="390"/>
                </a:lnTo>
                <a:lnTo>
                  <a:pt x="116" y="400"/>
                </a:lnTo>
                <a:lnTo>
                  <a:pt x="112" y="412"/>
                </a:lnTo>
                <a:lnTo>
                  <a:pt x="103" y="424"/>
                </a:lnTo>
                <a:lnTo>
                  <a:pt x="97" y="432"/>
                </a:lnTo>
                <a:lnTo>
                  <a:pt x="104" y="439"/>
                </a:lnTo>
                <a:lnTo>
                  <a:pt x="100" y="449"/>
                </a:lnTo>
                <a:lnTo>
                  <a:pt x="88" y="460"/>
                </a:lnTo>
                <a:lnTo>
                  <a:pt x="87" y="470"/>
                </a:lnTo>
                <a:lnTo>
                  <a:pt x="79" y="482"/>
                </a:lnTo>
                <a:lnTo>
                  <a:pt x="62" y="503"/>
                </a:lnTo>
                <a:lnTo>
                  <a:pt x="51" y="525"/>
                </a:lnTo>
                <a:lnTo>
                  <a:pt x="51" y="528"/>
                </a:lnTo>
                <a:lnTo>
                  <a:pt x="57" y="535"/>
                </a:lnTo>
                <a:lnTo>
                  <a:pt x="50" y="545"/>
                </a:lnTo>
                <a:lnTo>
                  <a:pt x="52" y="557"/>
                </a:lnTo>
                <a:lnTo>
                  <a:pt x="63" y="572"/>
                </a:lnTo>
                <a:lnTo>
                  <a:pt x="104" y="595"/>
                </a:lnTo>
                <a:lnTo>
                  <a:pt x="134" y="621"/>
                </a:lnTo>
                <a:lnTo>
                  <a:pt x="145" y="618"/>
                </a:lnTo>
                <a:lnTo>
                  <a:pt x="160" y="612"/>
                </a:lnTo>
                <a:lnTo>
                  <a:pt x="212" y="633"/>
                </a:lnTo>
                <a:lnTo>
                  <a:pt x="219" y="640"/>
                </a:lnTo>
                <a:lnTo>
                  <a:pt x="223" y="654"/>
                </a:lnTo>
                <a:lnTo>
                  <a:pt x="232" y="659"/>
                </a:lnTo>
                <a:lnTo>
                  <a:pt x="244" y="660"/>
                </a:lnTo>
                <a:lnTo>
                  <a:pt x="262" y="670"/>
                </a:lnTo>
                <a:lnTo>
                  <a:pt x="291" y="672"/>
                </a:lnTo>
                <a:lnTo>
                  <a:pt x="301" y="660"/>
                </a:lnTo>
                <a:lnTo>
                  <a:pt x="303" y="647"/>
                </a:lnTo>
                <a:lnTo>
                  <a:pt x="303" y="633"/>
                </a:lnTo>
                <a:lnTo>
                  <a:pt x="316" y="621"/>
                </a:lnTo>
                <a:lnTo>
                  <a:pt x="342" y="607"/>
                </a:lnTo>
                <a:lnTo>
                  <a:pt x="353" y="606"/>
                </a:lnTo>
                <a:lnTo>
                  <a:pt x="367" y="599"/>
                </a:lnTo>
                <a:lnTo>
                  <a:pt x="379" y="599"/>
                </a:lnTo>
                <a:lnTo>
                  <a:pt x="392" y="607"/>
                </a:lnTo>
                <a:lnTo>
                  <a:pt x="402" y="619"/>
                </a:lnTo>
                <a:lnTo>
                  <a:pt x="414" y="619"/>
                </a:lnTo>
                <a:lnTo>
                  <a:pt x="425" y="621"/>
                </a:lnTo>
                <a:lnTo>
                  <a:pt x="444" y="624"/>
                </a:lnTo>
                <a:lnTo>
                  <a:pt x="458" y="640"/>
                </a:lnTo>
                <a:lnTo>
                  <a:pt x="469" y="649"/>
                </a:lnTo>
                <a:lnTo>
                  <a:pt x="487" y="654"/>
                </a:lnTo>
                <a:lnTo>
                  <a:pt x="501" y="663"/>
                </a:lnTo>
                <a:lnTo>
                  <a:pt x="509" y="664"/>
                </a:lnTo>
                <a:lnTo>
                  <a:pt x="528" y="644"/>
                </a:lnTo>
                <a:lnTo>
                  <a:pt x="542" y="640"/>
                </a:lnTo>
                <a:lnTo>
                  <a:pt x="552" y="633"/>
                </a:lnTo>
                <a:lnTo>
                  <a:pt x="566" y="621"/>
                </a:lnTo>
                <a:lnTo>
                  <a:pt x="585" y="621"/>
                </a:lnTo>
                <a:lnTo>
                  <a:pt x="584" y="597"/>
                </a:lnTo>
                <a:lnTo>
                  <a:pt x="581" y="590"/>
                </a:lnTo>
                <a:lnTo>
                  <a:pt x="572" y="578"/>
                </a:lnTo>
                <a:lnTo>
                  <a:pt x="565" y="581"/>
                </a:lnTo>
                <a:lnTo>
                  <a:pt x="558" y="578"/>
                </a:lnTo>
                <a:lnTo>
                  <a:pt x="552" y="569"/>
                </a:lnTo>
                <a:lnTo>
                  <a:pt x="551" y="545"/>
                </a:lnTo>
                <a:lnTo>
                  <a:pt x="564" y="529"/>
                </a:lnTo>
                <a:lnTo>
                  <a:pt x="554" y="518"/>
                </a:lnTo>
                <a:lnTo>
                  <a:pt x="554" y="512"/>
                </a:lnTo>
                <a:lnTo>
                  <a:pt x="573" y="491"/>
                </a:lnTo>
                <a:lnTo>
                  <a:pt x="573" y="484"/>
                </a:lnTo>
                <a:lnTo>
                  <a:pt x="570" y="460"/>
                </a:lnTo>
                <a:lnTo>
                  <a:pt x="582" y="449"/>
                </a:lnTo>
                <a:lnTo>
                  <a:pt x="572" y="435"/>
                </a:lnTo>
                <a:lnTo>
                  <a:pt x="572" y="425"/>
                </a:lnTo>
                <a:lnTo>
                  <a:pt x="570" y="408"/>
                </a:lnTo>
                <a:lnTo>
                  <a:pt x="565" y="403"/>
                </a:lnTo>
                <a:lnTo>
                  <a:pt x="554" y="403"/>
                </a:lnTo>
                <a:lnTo>
                  <a:pt x="542" y="406"/>
                </a:lnTo>
                <a:lnTo>
                  <a:pt x="540" y="409"/>
                </a:lnTo>
                <a:lnTo>
                  <a:pt x="533" y="416"/>
                </a:lnTo>
                <a:lnTo>
                  <a:pt x="523" y="420"/>
                </a:lnTo>
                <a:lnTo>
                  <a:pt x="520" y="409"/>
                </a:lnTo>
                <a:lnTo>
                  <a:pt x="527" y="402"/>
                </a:lnTo>
                <a:lnTo>
                  <a:pt x="531" y="395"/>
                </a:lnTo>
                <a:lnTo>
                  <a:pt x="531" y="387"/>
                </a:lnTo>
                <a:lnTo>
                  <a:pt x="548" y="369"/>
                </a:lnTo>
                <a:lnTo>
                  <a:pt x="558" y="365"/>
                </a:lnTo>
                <a:lnTo>
                  <a:pt x="560" y="351"/>
                </a:lnTo>
                <a:lnTo>
                  <a:pt x="570" y="339"/>
                </a:lnTo>
                <a:lnTo>
                  <a:pt x="598" y="318"/>
                </a:lnTo>
                <a:lnTo>
                  <a:pt x="607" y="318"/>
                </a:lnTo>
                <a:lnTo>
                  <a:pt x="610" y="309"/>
                </a:lnTo>
                <a:lnTo>
                  <a:pt x="621" y="300"/>
                </a:lnTo>
                <a:lnTo>
                  <a:pt x="628" y="300"/>
                </a:lnTo>
                <a:lnTo>
                  <a:pt x="632" y="294"/>
                </a:lnTo>
                <a:lnTo>
                  <a:pt x="637" y="290"/>
                </a:lnTo>
                <a:lnTo>
                  <a:pt x="644" y="279"/>
                </a:lnTo>
                <a:lnTo>
                  <a:pt x="651" y="260"/>
                </a:lnTo>
                <a:lnTo>
                  <a:pt x="652" y="250"/>
                </a:lnTo>
                <a:lnTo>
                  <a:pt x="652" y="239"/>
                </a:lnTo>
                <a:lnTo>
                  <a:pt x="662" y="227"/>
                </a:lnTo>
                <a:lnTo>
                  <a:pt x="677" y="219"/>
                </a:lnTo>
                <a:lnTo>
                  <a:pt x="685" y="210"/>
                </a:lnTo>
                <a:lnTo>
                  <a:pt x="685" y="207"/>
                </a:lnTo>
                <a:lnTo>
                  <a:pt x="672" y="197"/>
                </a:lnTo>
                <a:lnTo>
                  <a:pt x="665" y="194"/>
                </a:lnTo>
                <a:lnTo>
                  <a:pt x="646" y="191"/>
                </a:lnTo>
                <a:lnTo>
                  <a:pt x="623" y="188"/>
                </a:lnTo>
                <a:lnTo>
                  <a:pt x="615" y="187"/>
                </a:lnTo>
                <a:lnTo>
                  <a:pt x="607" y="183"/>
                </a:lnTo>
                <a:lnTo>
                  <a:pt x="598" y="175"/>
                </a:lnTo>
                <a:lnTo>
                  <a:pt x="591" y="162"/>
                </a:lnTo>
                <a:lnTo>
                  <a:pt x="585" y="153"/>
                </a:lnTo>
                <a:lnTo>
                  <a:pt x="577" y="150"/>
                </a:lnTo>
                <a:lnTo>
                  <a:pt x="566" y="146"/>
                </a:lnTo>
                <a:lnTo>
                  <a:pt x="562" y="145"/>
                </a:lnTo>
                <a:lnTo>
                  <a:pt x="548" y="133"/>
                </a:lnTo>
                <a:lnTo>
                  <a:pt x="532" y="119"/>
                </a:lnTo>
                <a:lnTo>
                  <a:pt x="521" y="107"/>
                </a:lnTo>
                <a:lnTo>
                  <a:pt x="510" y="103"/>
                </a:lnTo>
                <a:lnTo>
                  <a:pt x="504" y="97"/>
                </a:lnTo>
                <a:lnTo>
                  <a:pt x="498" y="85"/>
                </a:lnTo>
                <a:lnTo>
                  <a:pt x="484" y="68"/>
                </a:lnTo>
                <a:lnTo>
                  <a:pt x="481" y="56"/>
                </a:lnTo>
                <a:lnTo>
                  <a:pt x="469" y="45"/>
                </a:lnTo>
                <a:lnTo>
                  <a:pt x="464" y="34"/>
                </a:lnTo>
                <a:lnTo>
                  <a:pt x="458" y="26"/>
                </a:lnTo>
                <a:lnTo>
                  <a:pt x="446" y="18"/>
                </a:lnTo>
                <a:lnTo>
                  <a:pt x="434" y="4"/>
                </a:lnTo>
                <a:lnTo>
                  <a:pt x="425" y="0"/>
                </a:lnTo>
                <a:lnTo>
                  <a:pt x="398" y="1"/>
                </a:lnTo>
                <a:lnTo>
                  <a:pt x="389" y="1"/>
                </a:lnTo>
                <a:lnTo>
                  <a:pt x="376" y="10"/>
                </a:lnTo>
                <a:lnTo>
                  <a:pt x="383" y="19"/>
                </a:lnTo>
                <a:lnTo>
                  <a:pt x="373" y="31"/>
                </a:lnTo>
                <a:lnTo>
                  <a:pt x="348" y="63"/>
                </a:lnTo>
                <a:lnTo>
                  <a:pt x="335" y="70"/>
                </a:lnTo>
                <a:lnTo>
                  <a:pt x="301" y="74"/>
                </a:lnTo>
                <a:lnTo>
                  <a:pt x="285" y="78"/>
                </a:lnTo>
                <a:lnTo>
                  <a:pt x="277" y="85"/>
                </a:lnTo>
                <a:lnTo>
                  <a:pt x="273" y="93"/>
                </a:lnTo>
                <a:lnTo>
                  <a:pt x="260" y="89"/>
                </a:lnTo>
                <a:lnTo>
                  <a:pt x="239" y="93"/>
                </a:lnTo>
                <a:lnTo>
                  <a:pt x="225" y="91"/>
                </a:lnTo>
                <a:lnTo>
                  <a:pt x="213" y="83"/>
                </a:lnTo>
                <a:lnTo>
                  <a:pt x="204" y="74"/>
                </a:lnTo>
                <a:lnTo>
                  <a:pt x="197" y="70"/>
                </a:lnTo>
                <a:lnTo>
                  <a:pt x="203" y="62"/>
                </a:lnTo>
                <a:lnTo>
                  <a:pt x="194" y="52"/>
                </a:lnTo>
                <a:lnTo>
                  <a:pt x="185" y="51"/>
                </a:lnTo>
                <a:lnTo>
                  <a:pt x="178" y="50"/>
                </a:lnTo>
                <a:lnTo>
                  <a:pt x="177" y="52"/>
                </a:lnTo>
                <a:lnTo>
                  <a:pt x="183" y="59"/>
                </a:lnTo>
                <a:lnTo>
                  <a:pt x="179" y="64"/>
                </a:lnTo>
                <a:lnTo>
                  <a:pt x="183" y="75"/>
                </a:lnTo>
                <a:lnTo>
                  <a:pt x="185" y="85"/>
                </a:lnTo>
                <a:lnTo>
                  <a:pt x="185" y="95"/>
                </a:lnTo>
                <a:lnTo>
                  <a:pt x="183" y="96"/>
                </a:lnTo>
                <a:lnTo>
                  <a:pt x="177" y="101"/>
                </a:lnTo>
                <a:lnTo>
                  <a:pt x="175" y="109"/>
                </a:lnTo>
                <a:lnTo>
                  <a:pt x="175" y="119"/>
                </a:lnTo>
                <a:lnTo>
                  <a:pt x="173" y="125"/>
                </a:lnTo>
                <a:lnTo>
                  <a:pt x="164" y="122"/>
                </a:lnTo>
                <a:lnTo>
                  <a:pt x="152" y="116"/>
                </a:lnTo>
                <a:lnTo>
                  <a:pt x="145" y="122"/>
                </a:lnTo>
                <a:lnTo>
                  <a:pt x="133" y="115"/>
                </a:lnTo>
                <a:lnTo>
                  <a:pt x="127" y="113"/>
                </a:lnTo>
                <a:lnTo>
                  <a:pt x="119" y="119"/>
                </a:lnTo>
                <a:lnTo>
                  <a:pt x="112" y="119"/>
                </a:lnTo>
                <a:lnTo>
                  <a:pt x="112" y="113"/>
                </a:lnTo>
                <a:lnTo>
                  <a:pt x="83" y="85"/>
                </a:lnTo>
                <a:lnTo>
                  <a:pt x="76" y="85"/>
                </a:lnTo>
                <a:lnTo>
                  <a:pt x="71" y="89"/>
                </a:lnTo>
                <a:lnTo>
                  <a:pt x="60" y="95"/>
                </a:lnTo>
                <a:lnTo>
                  <a:pt x="52" y="96"/>
                </a:lnTo>
                <a:lnTo>
                  <a:pt x="45" y="88"/>
                </a:lnTo>
                <a:lnTo>
                  <a:pt x="25" y="88"/>
                </a:lnTo>
                <a:lnTo>
                  <a:pt x="11" y="95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db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1" name=""/>
          <p:cNvSpPr/>
          <p:nvPr/>
        </p:nvSpPr>
        <p:spPr>
          <a:xfrm rot="21480000">
            <a:off x="3704760" y="2639880"/>
            <a:ext cx="1127160" cy="1436760"/>
          </a:xfrm>
          <a:custGeom>
            <a:avLst/>
            <a:gdLst/>
            <a:ahLst/>
            <a:rect l="l" t="t" r="r" b="b"/>
            <a:pathLst>
              <a:path w="406" h="672">
                <a:moveTo>
                  <a:pt x="121" y="431"/>
                </a:moveTo>
                <a:lnTo>
                  <a:pt x="140" y="448"/>
                </a:lnTo>
                <a:lnTo>
                  <a:pt x="132" y="464"/>
                </a:lnTo>
                <a:lnTo>
                  <a:pt x="120" y="478"/>
                </a:lnTo>
                <a:lnTo>
                  <a:pt x="101" y="487"/>
                </a:lnTo>
                <a:lnTo>
                  <a:pt x="87" y="495"/>
                </a:lnTo>
                <a:lnTo>
                  <a:pt x="71" y="497"/>
                </a:lnTo>
                <a:lnTo>
                  <a:pt x="64" y="504"/>
                </a:lnTo>
                <a:lnTo>
                  <a:pt x="75" y="523"/>
                </a:lnTo>
                <a:lnTo>
                  <a:pt x="94" y="523"/>
                </a:lnTo>
                <a:lnTo>
                  <a:pt x="101" y="525"/>
                </a:lnTo>
                <a:lnTo>
                  <a:pt x="101" y="538"/>
                </a:lnTo>
                <a:lnTo>
                  <a:pt x="112" y="538"/>
                </a:lnTo>
                <a:lnTo>
                  <a:pt x="119" y="535"/>
                </a:lnTo>
                <a:lnTo>
                  <a:pt x="124" y="549"/>
                </a:lnTo>
                <a:lnTo>
                  <a:pt x="133" y="560"/>
                </a:lnTo>
                <a:lnTo>
                  <a:pt x="150" y="560"/>
                </a:lnTo>
                <a:lnTo>
                  <a:pt x="162" y="556"/>
                </a:lnTo>
                <a:lnTo>
                  <a:pt x="172" y="560"/>
                </a:lnTo>
                <a:lnTo>
                  <a:pt x="146" y="582"/>
                </a:lnTo>
                <a:lnTo>
                  <a:pt x="137" y="587"/>
                </a:lnTo>
                <a:lnTo>
                  <a:pt x="124" y="582"/>
                </a:lnTo>
                <a:lnTo>
                  <a:pt x="94" y="570"/>
                </a:lnTo>
                <a:lnTo>
                  <a:pt x="78" y="570"/>
                </a:lnTo>
                <a:lnTo>
                  <a:pt x="64" y="582"/>
                </a:lnTo>
                <a:lnTo>
                  <a:pt x="46" y="597"/>
                </a:lnTo>
                <a:lnTo>
                  <a:pt x="37" y="605"/>
                </a:lnTo>
                <a:lnTo>
                  <a:pt x="25" y="608"/>
                </a:lnTo>
                <a:lnTo>
                  <a:pt x="12" y="616"/>
                </a:lnTo>
                <a:lnTo>
                  <a:pt x="1" y="623"/>
                </a:lnTo>
                <a:lnTo>
                  <a:pt x="0" y="629"/>
                </a:lnTo>
                <a:lnTo>
                  <a:pt x="12" y="630"/>
                </a:lnTo>
                <a:lnTo>
                  <a:pt x="20" y="638"/>
                </a:lnTo>
                <a:lnTo>
                  <a:pt x="31" y="644"/>
                </a:lnTo>
                <a:lnTo>
                  <a:pt x="43" y="638"/>
                </a:lnTo>
                <a:lnTo>
                  <a:pt x="53" y="633"/>
                </a:lnTo>
                <a:lnTo>
                  <a:pt x="64" y="635"/>
                </a:lnTo>
                <a:lnTo>
                  <a:pt x="82" y="645"/>
                </a:lnTo>
                <a:lnTo>
                  <a:pt x="99" y="653"/>
                </a:lnTo>
                <a:lnTo>
                  <a:pt x="109" y="645"/>
                </a:lnTo>
                <a:lnTo>
                  <a:pt x="115" y="632"/>
                </a:lnTo>
                <a:lnTo>
                  <a:pt x="133" y="622"/>
                </a:lnTo>
                <a:lnTo>
                  <a:pt x="145" y="622"/>
                </a:lnTo>
                <a:lnTo>
                  <a:pt x="156" y="633"/>
                </a:lnTo>
                <a:lnTo>
                  <a:pt x="164" y="641"/>
                </a:lnTo>
                <a:lnTo>
                  <a:pt x="177" y="641"/>
                </a:lnTo>
                <a:lnTo>
                  <a:pt x="195" y="642"/>
                </a:lnTo>
                <a:lnTo>
                  <a:pt x="207" y="647"/>
                </a:lnTo>
                <a:lnTo>
                  <a:pt x="219" y="638"/>
                </a:lnTo>
                <a:lnTo>
                  <a:pt x="228" y="638"/>
                </a:lnTo>
                <a:lnTo>
                  <a:pt x="239" y="644"/>
                </a:lnTo>
                <a:lnTo>
                  <a:pt x="250" y="656"/>
                </a:lnTo>
                <a:lnTo>
                  <a:pt x="265" y="658"/>
                </a:lnTo>
                <a:lnTo>
                  <a:pt x="283" y="662"/>
                </a:lnTo>
                <a:lnTo>
                  <a:pt x="295" y="668"/>
                </a:lnTo>
                <a:lnTo>
                  <a:pt x="309" y="672"/>
                </a:lnTo>
                <a:lnTo>
                  <a:pt x="320" y="666"/>
                </a:lnTo>
                <a:lnTo>
                  <a:pt x="335" y="656"/>
                </a:lnTo>
                <a:lnTo>
                  <a:pt x="346" y="655"/>
                </a:lnTo>
                <a:lnTo>
                  <a:pt x="358" y="653"/>
                </a:lnTo>
                <a:lnTo>
                  <a:pt x="369" y="642"/>
                </a:lnTo>
                <a:lnTo>
                  <a:pt x="362" y="632"/>
                </a:lnTo>
                <a:lnTo>
                  <a:pt x="343" y="622"/>
                </a:lnTo>
                <a:lnTo>
                  <a:pt x="335" y="616"/>
                </a:lnTo>
                <a:lnTo>
                  <a:pt x="335" y="608"/>
                </a:lnTo>
                <a:lnTo>
                  <a:pt x="344" y="601"/>
                </a:lnTo>
                <a:lnTo>
                  <a:pt x="358" y="600"/>
                </a:lnTo>
                <a:lnTo>
                  <a:pt x="371" y="593"/>
                </a:lnTo>
                <a:lnTo>
                  <a:pt x="393" y="570"/>
                </a:lnTo>
                <a:lnTo>
                  <a:pt x="402" y="559"/>
                </a:lnTo>
                <a:lnTo>
                  <a:pt x="406" y="538"/>
                </a:lnTo>
                <a:lnTo>
                  <a:pt x="406" y="526"/>
                </a:lnTo>
                <a:lnTo>
                  <a:pt x="396" y="518"/>
                </a:lnTo>
                <a:lnTo>
                  <a:pt x="383" y="509"/>
                </a:lnTo>
                <a:lnTo>
                  <a:pt x="371" y="504"/>
                </a:lnTo>
                <a:lnTo>
                  <a:pt x="358" y="505"/>
                </a:lnTo>
                <a:lnTo>
                  <a:pt x="350" y="510"/>
                </a:lnTo>
                <a:lnTo>
                  <a:pt x="346" y="501"/>
                </a:lnTo>
                <a:lnTo>
                  <a:pt x="353" y="488"/>
                </a:lnTo>
                <a:lnTo>
                  <a:pt x="356" y="478"/>
                </a:lnTo>
                <a:lnTo>
                  <a:pt x="355" y="460"/>
                </a:lnTo>
                <a:lnTo>
                  <a:pt x="353" y="435"/>
                </a:lnTo>
                <a:lnTo>
                  <a:pt x="358" y="414"/>
                </a:lnTo>
                <a:lnTo>
                  <a:pt x="355" y="404"/>
                </a:lnTo>
                <a:lnTo>
                  <a:pt x="346" y="388"/>
                </a:lnTo>
                <a:lnTo>
                  <a:pt x="326" y="354"/>
                </a:lnTo>
                <a:lnTo>
                  <a:pt x="318" y="337"/>
                </a:lnTo>
                <a:lnTo>
                  <a:pt x="314" y="318"/>
                </a:lnTo>
                <a:lnTo>
                  <a:pt x="313" y="306"/>
                </a:lnTo>
                <a:lnTo>
                  <a:pt x="318" y="286"/>
                </a:lnTo>
                <a:lnTo>
                  <a:pt x="318" y="270"/>
                </a:lnTo>
                <a:lnTo>
                  <a:pt x="314" y="254"/>
                </a:lnTo>
                <a:lnTo>
                  <a:pt x="306" y="245"/>
                </a:lnTo>
                <a:lnTo>
                  <a:pt x="290" y="230"/>
                </a:lnTo>
                <a:lnTo>
                  <a:pt x="280" y="225"/>
                </a:lnTo>
                <a:lnTo>
                  <a:pt x="268" y="224"/>
                </a:lnTo>
                <a:lnTo>
                  <a:pt x="259" y="222"/>
                </a:lnTo>
                <a:lnTo>
                  <a:pt x="259" y="213"/>
                </a:lnTo>
                <a:lnTo>
                  <a:pt x="264" y="207"/>
                </a:lnTo>
                <a:lnTo>
                  <a:pt x="277" y="206"/>
                </a:lnTo>
                <a:lnTo>
                  <a:pt x="289" y="210"/>
                </a:lnTo>
                <a:lnTo>
                  <a:pt x="297" y="212"/>
                </a:lnTo>
                <a:lnTo>
                  <a:pt x="302" y="204"/>
                </a:lnTo>
                <a:lnTo>
                  <a:pt x="301" y="194"/>
                </a:lnTo>
                <a:lnTo>
                  <a:pt x="350" y="149"/>
                </a:lnTo>
                <a:lnTo>
                  <a:pt x="358" y="138"/>
                </a:lnTo>
                <a:lnTo>
                  <a:pt x="358" y="118"/>
                </a:lnTo>
                <a:lnTo>
                  <a:pt x="346" y="109"/>
                </a:lnTo>
                <a:lnTo>
                  <a:pt x="332" y="106"/>
                </a:lnTo>
                <a:lnTo>
                  <a:pt x="320" y="88"/>
                </a:lnTo>
                <a:lnTo>
                  <a:pt x="297" y="88"/>
                </a:lnTo>
                <a:lnTo>
                  <a:pt x="297" y="88"/>
                </a:lnTo>
                <a:lnTo>
                  <a:pt x="276" y="92"/>
                </a:lnTo>
                <a:lnTo>
                  <a:pt x="271" y="91"/>
                </a:lnTo>
                <a:lnTo>
                  <a:pt x="265" y="82"/>
                </a:lnTo>
                <a:lnTo>
                  <a:pt x="276" y="75"/>
                </a:lnTo>
                <a:lnTo>
                  <a:pt x="285" y="64"/>
                </a:lnTo>
                <a:lnTo>
                  <a:pt x="306" y="47"/>
                </a:lnTo>
                <a:lnTo>
                  <a:pt x="322" y="45"/>
                </a:lnTo>
                <a:lnTo>
                  <a:pt x="338" y="34"/>
                </a:lnTo>
                <a:lnTo>
                  <a:pt x="353" y="22"/>
                </a:lnTo>
                <a:lnTo>
                  <a:pt x="319" y="13"/>
                </a:lnTo>
                <a:lnTo>
                  <a:pt x="305" y="12"/>
                </a:lnTo>
                <a:lnTo>
                  <a:pt x="287" y="10"/>
                </a:lnTo>
                <a:lnTo>
                  <a:pt x="268" y="0"/>
                </a:lnTo>
                <a:lnTo>
                  <a:pt x="250" y="19"/>
                </a:lnTo>
                <a:lnTo>
                  <a:pt x="250" y="30"/>
                </a:lnTo>
                <a:lnTo>
                  <a:pt x="240" y="34"/>
                </a:lnTo>
                <a:lnTo>
                  <a:pt x="224" y="43"/>
                </a:lnTo>
                <a:lnTo>
                  <a:pt x="209" y="49"/>
                </a:lnTo>
                <a:lnTo>
                  <a:pt x="209" y="63"/>
                </a:lnTo>
                <a:lnTo>
                  <a:pt x="207" y="75"/>
                </a:lnTo>
                <a:lnTo>
                  <a:pt x="194" y="94"/>
                </a:lnTo>
                <a:lnTo>
                  <a:pt x="172" y="117"/>
                </a:lnTo>
                <a:lnTo>
                  <a:pt x="164" y="129"/>
                </a:lnTo>
                <a:lnTo>
                  <a:pt x="168" y="137"/>
                </a:lnTo>
                <a:lnTo>
                  <a:pt x="190" y="135"/>
                </a:lnTo>
                <a:lnTo>
                  <a:pt x="191" y="139"/>
                </a:lnTo>
                <a:lnTo>
                  <a:pt x="191" y="149"/>
                </a:lnTo>
                <a:lnTo>
                  <a:pt x="162" y="187"/>
                </a:lnTo>
                <a:lnTo>
                  <a:pt x="152" y="207"/>
                </a:lnTo>
                <a:lnTo>
                  <a:pt x="145" y="225"/>
                </a:lnTo>
                <a:lnTo>
                  <a:pt x="152" y="234"/>
                </a:lnTo>
                <a:lnTo>
                  <a:pt x="165" y="217"/>
                </a:lnTo>
                <a:lnTo>
                  <a:pt x="180" y="198"/>
                </a:lnTo>
                <a:lnTo>
                  <a:pt x="189" y="204"/>
                </a:lnTo>
                <a:lnTo>
                  <a:pt x="190" y="232"/>
                </a:lnTo>
                <a:lnTo>
                  <a:pt x="191" y="250"/>
                </a:lnTo>
                <a:lnTo>
                  <a:pt x="174" y="261"/>
                </a:lnTo>
                <a:lnTo>
                  <a:pt x="162" y="273"/>
                </a:lnTo>
                <a:lnTo>
                  <a:pt x="158" y="282"/>
                </a:lnTo>
                <a:lnTo>
                  <a:pt x="182" y="303"/>
                </a:lnTo>
                <a:lnTo>
                  <a:pt x="202" y="299"/>
                </a:lnTo>
                <a:lnTo>
                  <a:pt x="207" y="310"/>
                </a:lnTo>
                <a:lnTo>
                  <a:pt x="228" y="297"/>
                </a:lnTo>
                <a:lnTo>
                  <a:pt x="227" y="307"/>
                </a:lnTo>
                <a:lnTo>
                  <a:pt x="209" y="329"/>
                </a:lnTo>
                <a:lnTo>
                  <a:pt x="216" y="353"/>
                </a:lnTo>
                <a:lnTo>
                  <a:pt x="219" y="366"/>
                </a:lnTo>
                <a:lnTo>
                  <a:pt x="238" y="367"/>
                </a:lnTo>
                <a:lnTo>
                  <a:pt x="239" y="379"/>
                </a:lnTo>
                <a:lnTo>
                  <a:pt x="216" y="405"/>
                </a:lnTo>
                <a:lnTo>
                  <a:pt x="209" y="401"/>
                </a:lnTo>
                <a:lnTo>
                  <a:pt x="201" y="410"/>
                </a:lnTo>
                <a:lnTo>
                  <a:pt x="199" y="423"/>
                </a:lnTo>
                <a:lnTo>
                  <a:pt x="177" y="411"/>
                </a:lnTo>
                <a:lnTo>
                  <a:pt x="121" y="431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005e2f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2" name=""/>
          <p:cNvSpPr/>
          <p:nvPr/>
        </p:nvSpPr>
        <p:spPr>
          <a:xfrm rot="21480000">
            <a:off x="4141800" y="3363840"/>
            <a:ext cx="95400" cy="52560"/>
          </a:xfrm>
          <a:custGeom>
            <a:avLst/>
            <a:gdLst/>
            <a:ahLst/>
            <a:rect l="l" t="t" r="r" b="b"/>
            <a:pathLst>
              <a:path w="34" h="25">
                <a:moveTo>
                  <a:pt x="18" y="0"/>
                </a:moveTo>
                <a:lnTo>
                  <a:pt x="32" y="3"/>
                </a:lnTo>
                <a:lnTo>
                  <a:pt x="34" y="11"/>
                </a:lnTo>
                <a:lnTo>
                  <a:pt x="18" y="22"/>
                </a:lnTo>
                <a:lnTo>
                  <a:pt x="3" y="25"/>
                </a:lnTo>
                <a:lnTo>
                  <a:pt x="0" y="14"/>
                </a:lnTo>
                <a:lnTo>
                  <a:pt x="18" y="0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005e2f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6840" bIns="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" name=""/>
          <p:cNvSpPr/>
          <p:nvPr/>
        </p:nvSpPr>
        <p:spPr>
          <a:xfrm rot="21480000">
            <a:off x="4065480" y="3051000"/>
            <a:ext cx="92160" cy="51120"/>
          </a:xfrm>
          <a:custGeom>
            <a:avLst/>
            <a:gdLst/>
            <a:ahLst/>
            <a:rect l="l" t="t" r="r" b="b"/>
            <a:pathLst>
              <a:path w="33" h="24">
                <a:moveTo>
                  <a:pt x="27" y="0"/>
                </a:moveTo>
                <a:lnTo>
                  <a:pt x="33" y="12"/>
                </a:lnTo>
                <a:lnTo>
                  <a:pt x="16" y="20"/>
                </a:lnTo>
                <a:lnTo>
                  <a:pt x="3" y="24"/>
                </a:lnTo>
                <a:lnTo>
                  <a:pt x="0" y="12"/>
                </a:lnTo>
                <a:lnTo>
                  <a:pt x="6" y="5"/>
                </a:lnTo>
                <a:lnTo>
                  <a:pt x="27" y="0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005e2f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4" name=""/>
          <p:cNvSpPr/>
          <p:nvPr/>
        </p:nvSpPr>
        <p:spPr>
          <a:xfrm rot="21480000">
            <a:off x="4174920" y="2762280"/>
            <a:ext cx="52200" cy="100080"/>
          </a:xfrm>
          <a:custGeom>
            <a:avLst/>
            <a:gdLst/>
            <a:ahLst/>
            <a:rect l="l" t="t" r="r" b="b"/>
            <a:pathLst>
              <a:path w="19" h="47">
                <a:moveTo>
                  <a:pt x="7" y="47"/>
                </a:moveTo>
                <a:lnTo>
                  <a:pt x="19" y="35"/>
                </a:lnTo>
                <a:lnTo>
                  <a:pt x="14" y="19"/>
                </a:lnTo>
                <a:lnTo>
                  <a:pt x="10" y="12"/>
                </a:lnTo>
                <a:lnTo>
                  <a:pt x="7" y="0"/>
                </a:lnTo>
                <a:lnTo>
                  <a:pt x="0" y="5"/>
                </a:lnTo>
                <a:lnTo>
                  <a:pt x="3" y="22"/>
                </a:lnTo>
                <a:lnTo>
                  <a:pt x="7" y="47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005e2f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793c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5" name=""/>
          <p:cNvSpPr/>
          <p:nvPr/>
        </p:nvSpPr>
        <p:spPr>
          <a:xfrm rot="21480000">
            <a:off x="3809520" y="3139920"/>
            <a:ext cx="243000" cy="189000"/>
          </a:xfrm>
          <a:custGeom>
            <a:avLst/>
            <a:gdLst/>
            <a:ahLst/>
            <a:rect l="l" t="t" r="r" b="b"/>
            <a:pathLst>
              <a:path w="88" h="89">
                <a:moveTo>
                  <a:pt x="31" y="0"/>
                </a:moveTo>
                <a:lnTo>
                  <a:pt x="51" y="0"/>
                </a:lnTo>
                <a:lnTo>
                  <a:pt x="66" y="3"/>
                </a:lnTo>
                <a:lnTo>
                  <a:pt x="76" y="18"/>
                </a:lnTo>
                <a:lnTo>
                  <a:pt x="86" y="40"/>
                </a:lnTo>
                <a:lnTo>
                  <a:pt x="88" y="60"/>
                </a:lnTo>
                <a:lnTo>
                  <a:pt x="77" y="70"/>
                </a:lnTo>
                <a:lnTo>
                  <a:pt x="74" y="84"/>
                </a:lnTo>
                <a:lnTo>
                  <a:pt x="64" y="89"/>
                </a:lnTo>
                <a:lnTo>
                  <a:pt x="55" y="77"/>
                </a:lnTo>
                <a:lnTo>
                  <a:pt x="45" y="55"/>
                </a:lnTo>
                <a:lnTo>
                  <a:pt x="39" y="47"/>
                </a:lnTo>
                <a:lnTo>
                  <a:pt x="21" y="45"/>
                </a:lnTo>
                <a:lnTo>
                  <a:pt x="0" y="22"/>
                </a:lnTo>
                <a:lnTo>
                  <a:pt x="31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" name=""/>
          <p:cNvSpPr/>
          <p:nvPr/>
        </p:nvSpPr>
        <p:spPr>
          <a:xfrm rot="21480000">
            <a:off x="4172040" y="2669760"/>
            <a:ext cx="123840" cy="71640"/>
          </a:xfrm>
          <a:custGeom>
            <a:avLst/>
            <a:gdLst/>
            <a:ahLst/>
            <a:rect l="l" t="t" r="r" b="b"/>
            <a:pathLst>
              <a:path w="45" h="33">
                <a:moveTo>
                  <a:pt x="40" y="0"/>
                </a:moveTo>
                <a:lnTo>
                  <a:pt x="45" y="8"/>
                </a:lnTo>
                <a:lnTo>
                  <a:pt x="28" y="18"/>
                </a:lnTo>
                <a:lnTo>
                  <a:pt x="12" y="33"/>
                </a:lnTo>
                <a:lnTo>
                  <a:pt x="2" y="30"/>
                </a:lnTo>
                <a:lnTo>
                  <a:pt x="0" y="12"/>
                </a:lnTo>
                <a:lnTo>
                  <a:pt x="0" y="6"/>
                </a:lnTo>
                <a:lnTo>
                  <a:pt x="27" y="0"/>
                </a:lnTo>
                <a:lnTo>
                  <a:pt x="40" y="0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005e2f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7" name=""/>
          <p:cNvGrpSpPr/>
          <p:nvPr/>
        </p:nvGrpSpPr>
        <p:grpSpPr>
          <a:xfrm>
            <a:off x="6226200" y="1173600"/>
            <a:ext cx="1465920" cy="2338560"/>
            <a:chOff x="6226200" y="1173600"/>
            <a:chExt cx="1465920" cy="2338560"/>
          </a:xfrm>
        </p:grpSpPr>
        <p:sp>
          <p:nvSpPr>
            <p:cNvPr id="758" name=""/>
            <p:cNvSpPr/>
            <p:nvPr/>
          </p:nvSpPr>
          <p:spPr>
            <a:xfrm rot="21480000">
              <a:off x="6850080" y="3183480"/>
              <a:ext cx="91080" cy="175680"/>
            </a:xfrm>
            <a:custGeom>
              <a:avLst/>
              <a:gdLst/>
              <a:ahLst/>
              <a:rect l="l" t="t" r="r" b="b"/>
              <a:pathLst>
                <a:path w="33" h="82">
                  <a:moveTo>
                    <a:pt x="33" y="0"/>
                  </a:moveTo>
                  <a:lnTo>
                    <a:pt x="32" y="27"/>
                  </a:lnTo>
                  <a:lnTo>
                    <a:pt x="22" y="49"/>
                  </a:lnTo>
                  <a:lnTo>
                    <a:pt x="7" y="63"/>
                  </a:lnTo>
                  <a:lnTo>
                    <a:pt x="10" y="77"/>
                  </a:lnTo>
                  <a:lnTo>
                    <a:pt x="3" y="82"/>
                  </a:lnTo>
                  <a:lnTo>
                    <a:pt x="0" y="64"/>
                  </a:lnTo>
                  <a:lnTo>
                    <a:pt x="6" y="51"/>
                  </a:lnTo>
                  <a:lnTo>
                    <a:pt x="10" y="36"/>
                  </a:ln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db5700"/>
                </a:gs>
              </a:gsLst>
              <a:lin ang="5400000"/>
            </a:gradFill>
            <a:ln w="3240">
              <a:solidFill>
                <a:srgbClr val="000000"/>
              </a:solidFill>
              <a:round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9" name=""/>
            <p:cNvSpPr/>
            <p:nvPr/>
          </p:nvSpPr>
          <p:spPr>
            <a:xfrm rot="21480000">
              <a:off x="7053840" y="3092040"/>
              <a:ext cx="124920" cy="139320"/>
            </a:xfrm>
            <a:custGeom>
              <a:avLst/>
              <a:gdLst/>
              <a:ahLst/>
              <a:rect l="l" t="t" r="r" b="b"/>
              <a:pathLst>
                <a:path w="45" h="65">
                  <a:moveTo>
                    <a:pt x="35" y="0"/>
                  </a:moveTo>
                  <a:lnTo>
                    <a:pt x="45" y="0"/>
                  </a:lnTo>
                  <a:lnTo>
                    <a:pt x="33" y="13"/>
                  </a:lnTo>
                  <a:lnTo>
                    <a:pt x="32" y="23"/>
                  </a:lnTo>
                  <a:lnTo>
                    <a:pt x="35" y="37"/>
                  </a:lnTo>
                  <a:lnTo>
                    <a:pt x="24" y="51"/>
                  </a:lnTo>
                  <a:lnTo>
                    <a:pt x="8" y="65"/>
                  </a:lnTo>
                  <a:lnTo>
                    <a:pt x="6" y="51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14" y="20"/>
                  </a:lnTo>
                  <a:lnTo>
                    <a:pt x="3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db5700"/>
                </a:gs>
              </a:gsLst>
              <a:lin ang="5400000"/>
            </a:gradFill>
            <a:ln w="3240">
              <a:solidFill>
                <a:srgbClr val="000000"/>
              </a:solidFill>
              <a:round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760" name=""/>
            <p:cNvGrpSpPr/>
            <p:nvPr/>
          </p:nvGrpSpPr>
          <p:grpSpPr>
            <a:xfrm>
              <a:off x="6226200" y="1173600"/>
              <a:ext cx="1465920" cy="2338560"/>
              <a:chOff x="6226200" y="1173600"/>
              <a:chExt cx="1465920" cy="2338560"/>
            </a:xfrm>
          </p:grpSpPr>
          <p:sp>
            <p:nvSpPr>
              <p:cNvPr id="761" name=""/>
              <p:cNvSpPr/>
              <p:nvPr/>
            </p:nvSpPr>
            <p:spPr>
              <a:xfrm rot="21480000">
                <a:off x="6265440" y="1196640"/>
                <a:ext cx="1386720" cy="2291760"/>
              </a:xfrm>
              <a:custGeom>
                <a:avLst/>
                <a:gdLst/>
                <a:ahLst/>
                <a:rect l="l" t="t" r="r" b="b"/>
                <a:pathLst>
                  <a:path w="500" h="1071">
                    <a:moveTo>
                      <a:pt x="377" y="0"/>
                    </a:moveTo>
                    <a:lnTo>
                      <a:pt x="383" y="3"/>
                    </a:lnTo>
                    <a:lnTo>
                      <a:pt x="393" y="19"/>
                    </a:lnTo>
                    <a:lnTo>
                      <a:pt x="437" y="63"/>
                    </a:lnTo>
                    <a:lnTo>
                      <a:pt x="444" y="52"/>
                    </a:lnTo>
                    <a:lnTo>
                      <a:pt x="461" y="66"/>
                    </a:lnTo>
                    <a:lnTo>
                      <a:pt x="467" y="79"/>
                    </a:lnTo>
                    <a:lnTo>
                      <a:pt x="467" y="90"/>
                    </a:lnTo>
                    <a:lnTo>
                      <a:pt x="467" y="107"/>
                    </a:lnTo>
                    <a:lnTo>
                      <a:pt x="461" y="116"/>
                    </a:lnTo>
                    <a:lnTo>
                      <a:pt x="474" y="131"/>
                    </a:lnTo>
                    <a:lnTo>
                      <a:pt x="483" y="142"/>
                    </a:lnTo>
                    <a:lnTo>
                      <a:pt x="483" y="153"/>
                    </a:lnTo>
                    <a:lnTo>
                      <a:pt x="483" y="170"/>
                    </a:lnTo>
                    <a:lnTo>
                      <a:pt x="481" y="190"/>
                    </a:lnTo>
                    <a:lnTo>
                      <a:pt x="474" y="197"/>
                    </a:lnTo>
                    <a:lnTo>
                      <a:pt x="483" y="207"/>
                    </a:lnTo>
                    <a:lnTo>
                      <a:pt x="494" y="223"/>
                    </a:lnTo>
                    <a:lnTo>
                      <a:pt x="500" y="240"/>
                    </a:lnTo>
                    <a:lnTo>
                      <a:pt x="500" y="246"/>
                    </a:lnTo>
                    <a:lnTo>
                      <a:pt x="490" y="250"/>
                    </a:lnTo>
                    <a:lnTo>
                      <a:pt x="448" y="250"/>
                    </a:lnTo>
                    <a:lnTo>
                      <a:pt x="437" y="250"/>
                    </a:lnTo>
                    <a:lnTo>
                      <a:pt x="430" y="257"/>
                    </a:lnTo>
                    <a:lnTo>
                      <a:pt x="430" y="270"/>
                    </a:lnTo>
                    <a:lnTo>
                      <a:pt x="424" y="279"/>
                    </a:lnTo>
                    <a:lnTo>
                      <a:pt x="404" y="297"/>
                    </a:lnTo>
                    <a:lnTo>
                      <a:pt x="407" y="310"/>
                    </a:lnTo>
                    <a:lnTo>
                      <a:pt x="404" y="320"/>
                    </a:lnTo>
                    <a:lnTo>
                      <a:pt x="396" y="327"/>
                    </a:lnTo>
                    <a:lnTo>
                      <a:pt x="404" y="347"/>
                    </a:lnTo>
                    <a:lnTo>
                      <a:pt x="407" y="360"/>
                    </a:lnTo>
                    <a:lnTo>
                      <a:pt x="400" y="370"/>
                    </a:lnTo>
                    <a:lnTo>
                      <a:pt x="387" y="381"/>
                    </a:lnTo>
                    <a:lnTo>
                      <a:pt x="383" y="394"/>
                    </a:lnTo>
                    <a:lnTo>
                      <a:pt x="381" y="410"/>
                    </a:lnTo>
                    <a:lnTo>
                      <a:pt x="357" y="421"/>
                    </a:lnTo>
                    <a:lnTo>
                      <a:pt x="344" y="431"/>
                    </a:lnTo>
                    <a:lnTo>
                      <a:pt x="324" y="444"/>
                    </a:lnTo>
                    <a:lnTo>
                      <a:pt x="326" y="454"/>
                    </a:lnTo>
                    <a:lnTo>
                      <a:pt x="311" y="458"/>
                    </a:lnTo>
                    <a:lnTo>
                      <a:pt x="302" y="464"/>
                    </a:lnTo>
                    <a:lnTo>
                      <a:pt x="287" y="488"/>
                    </a:lnTo>
                    <a:lnTo>
                      <a:pt x="273" y="497"/>
                    </a:lnTo>
                    <a:lnTo>
                      <a:pt x="276" y="514"/>
                    </a:lnTo>
                    <a:lnTo>
                      <a:pt x="268" y="520"/>
                    </a:lnTo>
                    <a:lnTo>
                      <a:pt x="261" y="527"/>
                    </a:lnTo>
                    <a:lnTo>
                      <a:pt x="268" y="553"/>
                    </a:lnTo>
                    <a:lnTo>
                      <a:pt x="264" y="570"/>
                    </a:lnTo>
                    <a:lnTo>
                      <a:pt x="246" y="581"/>
                    </a:lnTo>
                    <a:lnTo>
                      <a:pt x="244" y="607"/>
                    </a:lnTo>
                    <a:lnTo>
                      <a:pt x="246" y="640"/>
                    </a:lnTo>
                    <a:lnTo>
                      <a:pt x="255" y="657"/>
                    </a:lnTo>
                    <a:lnTo>
                      <a:pt x="280" y="678"/>
                    </a:lnTo>
                    <a:lnTo>
                      <a:pt x="289" y="697"/>
                    </a:lnTo>
                    <a:lnTo>
                      <a:pt x="300" y="717"/>
                    </a:lnTo>
                    <a:lnTo>
                      <a:pt x="306" y="731"/>
                    </a:lnTo>
                    <a:lnTo>
                      <a:pt x="300" y="745"/>
                    </a:lnTo>
                    <a:lnTo>
                      <a:pt x="287" y="754"/>
                    </a:lnTo>
                    <a:lnTo>
                      <a:pt x="276" y="751"/>
                    </a:lnTo>
                    <a:lnTo>
                      <a:pt x="268" y="741"/>
                    </a:lnTo>
                    <a:lnTo>
                      <a:pt x="255" y="745"/>
                    </a:lnTo>
                    <a:lnTo>
                      <a:pt x="251" y="754"/>
                    </a:lnTo>
                    <a:lnTo>
                      <a:pt x="231" y="754"/>
                    </a:lnTo>
                    <a:lnTo>
                      <a:pt x="200" y="751"/>
                    </a:lnTo>
                    <a:lnTo>
                      <a:pt x="194" y="758"/>
                    </a:lnTo>
                    <a:lnTo>
                      <a:pt x="213" y="767"/>
                    </a:lnTo>
                    <a:lnTo>
                      <a:pt x="240" y="758"/>
                    </a:lnTo>
                    <a:lnTo>
                      <a:pt x="246" y="771"/>
                    </a:lnTo>
                    <a:lnTo>
                      <a:pt x="268" y="775"/>
                    </a:lnTo>
                    <a:lnTo>
                      <a:pt x="283" y="781"/>
                    </a:lnTo>
                    <a:lnTo>
                      <a:pt x="276" y="788"/>
                    </a:lnTo>
                    <a:lnTo>
                      <a:pt x="257" y="784"/>
                    </a:lnTo>
                    <a:lnTo>
                      <a:pt x="255" y="791"/>
                    </a:lnTo>
                    <a:lnTo>
                      <a:pt x="257" y="801"/>
                    </a:lnTo>
                    <a:lnTo>
                      <a:pt x="246" y="815"/>
                    </a:lnTo>
                    <a:lnTo>
                      <a:pt x="231" y="827"/>
                    </a:lnTo>
                    <a:lnTo>
                      <a:pt x="224" y="831"/>
                    </a:lnTo>
                    <a:lnTo>
                      <a:pt x="217" y="834"/>
                    </a:lnTo>
                    <a:lnTo>
                      <a:pt x="221" y="851"/>
                    </a:lnTo>
                    <a:lnTo>
                      <a:pt x="213" y="860"/>
                    </a:lnTo>
                    <a:lnTo>
                      <a:pt x="203" y="882"/>
                    </a:lnTo>
                    <a:lnTo>
                      <a:pt x="207" y="901"/>
                    </a:lnTo>
                    <a:lnTo>
                      <a:pt x="200" y="931"/>
                    </a:lnTo>
                    <a:lnTo>
                      <a:pt x="194" y="945"/>
                    </a:lnTo>
                    <a:lnTo>
                      <a:pt x="194" y="965"/>
                    </a:lnTo>
                    <a:lnTo>
                      <a:pt x="183" y="978"/>
                    </a:lnTo>
                    <a:lnTo>
                      <a:pt x="170" y="1002"/>
                    </a:lnTo>
                    <a:lnTo>
                      <a:pt x="167" y="1019"/>
                    </a:lnTo>
                    <a:lnTo>
                      <a:pt x="143" y="1015"/>
                    </a:lnTo>
                    <a:lnTo>
                      <a:pt x="120" y="1015"/>
                    </a:lnTo>
                    <a:lnTo>
                      <a:pt x="117" y="1025"/>
                    </a:lnTo>
                    <a:lnTo>
                      <a:pt x="103" y="1028"/>
                    </a:lnTo>
                    <a:lnTo>
                      <a:pt x="96" y="1032"/>
                    </a:lnTo>
                    <a:lnTo>
                      <a:pt x="100" y="1044"/>
                    </a:lnTo>
                    <a:lnTo>
                      <a:pt x="96" y="1061"/>
                    </a:lnTo>
                    <a:lnTo>
                      <a:pt x="80" y="1071"/>
                    </a:lnTo>
                    <a:lnTo>
                      <a:pt x="70" y="1061"/>
                    </a:lnTo>
                    <a:lnTo>
                      <a:pt x="57" y="1071"/>
                    </a:lnTo>
                    <a:lnTo>
                      <a:pt x="39" y="1071"/>
                    </a:lnTo>
                    <a:lnTo>
                      <a:pt x="33" y="1061"/>
                    </a:lnTo>
                    <a:lnTo>
                      <a:pt x="39" y="1054"/>
                    </a:lnTo>
                    <a:lnTo>
                      <a:pt x="43" y="1035"/>
                    </a:lnTo>
                    <a:lnTo>
                      <a:pt x="30" y="1009"/>
                    </a:lnTo>
                    <a:lnTo>
                      <a:pt x="24" y="995"/>
                    </a:lnTo>
                    <a:lnTo>
                      <a:pt x="27" y="988"/>
                    </a:lnTo>
                    <a:lnTo>
                      <a:pt x="33" y="988"/>
                    </a:lnTo>
                    <a:lnTo>
                      <a:pt x="37" y="982"/>
                    </a:lnTo>
                    <a:lnTo>
                      <a:pt x="39" y="975"/>
                    </a:lnTo>
                    <a:lnTo>
                      <a:pt x="43" y="969"/>
                    </a:lnTo>
                    <a:lnTo>
                      <a:pt x="39" y="961"/>
                    </a:lnTo>
                    <a:lnTo>
                      <a:pt x="33" y="948"/>
                    </a:lnTo>
                    <a:lnTo>
                      <a:pt x="20" y="928"/>
                    </a:lnTo>
                    <a:lnTo>
                      <a:pt x="24" y="908"/>
                    </a:lnTo>
                    <a:lnTo>
                      <a:pt x="13" y="891"/>
                    </a:lnTo>
                    <a:lnTo>
                      <a:pt x="3" y="882"/>
                    </a:lnTo>
                    <a:lnTo>
                      <a:pt x="9" y="864"/>
                    </a:lnTo>
                    <a:lnTo>
                      <a:pt x="17" y="831"/>
                    </a:lnTo>
                    <a:lnTo>
                      <a:pt x="3" y="815"/>
                    </a:lnTo>
                    <a:lnTo>
                      <a:pt x="0" y="797"/>
                    </a:lnTo>
                    <a:lnTo>
                      <a:pt x="0" y="788"/>
                    </a:lnTo>
                    <a:lnTo>
                      <a:pt x="6" y="767"/>
                    </a:lnTo>
                    <a:lnTo>
                      <a:pt x="17" y="771"/>
                    </a:lnTo>
                    <a:lnTo>
                      <a:pt x="27" y="745"/>
                    </a:lnTo>
                    <a:lnTo>
                      <a:pt x="27" y="714"/>
                    </a:lnTo>
                    <a:lnTo>
                      <a:pt x="30" y="704"/>
                    </a:lnTo>
                    <a:lnTo>
                      <a:pt x="43" y="694"/>
                    </a:lnTo>
                    <a:lnTo>
                      <a:pt x="63" y="681"/>
                    </a:lnTo>
                    <a:lnTo>
                      <a:pt x="63" y="664"/>
                    </a:lnTo>
                    <a:lnTo>
                      <a:pt x="61" y="614"/>
                    </a:lnTo>
                    <a:lnTo>
                      <a:pt x="53" y="607"/>
                    </a:lnTo>
                    <a:lnTo>
                      <a:pt x="53" y="594"/>
                    </a:lnTo>
                    <a:lnTo>
                      <a:pt x="70" y="586"/>
                    </a:lnTo>
                    <a:lnTo>
                      <a:pt x="76" y="581"/>
                    </a:lnTo>
                    <a:lnTo>
                      <a:pt x="67" y="560"/>
                    </a:lnTo>
                    <a:lnTo>
                      <a:pt x="53" y="540"/>
                    </a:lnTo>
                    <a:lnTo>
                      <a:pt x="57" y="517"/>
                    </a:lnTo>
                    <a:lnTo>
                      <a:pt x="61" y="501"/>
                    </a:lnTo>
                    <a:lnTo>
                      <a:pt x="74" y="471"/>
                    </a:lnTo>
                    <a:lnTo>
                      <a:pt x="74" y="458"/>
                    </a:lnTo>
                    <a:lnTo>
                      <a:pt x="74" y="431"/>
                    </a:lnTo>
                    <a:lnTo>
                      <a:pt x="83" y="407"/>
                    </a:lnTo>
                    <a:lnTo>
                      <a:pt x="100" y="394"/>
                    </a:lnTo>
                    <a:lnTo>
                      <a:pt x="117" y="384"/>
                    </a:lnTo>
                    <a:lnTo>
                      <a:pt x="133" y="388"/>
                    </a:lnTo>
                    <a:lnTo>
                      <a:pt x="150" y="394"/>
                    </a:lnTo>
                    <a:lnTo>
                      <a:pt x="157" y="370"/>
                    </a:lnTo>
                    <a:lnTo>
                      <a:pt x="150" y="350"/>
                    </a:lnTo>
                    <a:lnTo>
                      <a:pt x="143" y="336"/>
                    </a:lnTo>
                    <a:lnTo>
                      <a:pt x="140" y="327"/>
                    </a:lnTo>
                    <a:lnTo>
                      <a:pt x="143" y="316"/>
                    </a:lnTo>
                    <a:lnTo>
                      <a:pt x="153" y="313"/>
                    </a:lnTo>
                    <a:lnTo>
                      <a:pt x="157" y="290"/>
                    </a:lnTo>
                    <a:lnTo>
                      <a:pt x="164" y="270"/>
                    </a:lnTo>
                    <a:lnTo>
                      <a:pt x="167" y="253"/>
                    </a:lnTo>
                    <a:lnTo>
                      <a:pt x="167" y="237"/>
                    </a:lnTo>
                    <a:lnTo>
                      <a:pt x="176" y="220"/>
                    </a:lnTo>
                    <a:lnTo>
                      <a:pt x="198" y="207"/>
                    </a:lnTo>
                    <a:lnTo>
                      <a:pt x="211" y="203"/>
                    </a:lnTo>
                    <a:lnTo>
                      <a:pt x="211" y="187"/>
                    </a:lnTo>
                    <a:lnTo>
                      <a:pt x="217" y="176"/>
                    </a:lnTo>
                    <a:lnTo>
                      <a:pt x="231" y="160"/>
                    </a:lnTo>
                    <a:lnTo>
                      <a:pt x="244" y="150"/>
                    </a:lnTo>
                    <a:lnTo>
                      <a:pt x="237" y="121"/>
                    </a:lnTo>
                    <a:lnTo>
                      <a:pt x="262" y="94"/>
                    </a:lnTo>
                    <a:lnTo>
                      <a:pt x="268" y="82"/>
                    </a:lnTo>
                    <a:lnTo>
                      <a:pt x="287" y="78"/>
                    </a:lnTo>
                    <a:lnTo>
                      <a:pt x="299" y="63"/>
                    </a:lnTo>
                    <a:lnTo>
                      <a:pt x="299" y="52"/>
                    </a:lnTo>
                    <a:lnTo>
                      <a:pt x="311" y="41"/>
                    </a:lnTo>
                    <a:lnTo>
                      <a:pt x="332" y="38"/>
                    </a:lnTo>
                    <a:lnTo>
                      <a:pt x="357" y="38"/>
                    </a:lnTo>
                    <a:lnTo>
                      <a:pt x="377" y="19"/>
                    </a:lnTo>
                    <a:lnTo>
                      <a:pt x="374" y="0"/>
                    </a:lnTo>
                    <a:lnTo>
                      <a:pt x="37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db5700"/>
                  </a:gs>
                </a:gsLst>
                <a:lin ang="5400000"/>
              </a:gradFill>
              <a:ln w="3240">
                <a:solidFill>
                  <a:srgbClr val="000000"/>
                </a:solidFill>
                <a:round/>
              </a:ln>
              <a:effectLst>
                <a:outerShdw dist="17819" dir="2700000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62" name=""/>
              <p:cNvSpPr/>
              <p:nvPr/>
            </p:nvSpPr>
            <p:spPr>
              <a:xfrm rot="21480000">
                <a:off x="6265440" y="1196640"/>
                <a:ext cx="1386720" cy="2291760"/>
              </a:xfrm>
              <a:custGeom>
                <a:avLst/>
                <a:gdLst/>
                <a:ahLst/>
                <a:rect l="l" t="t" r="r" b="b"/>
                <a:pathLst>
                  <a:path w="500" h="1071">
                    <a:moveTo>
                      <a:pt x="377" y="0"/>
                    </a:moveTo>
                    <a:lnTo>
                      <a:pt x="383" y="3"/>
                    </a:lnTo>
                    <a:lnTo>
                      <a:pt x="393" y="19"/>
                    </a:lnTo>
                    <a:lnTo>
                      <a:pt x="437" y="63"/>
                    </a:lnTo>
                    <a:lnTo>
                      <a:pt x="444" y="52"/>
                    </a:lnTo>
                    <a:lnTo>
                      <a:pt x="461" y="66"/>
                    </a:lnTo>
                    <a:lnTo>
                      <a:pt x="467" y="79"/>
                    </a:lnTo>
                    <a:lnTo>
                      <a:pt x="467" y="90"/>
                    </a:lnTo>
                    <a:lnTo>
                      <a:pt x="467" y="107"/>
                    </a:lnTo>
                    <a:lnTo>
                      <a:pt x="461" y="116"/>
                    </a:lnTo>
                    <a:lnTo>
                      <a:pt x="474" y="131"/>
                    </a:lnTo>
                    <a:lnTo>
                      <a:pt x="483" y="142"/>
                    </a:lnTo>
                    <a:lnTo>
                      <a:pt x="483" y="153"/>
                    </a:lnTo>
                    <a:lnTo>
                      <a:pt x="483" y="170"/>
                    </a:lnTo>
                    <a:lnTo>
                      <a:pt x="481" y="190"/>
                    </a:lnTo>
                    <a:lnTo>
                      <a:pt x="474" y="197"/>
                    </a:lnTo>
                    <a:lnTo>
                      <a:pt x="483" y="207"/>
                    </a:lnTo>
                    <a:lnTo>
                      <a:pt x="494" y="223"/>
                    </a:lnTo>
                    <a:lnTo>
                      <a:pt x="500" y="240"/>
                    </a:lnTo>
                    <a:lnTo>
                      <a:pt x="500" y="246"/>
                    </a:lnTo>
                    <a:lnTo>
                      <a:pt x="490" y="250"/>
                    </a:lnTo>
                    <a:lnTo>
                      <a:pt x="448" y="250"/>
                    </a:lnTo>
                    <a:lnTo>
                      <a:pt x="437" y="250"/>
                    </a:lnTo>
                    <a:lnTo>
                      <a:pt x="430" y="257"/>
                    </a:lnTo>
                    <a:lnTo>
                      <a:pt x="430" y="270"/>
                    </a:lnTo>
                    <a:lnTo>
                      <a:pt x="424" y="279"/>
                    </a:lnTo>
                    <a:lnTo>
                      <a:pt x="404" y="297"/>
                    </a:lnTo>
                    <a:lnTo>
                      <a:pt x="407" y="310"/>
                    </a:lnTo>
                    <a:lnTo>
                      <a:pt x="404" y="320"/>
                    </a:lnTo>
                    <a:lnTo>
                      <a:pt x="396" y="327"/>
                    </a:lnTo>
                    <a:lnTo>
                      <a:pt x="404" y="347"/>
                    </a:lnTo>
                    <a:lnTo>
                      <a:pt x="407" y="360"/>
                    </a:lnTo>
                    <a:lnTo>
                      <a:pt x="400" y="370"/>
                    </a:lnTo>
                    <a:lnTo>
                      <a:pt x="387" y="381"/>
                    </a:lnTo>
                    <a:lnTo>
                      <a:pt x="383" y="394"/>
                    </a:lnTo>
                    <a:lnTo>
                      <a:pt x="381" y="410"/>
                    </a:lnTo>
                    <a:lnTo>
                      <a:pt x="357" y="421"/>
                    </a:lnTo>
                    <a:lnTo>
                      <a:pt x="344" y="431"/>
                    </a:lnTo>
                    <a:lnTo>
                      <a:pt x="324" y="444"/>
                    </a:lnTo>
                    <a:lnTo>
                      <a:pt x="326" y="454"/>
                    </a:lnTo>
                    <a:lnTo>
                      <a:pt x="311" y="458"/>
                    </a:lnTo>
                    <a:lnTo>
                      <a:pt x="302" y="464"/>
                    </a:lnTo>
                    <a:lnTo>
                      <a:pt x="287" y="488"/>
                    </a:lnTo>
                    <a:lnTo>
                      <a:pt x="273" y="497"/>
                    </a:lnTo>
                    <a:lnTo>
                      <a:pt x="276" y="514"/>
                    </a:lnTo>
                    <a:lnTo>
                      <a:pt x="268" y="520"/>
                    </a:lnTo>
                    <a:lnTo>
                      <a:pt x="261" y="527"/>
                    </a:lnTo>
                    <a:lnTo>
                      <a:pt x="268" y="553"/>
                    </a:lnTo>
                    <a:lnTo>
                      <a:pt x="264" y="570"/>
                    </a:lnTo>
                    <a:lnTo>
                      <a:pt x="246" y="581"/>
                    </a:lnTo>
                    <a:lnTo>
                      <a:pt x="244" y="607"/>
                    </a:lnTo>
                    <a:lnTo>
                      <a:pt x="246" y="640"/>
                    </a:lnTo>
                    <a:lnTo>
                      <a:pt x="255" y="657"/>
                    </a:lnTo>
                    <a:lnTo>
                      <a:pt x="280" y="678"/>
                    </a:lnTo>
                    <a:lnTo>
                      <a:pt x="289" y="697"/>
                    </a:lnTo>
                    <a:lnTo>
                      <a:pt x="300" y="717"/>
                    </a:lnTo>
                    <a:lnTo>
                      <a:pt x="306" y="731"/>
                    </a:lnTo>
                    <a:lnTo>
                      <a:pt x="300" y="745"/>
                    </a:lnTo>
                    <a:lnTo>
                      <a:pt x="287" y="754"/>
                    </a:lnTo>
                    <a:lnTo>
                      <a:pt x="276" y="751"/>
                    </a:lnTo>
                    <a:lnTo>
                      <a:pt x="268" y="741"/>
                    </a:lnTo>
                    <a:lnTo>
                      <a:pt x="255" y="745"/>
                    </a:lnTo>
                    <a:lnTo>
                      <a:pt x="251" y="754"/>
                    </a:lnTo>
                    <a:lnTo>
                      <a:pt x="231" y="754"/>
                    </a:lnTo>
                    <a:lnTo>
                      <a:pt x="200" y="751"/>
                    </a:lnTo>
                    <a:lnTo>
                      <a:pt x="194" y="758"/>
                    </a:lnTo>
                    <a:lnTo>
                      <a:pt x="213" y="767"/>
                    </a:lnTo>
                    <a:lnTo>
                      <a:pt x="240" y="758"/>
                    </a:lnTo>
                    <a:lnTo>
                      <a:pt x="246" y="771"/>
                    </a:lnTo>
                    <a:lnTo>
                      <a:pt x="268" y="775"/>
                    </a:lnTo>
                    <a:lnTo>
                      <a:pt x="283" y="781"/>
                    </a:lnTo>
                    <a:lnTo>
                      <a:pt x="276" y="788"/>
                    </a:lnTo>
                    <a:lnTo>
                      <a:pt x="257" y="784"/>
                    </a:lnTo>
                    <a:lnTo>
                      <a:pt x="255" y="791"/>
                    </a:lnTo>
                    <a:lnTo>
                      <a:pt x="257" y="801"/>
                    </a:lnTo>
                    <a:lnTo>
                      <a:pt x="246" y="815"/>
                    </a:lnTo>
                    <a:lnTo>
                      <a:pt x="231" y="827"/>
                    </a:lnTo>
                    <a:lnTo>
                      <a:pt x="224" y="831"/>
                    </a:lnTo>
                    <a:lnTo>
                      <a:pt x="217" y="834"/>
                    </a:lnTo>
                    <a:lnTo>
                      <a:pt x="221" y="851"/>
                    </a:lnTo>
                    <a:lnTo>
                      <a:pt x="213" y="860"/>
                    </a:lnTo>
                    <a:lnTo>
                      <a:pt x="203" y="882"/>
                    </a:lnTo>
                    <a:lnTo>
                      <a:pt x="207" y="901"/>
                    </a:lnTo>
                    <a:lnTo>
                      <a:pt x="200" y="931"/>
                    </a:lnTo>
                    <a:lnTo>
                      <a:pt x="194" y="945"/>
                    </a:lnTo>
                    <a:lnTo>
                      <a:pt x="194" y="965"/>
                    </a:lnTo>
                    <a:lnTo>
                      <a:pt x="183" y="978"/>
                    </a:lnTo>
                    <a:lnTo>
                      <a:pt x="170" y="1002"/>
                    </a:lnTo>
                    <a:lnTo>
                      <a:pt x="167" y="1019"/>
                    </a:lnTo>
                    <a:lnTo>
                      <a:pt x="143" y="1015"/>
                    </a:lnTo>
                    <a:lnTo>
                      <a:pt x="120" y="1015"/>
                    </a:lnTo>
                    <a:lnTo>
                      <a:pt x="117" y="1025"/>
                    </a:lnTo>
                    <a:lnTo>
                      <a:pt x="103" y="1028"/>
                    </a:lnTo>
                    <a:lnTo>
                      <a:pt x="96" y="1032"/>
                    </a:lnTo>
                    <a:lnTo>
                      <a:pt x="100" y="1044"/>
                    </a:lnTo>
                    <a:lnTo>
                      <a:pt x="96" y="1061"/>
                    </a:lnTo>
                    <a:lnTo>
                      <a:pt x="80" y="1071"/>
                    </a:lnTo>
                    <a:lnTo>
                      <a:pt x="70" y="1061"/>
                    </a:lnTo>
                    <a:lnTo>
                      <a:pt x="57" y="1071"/>
                    </a:lnTo>
                    <a:lnTo>
                      <a:pt x="39" y="1071"/>
                    </a:lnTo>
                    <a:lnTo>
                      <a:pt x="33" y="1061"/>
                    </a:lnTo>
                    <a:lnTo>
                      <a:pt x="39" y="1054"/>
                    </a:lnTo>
                    <a:lnTo>
                      <a:pt x="43" y="1035"/>
                    </a:lnTo>
                    <a:lnTo>
                      <a:pt x="30" y="1009"/>
                    </a:lnTo>
                    <a:lnTo>
                      <a:pt x="24" y="995"/>
                    </a:lnTo>
                    <a:lnTo>
                      <a:pt x="27" y="988"/>
                    </a:lnTo>
                    <a:lnTo>
                      <a:pt x="33" y="988"/>
                    </a:lnTo>
                    <a:lnTo>
                      <a:pt x="37" y="982"/>
                    </a:lnTo>
                    <a:lnTo>
                      <a:pt x="39" y="975"/>
                    </a:lnTo>
                    <a:lnTo>
                      <a:pt x="43" y="969"/>
                    </a:lnTo>
                    <a:lnTo>
                      <a:pt x="39" y="961"/>
                    </a:lnTo>
                    <a:lnTo>
                      <a:pt x="33" y="948"/>
                    </a:lnTo>
                    <a:lnTo>
                      <a:pt x="20" y="928"/>
                    </a:lnTo>
                    <a:lnTo>
                      <a:pt x="24" y="908"/>
                    </a:lnTo>
                    <a:lnTo>
                      <a:pt x="13" y="891"/>
                    </a:lnTo>
                    <a:lnTo>
                      <a:pt x="3" y="882"/>
                    </a:lnTo>
                    <a:lnTo>
                      <a:pt x="9" y="864"/>
                    </a:lnTo>
                    <a:lnTo>
                      <a:pt x="17" y="831"/>
                    </a:lnTo>
                    <a:lnTo>
                      <a:pt x="3" y="815"/>
                    </a:lnTo>
                    <a:lnTo>
                      <a:pt x="0" y="797"/>
                    </a:lnTo>
                    <a:lnTo>
                      <a:pt x="0" y="788"/>
                    </a:lnTo>
                    <a:lnTo>
                      <a:pt x="6" y="767"/>
                    </a:lnTo>
                    <a:lnTo>
                      <a:pt x="17" y="771"/>
                    </a:lnTo>
                    <a:lnTo>
                      <a:pt x="27" y="745"/>
                    </a:lnTo>
                    <a:lnTo>
                      <a:pt x="27" y="714"/>
                    </a:lnTo>
                    <a:lnTo>
                      <a:pt x="30" y="704"/>
                    </a:lnTo>
                    <a:lnTo>
                      <a:pt x="43" y="694"/>
                    </a:lnTo>
                    <a:lnTo>
                      <a:pt x="63" y="681"/>
                    </a:lnTo>
                    <a:lnTo>
                      <a:pt x="63" y="664"/>
                    </a:lnTo>
                    <a:lnTo>
                      <a:pt x="61" y="614"/>
                    </a:lnTo>
                    <a:lnTo>
                      <a:pt x="53" y="607"/>
                    </a:lnTo>
                    <a:lnTo>
                      <a:pt x="53" y="594"/>
                    </a:lnTo>
                    <a:lnTo>
                      <a:pt x="70" y="586"/>
                    </a:lnTo>
                    <a:lnTo>
                      <a:pt x="76" y="581"/>
                    </a:lnTo>
                    <a:lnTo>
                      <a:pt x="67" y="560"/>
                    </a:lnTo>
                    <a:lnTo>
                      <a:pt x="53" y="540"/>
                    </a:lnTo>
                    <a:lnTo>
                      <a:pt x="57" y="517"/>
                    </a:lnTo>
                    <a:lnTo>
                      <a:pt x="61" y="501"/>
                    </a:lnTo>
                    <a:lnTo>
                      <a:pt x="74" y="471"/>
                    </a:lnTo>
                    <a:lnTo>
                      <a:pt x="74" y="458"/>
                    </a:lnTo>
                    <a:lnTo>
                      <a:pt x="74" y="431"/>
                    </a:lnTo>
                    <a:lnTo>
                      <a:pt x="83" y="407"/>
                    </a:lnTo>
                    <a:lnTo>
                      <a:pt x="100" y="394"/>
                    </a:lnTo>
                    <a:lnTo>
                      <a:pt x="117" y="384"/>
                    </a:lnTo>
                    <a:lnTo>
                      <a:pt x="133" y="388"/>
                    </a:lnTo>
                    <a:lnTo>
                      <a:pt x="150" y="394"/>
                    </a:lnTo>
                    <a:lnTo>
                      <a:pt x="157" y="370"/>
                    </a:lnTo>
                    <a:lnTo>
                      <a:pt x="150" y="350"/>
                    </a:lnTo>
                    <a:lnTo>
                      <a:pt x="143" y="336"/>
                    </a:lnTo>
                    <a:lnTo>
                      <a:pt x="140" y="327"/>
                    </a:lnTo>
                    <a:lnTo>
                      <a:pt x="143" y="316"/>
                    </a:lnTo>
                    <a:lnTo>
                      <a:pt x="153" y="313"/>
                    </a:lnTo>
                    <a:lnTo>
                      <a:pt x="157" y="290"/>
                    </a:lnTo>
                    <a:lnTo>
                      <a:pt x="164" y="270"/>
                    </a:lnTo>
                    <a:lnTo>
                      <a:pt x="167" y="253"/>
                    </a:lnTo>
                    <a:lnTo>
                      <a:pt x="167" y="237"/>
                    </a:lnTo>
                    <a:lnTo>
                      <a:pt x="176" y="220"/>
                    </a:lnTo>
                    <a:lnTo>
                      <a:pt x="198" y="207"/>
                    </a:lnTo>
                    <a:lnTo>
                      <a:pt x="211" y="203"/>
                    </a:lnTo>
                    <a:lnTo>
                      <a:pt x="211" y="187"/>
                    </a:lnTo>
                    <a:lnTo>
                      <a:pt x="217" y="176"/>
                    </a:lnTo>
                    <a:lnTo>
                      <a:pt x="231" y="160"/>
                    </a:lnTo>
                    <a:lnTo>
                      <a:pt x="244" y="150"/>
                    </a:lnTo>
                    <a:lnTo>
                      <a:pt x="237" y="121"/>
                    </a:lnTo>
                    <a:lnTo>
                      <a:pt x="262" y="94"/>
                    </a:lnTo>
                    <a:lnTo>
                      <a:pt x="268" y="82"/>
                    </a:lnTo>
                    <a:lnTo>
                      <a:pt x="287" y="78"/>
                    </a:lnTo>
                    <a:lnTo>
                      <a:pt x="299" y="63"/>
                    </a:lnTo>
                    <a:lnTo>
                      <a:pt x="299" y="52"/>
                    </a:lnTo>
                    <a:lnTo>
                      <a:pt x="311" y="41"/>
                    </a:lnTo>
                    <a:lnTo>
                      <a:pt x="332" y="38"/>
                    </a:lnTo>
                    <a:lnTo>
                      <a:pt x="357" y="38"/>
                    </a:lnTo>
                    <a:lnTo>
                      <a:pt x="377" y="19"/>
                    </a:lnTo>
                    <a:lnTo>
                      <a:pt x="374" y="0"/>
                    </a:lnTo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db5700"/>
                  </a:gs>
                </a:gsLst>
                <a:lin ang="5400000"/>
              </a:gradFill>
              <a:ln w="3240">
                <a:solidFill>
                  <a:srgbClr val="000000"/>
                </a:solidFill>
                <a:round/>
              </a:ln>
              <a:effectLst>
                <a:outerShdw dist="17819" dir="2700000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763" name=""/>
          <p:cNvGrpSpPr/>
          <p:nvPr/>
        </p:nvGrpSpPr>
        <p:grpSpPr>
          <a:xfrm>
            <a:off x="6408720" y="2815560"/>
            <a:ext cx="326160" cy="267840"/>
            <a:chOff x="6408720" y="2815560"/>
            <a:chExt cx="326160" cy="267840"/>
          </a:xfrm>
        </p:grpSpPr>
        <p:grpSp>
          <p:nvGrpSpPr>
            <p:cNvPr id="764" name=""/>
            <p:cNvGrpSpPr/>
            <p:nvPr/>
          </p:nvGrpSpPr>
          <p:grpSpPr>
            <a:xfrm>
              <a:off x="6581520" y="2890080"/>
              <a:ext cx="153360" cy="193320"/>
              <a:chOff x="6581520" y="2890080"/>
              <a:chExt cx="153360" cy="193320"/>
            </a:xfrm>
          </p:grpSpPr>
          <p:sp>
            <p:nvSpPr>
              <p:cNvPr id="765" name=""/>
              <p:cNvSpPr/>
              <p:nvPr/>
            </p:nvSpPr>
            <p:spPr>
              <a:xfrm rot="21480000">
                <a:off x="6584760" y="2892240"/>
                <a:ext cx="146880" cy="188280"/>
              </a:xfrm>
              <a:custGeom>
                <a:avLst/>
                <a:gdLst/>
                <a:ahLst/>
                <a:rect l="l" t="t" r="r" b="b"/>
                <a:pathLst>
                  <a:path w="53" h="88">
                    <a:moveTo>
                      <a:pt x="47" y="0"/>
                    </a:moveTo>
                    <a:lnTo>
                      <a:pt x="47" y="15"/>
                    </a:lnTo>
                    <a:lnTo>
                      <a:pt x="53" y="28"/>
                    </a:lnTo>
                    <a:lnTo>
                      <a:pt x="47" y="44"/>
                    </a:lnTo>
                    <a:lnTo>
                      <a:pt x="38" y="57"/>
                    </a:lnTo>
                    <a:lnTo>
                      <a:pt x="21" y="72"/>
                    </a:lnTo>
                    <a:lnTo>
                      <a:pt x="7" y="88"/>
                    </a:lnTo>
                    <a:lnTo>
                      <a:pt x="0" y="72"/>
                    </a:lnTo>
                    <a:lnTo>
                      <a:pt x="5" y="65"/>
                    </a:lnTo>
                    <a:lnTo>
                      <a:pt x="21" y="48"/>
                    </a:lnTo>
                    <a:lnTo>
                      <a:pt x="20" y="39"/>
                    </a:lnTo>
                    <a:lnTo>
                      <a:pt x="28" y="25"/>
                    </a:lnTo>
                    <a:lnTo>
                      <a:pt x="47" y="8"/>
                    </a:lnTo>
                    <a:lnTo>
                      <a:pt x="47" y="13"/>
                    </a:lnTo>
                    <a:lnTo>
                      <a:pt x="52" y="2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noFill/>
              </a:ln>
              <a:effectLst>
                <a:outerShdw dist="17819" dir="2700000" blurRad="0" rotWithShape="0">
                  <a:srgbClr val="983c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66" name=""/>
              <p:cNvSpPr/>
              <p:nvPr/>
            </p:nvSpPr>
            <p:spPr>
              <a:xfrm rot="21480000">
                <a:off x="6584760" y="2892240"/>
                <a:ext cx="146880" cy="188280"/>
              </a:xfrm>
              <a:custGeom>
                <a:avLst/>
                <a:gdLst/>
                <a:ahLst/>
                <a:rect l="l" t="t" r="r" b="b"/>
                <a:pathLst>
                  <a:path w="53" h="88">
                    <a:moveTo>
                      <a:pt x="47" y="0"/>
                    </a:moveTo>
                    <a:lnTo>
                      <a:pt x="47" y="15"/>
                    </a:lnTo>
                    <a:lnTo>
                      <a:pt x="53" y="28"/>
                    </a:lnTo>
                    <a:lnTo>
                      <a:pt x="47" y="44"/>
                    </a:lnTo>
                    <a:lnTo>
                      <a:pt x="38" y="57"/>
                    </a:lnTo>
                    <a:lnTo>
                      <a:pt x="21" y="72"/>
                    </a:lnTo>
                    <a:lnTo>
                      <a:pt x="7" y="88"/>
                    </a:lnTo>
                    <a:lnTo>
                      <a:pt x="0" y="72"/>
                    </a:lnTo>
                    <a:lnTo>
                      <a:pt x="5" y="65"/>
                    </a:lnTo>
                    <a:lnTo>
                      <a:pt x="21" y="48"/>
                    </a:lnTo>
                    <a:lnTo>
                      <a:pt x="20" y="39"/>
                    </a:lnTo>
                    <a:lnTo>
                      <a:pt x="28" y="25"/>
                    </a:lnTo>
                    <a:lnTo>
                      <a:pt x="47" y="8"/>
                    </a:lnTo>
                    <a:lnTo>
                      <a:pt x="47" y="13"/>
                    </a:lnTo>
                    <a:lnTo>
                      <a:pt x="52" y="21"/>
                    </a:lnTo>
                  </a:path>
                </a:pathLst>
              </a:custGeom>
              <a:solidFill>
                <a:srgbClr val="ff6600"/>
              </a:solidFill>
              <a:ln w="0">
                <a:noFill/>
              </a:ln>
              <a:effectLst>
                <a:outerShdw dist="17819" dir="2700000" blurRad="0" rotWithShape="0">
                  <a:srgbClr val="983c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767" name=""/>
            <p:cNvSpPr/>
            <p:nvPr/>
          </p:nvSpPr>
          <p:spPr>
            <a:xfrm rot="21480000">
              <a:off x="6411240" y="2818440"/>
              <a:ext cx="188640" cy="150120"/>
            </a:xfrm>
            <a:custGeom>
              <a:avLst/>
              <a:gdLst/>
              <a:ahLst/>
              <a:rect l="l" t="t" r="r" b="b"/>
              <a:pathLst>
                <a:path w="68" h="70">
                  <a:moveTo>
                    <a:pt x="54" y="0"/>
                  </a:moveTo>
                  <a:lnTo>
                    <a:pt x="45" y="9"/>
                  </a:lnTo>
                  <a:lnTo>
                    <a:pt x="31" y="8"/>
                  </a:lnTo>
                  <a:lnTo>
                    <a:pt x="24" y="6"/>
                  </a:lnTo>
                  <a:lnTo>
                    <a:pt x="28" y="18"/>
                  </a:lnTo>
                  <a:lnTo>
                    <a:pt x="29" y="27"/>
                  </a:lnTo>
                  <a:lnTo>
                    <a:pt x="30" y="33"/>
                  </a:lnTo>
                  <a:lnTo>
                    <a:pt x="25" y="34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8" y="43"/>
                  </a:lnTo>
                  <a:lnTo>
                    <a:pt x="0" y="55"/>
                  </a:lnTo>
                  <a:lnTo>
                    <a:pt x="4" y="64"/>
                  </a:lnTo>
                  <a:lnTo>
                    <a:pt x="12" y="70"/>
                  </a:lnTo>
                  <a:lnTo>
                    <a:pt x="20" y="64"/>
                  </a:lnTo>
                  <a:lnTo>
                    <a:pt x="30" y="58"/>
                  </a:lnTo>
                  <a:lnTo>
                    <a:pt x="49" y="53"/>
                  </a:lnTo>
                  <a:lnTo>
                    <a:pt x="57" y="55"/>
                  </a:lnTo>
                  <a:lnTo>
                    <a:pt x="54" y="43"/>
                  </a:lnTo>
                  <a:lnTo>
                    <a:pt x="61" y="37"/>
                  </a:lnTo>
                  <a:lnTo>
                    <a:pt x="68" y="25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  <a:effectLst>
              <a:outerShdw dist="17819" dir="2700000" blurRad="0" rotWithShape="0">
                <a:srgbClr val="983c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68" name=""/>
          <p:cNvSpPr/>
          <p:nvPr/>
        </p:nvSpPr>
        <p:spPr>
          <a:xfrm rot="21480000">
            <a:off x="5570280" y="830160"/>
            <a:ext cx="2531880" cy="2141640"/>
          </a:xfrm>
          <a:custGeom>
            <a:avLst/>
            <a:gdLst/>
            <a:ahLst/>
            <a:rect l="l" t="t" r="r" b="b"/>
            <a:pathLst>
              <a:path w="912" h="1001">
                <a:moveTo>
                  <a:pt x="245" y="943"/>
                </a:moveTo>
                <a:lnTo>
                  <a:pt x="247" y="940"/>
                </a:lnTo>
                <a:lnTo>
                  <a:pt x="257" y="938"/>
                </a:lnTo>
                <a:lnTo>
                  <a:pt x="264" y="927"/>
                </a:lnTo>
                <a:lnTo>
                  <a:pt x="268" y="914"/>
                </a:lnTo>
                <a:lnTo>
                  <a:pt x="271" y="907"/>
                </a:lnTo>
                <a:lnTo>
                  <a:pt x="268" y="888"/>
                </a:lnTo>
                <a:lnTo>
                  <a:pt x="271" y="874"/>
                </a:lnTo>
                <a:lnTo>
                  <a:pt x="281" y="868"/>
                </a:lnTo>
                <a:lnTo>
                  <a:pt x="305" y="858"/>
                </a:lnTo>
                <a:lnTo>
                  <a:pt x="308" y="848"/>
                </a:lnTo>
                <a:lnTo>
                  <a:pt x="305" y="813"/>
                </a:lnTo>
                <a:lnTo>
                  <a:pt x="301" y="807"/>
                </a:lnTo>
                <a:lnTo>
                  <a:pt x="301" y="788"/>
                </a:lnTo>
                <a:lnTo>
                  <a:pt x="294" y="780"/>
                </a:lnTo>
                <a:lnTo>
                  <a:pt x="297" y="764"/>
                </a:lnTo>
                <a:lnTo>
                  <a:pt x="305" y="764"/>
                </a:lnTo>
                <a:lnTo>
                  <a:pt x="321" y="754"/>
                </a:lnTo>
                <a:lnTo>
                  <a:pt x="308" y="724"/>
                </a:lnTo>
                <a:lnTo>
                  <a:pt x="301" y="713"/>
                </a:lnTo>
                <a:lnTo>
                  <a:pt x="301" y="711"/>
                </a:lnTo>
                <a:lnTo>
                  <a:pt x="301" y="684"/>
                </a:lnTo>
                <a:lnTo>
                  <a:pt x="312" y="664"/>
                </a:lnTo>
                <a:lnTo>
                  <a:pt x="314" y="644"/>
                </a:lnTo>
                <a:lnTo>
                  <a:pt x="318" y="620"/>
                </a:lnTo>
                <a:lnTo>
                  <a:pt x="314" y="601"/>
                </a:lnTo>
                <a:lnTo>
                  <a:pt x="321" y="587"/>
                </a:lnTo>
                <a:lnTo>
                  <a:pt x="325" y="577"/>
                </a:lnTo>
                <a:lnTo>
                  <a:pt x="345" y="564"/>
                </a:lnTo>
                <a:lnTo>
                  <a:pt x="364" y="557"/>
                </a:lnTo>
                <a:lnTo>
                  <a:pt x="382" y="564"/>
                </a:lnTo>
                <a:lnTo>
                  <a:pt x="388" y="568"/>
                </a:lnTo>
                <a:lnTo>
                  <a:pt x="397" y="554"/>
                </a:lnTo>
                <a:lnTo>
                  <a:pt x="397" y="538"/>
                </a:lnTo>
                <a:lnTo>
                  <a:pt x="388" y="507"/>
                </a:lnTo>
                <a:lnTo>
                  <a:pt x="384" y="494"/>
                </a:lnTo>
                <a:lnTo>
                  <a:pt x="388" y="487"/>
                </a:lnTo>
                <a:lnTo>
                  <a:pt x="394" y="487"/>
                </a:lnTo>
                <a:lnTo>
                  <a:pt x="402" y="477"/>
                </a:lnTo>
                <a:lnTo>
                  <a:pt x="406" y="457"/>
                </a:lnTo>
                <a:lnTo>
                  <a:pt x="408" y="430"/>
                </a:lnTo>
                <a:lnTo>
                  <a:pt x="412" y="404"/>
                </a:lnTo>
                <a:lnTo>
                  <a:pt x="421" y="393"/>
                </a:lnTo>
                <a:lnTo>
                  <a:pt x="442" y="381"/>
                </a:lnTo>
                <a:lnTo>
                  <a:pt x="455" y="374"/>
                </a:lnTo>
                <a:lnTo>
                  <a:pt x="458" y="354"/>
                </a:lnTo>
                <a:lnTo>
                  <a:pt x="465" y="340"/>
                </a:lnTo>
                <a:lnTo>
                  <a:pt x="482" y="326"/>
                </a:lnTo>
                <a:lnTo>
                  <a:pt x="486" y="317"/>
                </a:lnTo>
                <a:lnTo>
                  <a:pt x="482" y="307"/>
                </a:lnTo>
                <a:lnTo>
                  <a:pt x="482" y="293"/>
                </a:lnTo>
                <a:lnTo>
                  <a:pt x="495" y="283"/>
                </a:lnTo>
                <a:lnTo>
                  <a:pt x="512" y="254"/>
                </a:lnTo>
                <a:lnTo>
                  <a:pt x="525" y="256"/>
                </a:lnTo>
                <a:lnTo>
                  <a:pt x="544" y="240"/>
                </a:lnTo>
                <a:lnTo>
                  <a:pt x="542" y="226"/>
                </a:lnTo>
                <a:lnTo>
                  <a:pt x="555" y="213"/>
                </a:lnTo>
                <a:lnTo>
                  <a:pt x="562" y="217"/>
                </a:lnTo>
                <a:lnTo>
                  <a:pt x="575" y="213"/>
                </a:lnTo>
                <a:lnTo>
                  <a:pt x="595" y="217"/>
                </a:lnTo>
                <a:lnTo>
                  <a:pt x="621" y="193"/>
                </a:lnTo>
                <a:lnTo>
                  <a:pt x="618" y="180"/>
                </a:lnTo>
                <a:lnTo>
                  <a:pt x="621" y="173"/>
                </a:lnTo>
                <a:lnTo>
                  <a:pt x="614" y="169"/>
                </a:lnTo>
                <a:lnTo>
                  <a:pt x="628" y="157"/>
                </a:lnTo>
                <a:lnTo>
                  <a:pt x="648" y="155"/>
                </a:lnTo>
                <a:lnTo>
                  <a:pt x="662" y="173"/>
                </a:lnTo>
                <a:lnTo>
                  <a:pt x="684" y="199"/>
                </a:lnTo>
                <a:lnTo>
                  <a:pt x="695" y="199"/>
                </a:lnTo>
                <a:lnTo>
                  <a:pt x="708" y="189"/>
                </a:lnTo>
                <a:lnTo>
                  <a:pt x="718" y="187"/>
                </a:lnTo>
                <a:lnTo>
                  <a:pt x="725" y="189"/>
                </a:lnTo>
                <a:lnTo>
                  <a:pt x="736" y="199"/>
                </a:lnTo>
                <a:lnTo>
                  <a:pt x="748" y="202"/>
                </a:lnTo>
                <a:lnTo>
                  <a:pt x="751" y="199"/>
                </a:lnTo>
                <a:lnTo>
                  <a:pt x="758" y="187"/>
                </a:lnTo>
                <a:lnTo>
                  <a:pt x="762" y="180"/>
                </a:lnTo>
                <a:lnTo>
                  <a:pt x="775" y="157"/>
                </a:lnTo>
                <a:lnTo>
                  <a:pt x="778" y="155"/>
                </a:lnTo>
                <a:lnTo>
                  <a:pt x="775" y="120"/>
                </a:lnTo>
                <a:lnTo>
                  <a:pt x="792" y="104"/>
                </a:lnTo>
                <a:lnTo>
                  <a:pt x="799" y="107"/>
                </a:lnTo>
                <a:lnTo>
                  <a:pt x="818" y="87"/>
                </a:lnTo>
                <a:lnTo>
                  <a:pt x="836" y="107"/>
                </a:lnTo>
                <a:lnTo>
                  <a:pt x="842" y="113"/>
                </a:lnTo>
                <a:lnTo>
                  <a:pt x="851" y="110"/>
                </a:lnTo>
                <a:lnTo>
                  <a:pt x="858" y="120"/>
                </a:lnTo>
                <a:lnTo>
                  <a:pt x="858" y="127"/>
                </a:lnTo>
                <a:lnTo>
                  <a:pt x="865" y="133"/>
                </a:lnTo>
                <a:lnTo>
                  <a:pt x="865" y="143"/>
                </a:lnTo>
                <a:lnTo>
                  <a:pt x="875" y="131"/>
                </a:lnTo>
                <a:lnTo>
                  <a:pt x="893" y="118"/>
                </a:lnTo>
                <a:lnTo>
                  <a:pt x="902" y="96"/>
                </a:lnTo>
                <a:lnTo>
                  <a:pt x="895" y="94"/>
                </a:lnTo>
                <a:lnTo>
                  <a:pt x="884" y="104"/>
                </a:lnTo>
                <a:lnTo>
                  <a:pt x="882" y="87"/>
                </a:lnTo>
                <a:lnTo>
                  <a:pt x="875" y="83"/>
                </a:lnTo>
                <a:lnTo>
                  <a:pt x="873" y="74"/>
                </a:lnTo>
                <a:lnTo>
                  <a:pt x="899" y="54"/>
                </a:lnTo>
                <a:lnTo>
                  <a:pt x="908" y="57"/>
                </a:lnTo>
                <a:lnTo>
                  <a:pt x="912" y="43"/>
                </a:lnTo>
                <a:lnTo>
                  <a:pt x="906" y="39"/>
                </a:lnTo>
                <a:lnTo>
                  <a:pt x="888" y="33"/>
                </a:lnTo>
                <a:lnTo>
                  <a:pt x="878" y="30"/>
                </a:lnTo>
                <a:lnTo>
                  <a:pt x="865" y="17"/>
                </a:lnTo>
                <a:lnTo>
                  <a:pt x="851" y="13"/>
                </a:lnTo>
                <a:lnTo>
                  <a:pt x="838" y="27"/>
                </a:lnTo>
                <a:lnTo>
                  <a:pt x="832" y="37"/>
                </a:lnTo>
                <a:lnTo>
                  <a:pt x="818" y="27"/>
                </a:lnTo>
                <a:lnTo>
                  <a:pt x="825" y="20"/>
                </a:lnTo>
                <a:lnTo>
                  <a:pt x="828" y="4"/>
                </a:lnTo>
                <a:lnTo>
                  <a:pt x="825" y="0"/>
                </a:lnTo>
                <a:lnTo>
                  <a:pt x="808" y="0"/>
                </a:lnTo>
                <a:lnTo>
                  <a:pt x="805" y="6"/>
                </a:lnTo>
                <a:lnTo>
                  <a:pt x="802" y="17"/>
                </a:lnTo>
                <a:lnTo>
                  <a:pt x="805" y="27"/>
                </a:lnTo>
                <a:lnTo>
                  <a:pt x="792" y="39"/>
                </a:lnTo>
                <a:lnTo>
                  <a:pt x="781" y="20"/>
                </a:lnTo>
                <a:lnTo>
                  <a:pt x="771" y="24"/>
                </a:lnTo>
                <a:lnTo>
                  <a:pt x="769" y="39"/>
                </a:lnTo>
                <a:lnTo>
                  <a:pt x="762" y="63"/>
                </a:lnTo>
                <a:lnTo>
                  <a:pt x="745" y="80"/>
                </a:lnTo>
                <a:lnTo>
                  <a:pt x="736" y="61"/>
                </a:lnTo>
                <a:lnTo>
                  <a:pt x="751" y="46"/>
                </a:lnTo>
                <a:lnTo>
                  <a:pt x="755" y="27"/>
                </a:lnTo>
                <a:lnTo>
                  <a:pt x="745" y="27"/>
                </a:lnTo>
                <a:lnTo>
                  <a:pt x="728" y="27"/>
                </a:lnTo>
                <a:lnTo>
                  <a:pt x="714" y="46"/>
                </a:lnTo>
                <a:lnTo>
                  <a:pt x="699" y="74"/>
                </a:lnTo>
                <a:lnTo>
                  <a:pt x="705" y="87"/>
                </a:lnTo>
                <a:lnTo>
                  <a:pt x="695" y="94"/>
                </a:lnTo>
                <a:lnTo>
                  <a:pt x="681" y="83"/>
                </a:lnTo>
                <a:lnTo>
                  <a:pt x="668" y="90"/>
                </a:lnTo>
                <a:lnTo>
                  <a:pt x="671" y="104"/>
                </a:lnTo>
                <a:lnTo>
                  <a:pt x="655" y="104"/>
                </a:lnTo>
                <a:lnTo>
                  <a:pt x="644" y="107"/>
                </a:lnTo>
                <a:lnTo>
                  <a:pt x="632" y="124"/>
                </a:lnTo>
                <a:lnTo>
                  <a:pt x="614" y="120"/>
                </a:lnTo>
                <a:lnTo>
                  <a:pt x="614" y="131"/>
                </a:lnTo>
                <a:lnTo>
                  <a:pt x="601" y="120"/>
                </a:lnTo>
                <a:lnTo>
                  <a:pt x="584" y="127"/>
                </a:lnTo>
                <a:lnTo>
                  <a:pt x="581" y="140"/>
                </a:lnTo>
                <a:lnTo>
                  <a:pt x="568" y="143"/>
                </a:lnTo>
                <a:lnTo>
                  <a:pt x="558" y="131"/>
                </a:lnTo>
                <a:lnTo>
                  <a:pt x="538" y="133"/>
                </a:lnTo>
                <a:lnTo>
                  <a:pt x="518" y="140"/>
                </a:lnTo>
                <a:lnTo>
                  <a:pt x="518" y="161"/>
                </a:lnTo>
                <a:lnTo>
                  <a:pt x="531" y="164"/>
                </a:lnTo>
                <a:lnTo>
                  <a:pt x="531" y="169"/>
                </a:lnTo>
                <a:lnTo>
                  <a:pt x="531" y="183"/>
                </a:lnTo>
                <a:lnTo>
                  <a:pt x="520" y="180"/>
                </a:lnTo>
                <a:lnTo>
                  <a:pt x="508" y="187"/>
                </a:lnTo>
                <a:lnTo>
                  <a:pt x="512" y="199"/>
                </a:lnTo>
                <a:lnTo>
                  <a:pt x="525" y="211"/>
                </a:lnTo>
                <a:lnTo>
                  <a:pt x="525" y="226"/>
                </a:lnTo>
                <a:lnTo>
                  <a:pt x="512" y="220"/>
                </a:lnTo>
                <a:lnTo>
                  <a:pt x="502" y="223"/>
                </a:lnTo>
                <a:lnTo>
                  <a:pt x="502" y="237"/>
                </a:lnTo>
                <a:lnTo>
                  <a:pt x="486" y="237"/>
                </a:lnTo>
                <a:lnTo>
                  <a:pt x="473" y="237"/>
                </a:lnTo>
                <a:lnTo>
                  <a:pt x="469" y="246"/>
                </a:lnTo>
                <a:lnTo>
                  <a:pt x="465" y="254"/>
                </a:lnTo>
                <a:lnTo>
                  <a:pt x="455" y="256"/>
                </a:lnTo>
                <a:lnTo>
                  <a:pt x="451" y="263"/>
                </a:lnTo>
                <a:lnTo>
                  <a:pt x="455" y="274"/>
                </a:lnTo>
                <a:lnTo>
                  <a:pt x="436" y="280"/>
                </a:lnTo>
                <a:lnTo>
                  <a:pt x="449" y="293"/>
                </a:lnTo>
                <a:lnTo>
                  <a:pt x="451" y="300"/>
                </a:lnTo>
                <a:lnTo>
                  <a:pt x="439" y="311"/>
                </a:lnTo>
                <a:lnTo>
                  <a:pt x="415" y="326"/>
                </a:lnTo>
                <a:lnTo>
                  <a:pt x="397" y="340"/>
                </a:lnTo>
                <a:lnTo>
                  <a:pt x="388" y="360"/>
                </a:lnTo>
                <a:lnTo>
                  <a:pt x="371" y="374"/>
                </a:lnTo>
                <a:lnTo>
                  <a:pt x="371" y="383"/>
                </a:lnTo>
                <a:lnTo>
                  <a:pt x="375" y="393"/>
                </a:lnTo>
                <a:lnTo>
                  <a:pt x="361" y="404"/>
                </a:lnTo>
                <a:lnTo>
                  <a:pt x="364" y="417"/>
                </a:lnTo>
                <a:lnTo>
                  <a:pt x="351" y="440"/>
                </a:lnTo>
                <a:lnTo>
                  <a:pt x="342" y="444"/>
                </a:lnTo>
                <a:lnTo>
                  <a:pt x="342" y="461"/>
                </a:lnTo>
                <a:lnTo>
                  <a:pt x="349" y="471"/>
                </a:lnTo>
                <a:lnTo>
                  <a:pt x="338" y="481"/>
                </a:lnTo>
                <a:lnTo>
                  <a:pt x="331" y="474"/>
                </a:lnTo>
                <a:lnTo>
                  <a:pt x="318" y="481"/>
                </a:lnTo>
                <a:lnTo>
                  <a:pt x="321" y="501"/>
                </a:lnTo>
                <a:lnTo>
                  <a:pt x="308" y="507"/>
                </a:lnTo>
                <a:lnTo>
                  <a:pt x="288" y="511"/>
                </a:lnTo>
                <a:lnTo>
                  <a:pt x="275" y="527"/>
                </a:lnTo>
                <a:lnTo>
                  <a:pt x="271" y="544"/>
                </a:lnTo>
                <a:lnTo>
                  <a:pt x="257" y="557"/>
                </a:lnTo>
                <a:lnTo>
                  <a:pt x="257" y="568"/>
                </a:lnTo>
                <a:lnTo>
                  <a:pt x="275" y="554"/>
                </a:lnTo>
                <a:lnTo>
                  <a:pt x="294" y="540"/>
                </a:lnTo>
                <a:lnTo>
                  <a:pt x="301" y="544"/>
                </a:lnTo>
                <a:lnTo>
                  <a:pt x="294" y="564"/>
                </a:lnTo>
                <a:lnTo>
                  <a:pt x="278" y="575"/>
                </a:lnTo>
                <a:lnTo>
                  <a:pt x="261" y="571"/>
                </a:lnTo>
                <a:lnTo>
                  <a:pt x="264" y="584"/>
                </a:lnTo>
                <a:lnTo>
                  <a:pt x="242" y="594"/>
                </a:lnTo>
                <a:lnTo>
                  <a:pt x="238" y="575"/>
                </a:lnTo>
                <a:lnTo>
                  <a:pt x="227" y="568"/>
                </a:lnTo>
                <a:lnTo>
                  <a:pt x="214" y="587"/>
                </a:lnTo>
                <a:lnTo>
                  <a:pt x="201" y="587"/>
                </a:lnTo>
                <a:lnTo>
                  <a:pt x="187" y="590"/>
                </a:lnTo>
                <a:lnTo>
                  <a:pt x="184" y="608"/>
                </a:lnTo>
                <a:lnTo>
                  <a:pt x="177" y="611"/>
                </a:lnTo>
                <a:lnTo>
                  <a:pt x="177" y="620"/>
                </a:lnTo>
                <a:lnTo>
                  <a:pt x="169" y="617"/>
                </a:lnTo>
                <a:lnTo>
                  <a:pt x="157" y="608"/>
                </a:lnTo>
                <a:lnTo>
                  <a:pt x="139" y="611"/>
                </a:lnTo>
                <a:lnTo>
                  <a:pt x="139" y="620"/>
                </a:lnTo>
                <a:lnTo>
                  <a:pt x="142" y="630"/>
                </a:lnTo>
                <a:lnTo>
                  <a:pt x="134" y="632"/>
                </a:lnTo>
                <a:lnTo>
                  <a:pt x="118" y="624"/>
                </a:lnTo>
                <a:lnTo>
                  <a:pt x="102" y="636"/>
                </a:lnTo>
                <a:lnTo>
                  <a:pt x="106" y="646"/>
                </a:lnTo>
                <a:lnTo>
                  <a:pt x="105" y="654"/>
                </a:lnTo>
                <a:lnTo>
                  <a:pt x="89" y="646"/>
                </a:lnTo>
                <a:lnTo>
                  <a:pt x="84" y="655"/>
                </a:lnTo>
                <a:lnTo>
                  <a:pt x="78" y="661"/>
                </a:lnTo>
                <a:lnTo>
                  <a:pt x="61" y="657"/>
                </a:lnTo>
                <a:lnTo>
                  <a:pt x="51" y="659"/>
                </a:lnTo>
                <a:lnTo>
                  <a:pt x="49" y="673"/>
                </a:lnTo>
                <a:lnTo>
                  <a:pt x="42" y="676"/>
                </a:lnTo>
                <a:lnTo>
                  <a:pt x="32" y="692"/>
                </a:lnTo>
                <a:lnTo>
                  <a:pt x="34" y="711"/>
                </a:lnTo>
                <a:lnTo>
                  <a:pt x="30" y="737"/>
                </a:lnTo>
                <a:lnTo>
                  <a:pt x="26" y="764"/>
                </a:lnTo>
                <a:lnTo>
                  <a:pt x="22" y="789"/>
                </a:lnTo>
                <a:lnTo>
                  <a:pt x="19" y="802"/>
                </a:lnTo>
                <a:lnTo>
                  <a:pt x="27" y="813"/>
                </a:lnTo>
                <a:lnTo>
                  <a:pt x="42" y="804"/>
                </a:lnTo>
                <a:lnTo>
                  <a:pt x="52" y="809"/>
                </a:lnTo>
                <a:lnTo>
                  <a:pt x="52" y="819"/>
                </a:lnTo>
                <a:lnTo>
                  <a:pt x="38" y="827"/>
                </a:lnTo>
                <a:lnTo>
                  <a:pt x="36" y="844"/>
                </a:lnTo>
                <a:lnTo>
                  <a:pt x="32" y="852"/>
                </a:lnTo>
                <a:lnTo>
                  <a:pt x="18" y="851"/>
                </a:lnTo>
                <a:lnTo>
                  <a:pt x="12" y="870"/>
                </a:lnTo>
                <a:lnTo>
                  <a:pt x="19" y="876"/>
                </a:lnTo>
                <a:lnTo>
                  <a:pt x="32" y="873"/>
                </a:lnTo>
                <a:lnTo>
                  <a:pt x="39" y="881"/>
                </a:lnTo>
                <a:lnTo>
                  <a:pt x="40" y="886"/>
                </a:lnTo>
                <a:lnTo>
                  <a:pt x="30" y="893"/>
                </a:lnTo>
                <a:lnTo>
                  <a:pt x="30" y="905"/>
                </a:lnTo>
                <a:lnTo>
                  <a:pt x="18" y="907"/>
                </a:lnTo>
                <a:lnTo>
                  <a:pt x="8" y="901"/>
                </a:lnTo>
                <a:lnTo>
                  <a:pt x="11" y="918"/>
                </a:lnTo>
                <a:lnTo>
                  <a:pt x="8" y="929"/>
                </a:lnTo>
                <a:lnTo>
                  <a:pt x="0" y="929"/>
                </a:lnTo>
                <a:lnTo>
                  <a:pt x="20" y="950"/>
                </a:lnTo>
                <a:lnTo>
                  <a:pt x="30" y="962"/>
                </a:lnTo>
                <a:lnTo>
                  <a:pt x="36" y="977"/>
                </a:lnTo>
                <a:lnTo>
                  <a:pt x="56" y="989"/>
                </a:lnTo>
                <a:lnTo>
                  <a:pt x="77" y="1001"/>
                </a:lnTo>
                <a:lnTo>
                  <a:pt x="97" y="1001"/>
                </a:lnTo>
                <a:lnTo>
                  <a:pt x="127" y="981"/>
                </a:lnTo>
                <a:lnTo>
                  <a:pt x="157" y="959"/>
                </a:lnTo>
                <a:lnTo>
                  <a:pt x="184" y="923"/>
                </a:lnTo>
                <a:lnTo>
                  <a:pt x="189" y="919"/>
                </a:lnTo>
                <a:lnTo>
                  <a:pt x="196" y="931"/>
                </a:lnTo>
                <a:lnTo>
                  <a:pt x="209" y="923"/>
                </a:lnTo>
                <a:lnTo>
                  <a:pt x="214" y="909"/>
                </a:lnTo>
                <a:lnTo>
                  <a:pt x="215" y="893"/>
                </a:lnTo>
                <a:lnTo>
                  <a:pt x="230" y="873"/>
                </a:lnTo>
                <a:lnTo>
                  <a:pt x="224" y="895"/>
                </a:lnTo>
                <a:lnTo>
                  <a:pt x="231" y="899"/>
                </a:lnTo>
                <a:lnTo>
                  <a:pt x="227" y="909"/>
                </a:lnTo>
                <a:lnTo>
                  <a:pt x="231" y="927"/>
                </a:lnTo>
                <a:lnTo>
                  <a:pt x="238" y="943"/>
                </a:lnTo>
                <a:lnTo>
                  <a:pt x="245" y="938"/>
                </a:lnTo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db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69" name=""/>
          <p:cNvGrpSpPr/>
          <p:nvPr/>
        </p:nvGrpSpPr>
        <p:grpSpPr>
          <a:xfrm>
            <a:off x="6107040" y="801000"/>
            <a:ext cx="1563120" cy="1282320"/>
            <a:chOff x="6107040" y="801000"/>
            <a:chExt cx="1563120" cy="1282320"/>
          </a:xfrm>
        </p:grpSpPr>
        <p:sp>
          <p:nvSpPr>
            <p:cNvPr id="770" name=""/>
            <p:cNvSpPr/>
            <p:nvPr/>
          </p:nvSpPr>
          <p:spPr>
            <a:xfrm rot="21480000">
              <a:off x="6836760" y="1203480"/>
              <a:ext cx="74880" cy="77040"/>
            </a:xfrm>
            <a:custGeom>
              <a:avLst/>
              <a:gdLst/>
              <a:ahLst/>
              <a:rect l="l" t="t" r="r" b="b"/>
              <a:pathLst>
                <a:path w="27" h="36">
                  <a:moveTo>
                    <a:pt x="27" y="6"/>
                  </a:moveTo>
                  <a:lnTo>
                    <a:pt x="25" y="13"/>
                  </a:lnTo>
                  <a:lnTo>
                    <a:pt x="27" y="30"/>
                  </a:lnTo>
                  <a:lnTo>
                    <a:pt x="8" y="36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6" y="0"/>
                  </a:lnTo>
                  <a:lnTo>
                    <a:pt x="27" y="6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31320" bIns="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1" name=""/>
            <p:cNvSpPr/>
            <p:nvPr/>
          </p:nvSpPr>
          <p:spPr>
            <a:xfrm rot="21480000">
              <a:off x="6718680" y="1258920"/>
              <a:ext cx="69120" cy="40680"/>
            </a:xfrm>
            <a:custGeom>
              <a:avLst/>
              <a:gdLst/>
              <a:ahLst/>
              <a:rect l="l" t="t" r="r" b="b"/>
              <a:pathLst>
                <a:path w="25" h="19">
                  <a:moveTo>
                    <a:pt x="22" y="0"/>
                  </a:moveTo>
                  <a:lnTo>
                    <a:pt x="25" y="14"/>
                  </a:lnTo>
                  <a:lnTo>
                    <a:pt x="6" y="19"/>
                  </a:lnTo>
                  <a:lnTo>
                    <a:pt x="0" y="6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2" name=""/>
            <p:cNvSpPr/>
            <p:nvPr/>
          </p:nvSpPr>
          <p:spPr>
            <a:xfrm rot="21480000">
              <a:off x="6738480" y="1174320"/>
              <a:ext cx="82800" cy="49320"/>
            </a:xfrm>
            <a:custGeom>
              <a:avLst/>
              <a:gdLst/>
              <a:ahLst/>
              <a:rect l="l" t="t" r="r" b="b"/>
              <a:pathLst>
                <a:path w="30" h="23">
                  <a:moveTo>
                    <a:pt x="0" y="15"/>
                  </a:moveTo>
                  <a:lnTo>
                    <a:pt x="22" y="23"/>
                  </a:lnTo>
                  <a:lnTo>
                    <a:pt x="30" y="5"/>
                  </a:lnTo>
                  <a:lnTo>
                    <a:pt x="17" y="0"/>
                  </a:lnTo>
                  <a:lnTo>
                    <a:pt x="9" y="5"/>
                  </a:lnTo>
                  <a:lnTo>
                    <a:pt x="0" y="9"/>
                  </a:lnTo>
                  <a:lnTo>
                    <a:pt x="0" y="15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3" name=""/>
            <p:cNvSpPr/>
            <p:nvPr/>
          </p:nvSpPr>
          <p:spPr>
            <a:xfrm rot="21480000">
              <a:off x="6833160" y="1126800"/>
              <a:ext cx="64080" cy="40320"/>
            </a:xfrm>
            <a:custGeom>
              <a:avLst/>
              <a:gdLst/>
              <a:ahLst/>
              <a:rect l="l" t="t" r="r" b="b"/>
              <a:pathLst>
                <a:path w="23" h="19">
                  <a:moveTo>
                    <a:pt x="0" y="19"/>
                  </a:moveTo>
                  <a:lnTo>
                    <a:pt x="17" y="0"/>
                  </a:lnTo>
                  <a:lnTo>
                    <a:pt x="23" y="6"/>
                  </a:lnTo>
                  <a:lnTo>
                    <a:pt x="0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4" name=""/>
            <p:cNvSpPr/>
            <p:nvPr/>
          </p:nvSpPr>
          <p:spPr>
            <a:xfrm rot="21480000">
              <a:off x="6627600" y="1279440"/>
              <a:ext cx="52560" cy="40680"/>
            </a:xfrm>
            <a:custGeom>
              <a:avLst/>
              <a:gdLst/>
              <a:ahLst/>
              <a:rect l="l" t="t" r="r" b="b"/>
              <a:pathLst>
                <a:path w="19" h="19">
                  <a:moveTo>
                    <a:pt x="15" y="0"/>
                  </a:moveTo>
                  <a:lnTo>
                    <a:pt x="19" y="17"/>
                  </a:lnTo>
                  <a:lnTo>
                    <a:pt x="0" y="19"/>
                  </a:lnTo>
                  <a:lnTo>
                    <a:pt x="1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5" name=""/>
            <p:cNvSpPr/>
            <p:nvPr/>
          </p:nvSpPr>
          <p:spPr>
            <a:xfrm rot="21480000">
              <a:off x="7091640" y="1023120"/>
              <a:ext cx="82800" cy="5076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14" y="0"/>
                  </a:moveTo>
                  <a:lnTo>
                    <a:pt x="0" y="11"/>
                  </a:lnTo>
                  <a:lnTo>
                    <a:pt x="19" y="24"/>
                  </a:lnTo>
                  <a:lnTo>
                    <a:pt x="30" y="11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" name=""/>
            <p:cNvSpPr/>
            <p:nvPr/>
          </p:nvSpPr>
          <p:spPr>
            <a:xfrm rot="21480000">
              <a:off x="7164720" y="973440"/>
              <a:ext cx="82800" cy="53280"/>
            </a:xfrm>
            <a:custGeom>
              <a:avLst/>
              <a:gdLst/>
              <a:ahLst/>
              <a:rect l="l" t="t" r="r" b="b"/>
              <a:pathLst>
                <a:path w="30" h="25">
                  <a:moveTo>
                    <a:pt x="0" y="8"/>
                  </a:moveTo>
                  <a:lnTo>
                    <a:pt x="14" y="25"/>
                  </a:lnTo>
                  <a:lnTo>
                    <a:pt x="30" y="1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" name=""/>
            <p:cNvSpPr/>
            <p:nvPr/>
          </p:nvSpPr>
          <p:spPr>
            <a:xfrm rot="21480000">
              <a:off x="7380720" y="866520"/>
              <a:ext cx="119520" cy="64080"/>
            </a:xfrm>
            <a:custGeom>
              <a:avLst/>
              <a:gdLst/>
              <a:ahLst/>
              <a:rect l="l" t="t" r="r" b="b"/>
              <a:pathLst>
                <a:path w="43" h="30">
                  <a:moveTo>
                    <a:pt x="19" y="9"/>
                  </a:moveTo>
                  <a:lnTo>
                    <a:pt x="27" y="13"/>
                  </a:lnTo>
                  <a:lnTo>
                    <a:pt x="43" y="0"/>
                  </a:lnTo>
                  <a:lnTo>
                    <a:pt x="35" y="27"/>
                  </a:lnTo>
                  <a:lnTo>
                    <a:pt x="19" y="30"/>
                  </a:lnTo>
                  <a:lnTo>
                    <a:pt x="0" y="11"/>
                  </a:lnTo>
                  <a:lnTo>
                    <a:pt x="19" y="9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" name=""/>
            <p:cNvSpPr/>
            <p:nvPr/>
          </p:nvSpPr>
          <p:spPr>
            <a:xfrm rot="21480000">
              <a:off x="7608240" y="802080"/>
              <a:ext cx="60840" cy="4032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11" y="0"/>
                  </a:moveTo>
                  <a:lnTo>
                    <a:pt x="19" y="7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9" name=""/>
            <p:cNvSpPr/>
            <p:nvPr/>
          </p:nvSpPr>
          <p:spPr>
            <a:xfrm rot="21480000">
              <a:off x="6107400" y="2041200"/>
              <a:ext cx="91080" cy="40320"/>
            </a:xfrm>
            <a:custGeom>
              <a:avLst/>
              <a:gdLst/>
              <a:ahLst/>
              <a:rect l="l" t="t" r="r" b="b"/>
              <a:pathLst>
                <a:path w="33" h="19">
                  <a:moveTo>
                    <a:pt x="33" y="1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3" y="19"/>
                  </a:lnTo>
                  <a:lnTo>
                    <a:pt x="33" y="1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8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80" name=""/>
          <p:cNvSpPr/>
          <p:nvPr/>
        </p:nvSpPr>
        <p:spPr>
          <a:xfrm rot="21480000">
            <a:off x="7511760" y="5882760"/>
            <a:ext cx="896760" cy="733680"/>
          </a:xfrm>
          <a:custGeom>
            <a:avLst/>
            <a:gdLst/>
            <a:ahLst/>
            <a:rect l="l" t="t" r="r" b="b"/>
            <a:pathLst>
              <a:path w="322" h="343">
                <a:moveTo>
                  <a:pt x="310" y="0"/>
                </a:moveTo>
                <a:lnTo>
                  <a:pt x="303" y="10"/>
                </a:lnTo>
                <a:lnTo>
                  <a:pt x="295" y="20"/>
                </a:lnTo>
                <a:lnTo>
                  <a:pt x="281" y="29"/>
                </a:lnTo>
                <a:lnTo>
                  <a:pt x="268" y="30"/>
                </a:lnTo>
                <a:lnTo>
                  <a:pt x="257" y="24"/>
                </a:lnTo>
                <a:lnTo>
                  <a:pt x="255" y="20"/>
                </a:lnTo>
                <a:lnTo>
                  <a:pt x="242" y="16"/>
                </a:lnTo>
                <a:lnTo>
                  <a:pt x="235" y="14"/>
                </a:lnTo>
                <a:lnTo>
                  <a:pt x="222" y="10"/>
                </a:lnTo>
                <a:lnTo>
                  <a:pt x="210" y="4"/>
                </a:lnTo>
                <a:lnTo>
                  <a:pt x="206" y="4"/>
                </a:lnTo>
                <a:lnTo>
                  <a:pt x="197" y="10"/>
                </a:lnTo>
                <a:lnTo>
                  <a:pt x="185" y="12"/>
                </a:lnTo>
                <a:lnTo>
                  <a:pt x="175" y="16"/>
                </a:lnTo>
                <a:lnTo>
                  <a:pt x="168" y="22"/>
                </a:lnTo>
                <a:lnTo>
                  <a:pt x="157" y="22"/>
                </a:lnTo>
                <a:lnTo>
                  <a:pt x="145" y="25"/>
                </a:lnTo>
                <a:lnTo>
                  <a:pt x="136" y="26"/>
                </a:lnTo>
                <a:lnTo>
                  <a:pt x="128" y="29"/>
                </a:lnTo>
                <a:lnTo>
                  <a:pt x="129" y="31"/>
                </a:lnTo>
                <a:lnTo>
                  <a:pt x="117" y="36"/>
                </a:lnTo>
                <a:lnTo>
                  <a:pt x="106" y="36"/>
                </a:lnTo>
                <a:lnTo>
                  <a:pt x="87" y="41"/>
                </a:lnTo>
                <a:lnTo>
                  <a:pt x="74" y="41"/>
                </a:lnTo>
                <a:lnTo>
                  <a:pt x="67" y="43"/>
                </a:lnTo>
                <a:lnTo>
                  <a:pt x="58" y="42"/>
                </a:lnTo>
                <a:lnTo>
                  <a:pt x="50" y="48"/>
                </a:lnTo>
                <a:lnTo>
                  <a:pt x="45" y="53"/>
                </a:lnTo>
                <a:lnTo>
                  <a:pt x="48" y="57"/>
                </a:lnTo>
                <a:lnTo>
                  <a:pt x="53" y="58"/>
                </a:lnTo>
                <a:lnTo>
                  <a:pt x="55" y="63"/>
                </a:lnTo>
                <a:lnTo>
                  <a:pt x="56" y="75"/>
                </a:lnTo>
                <a:lnTo>
                  <a:pt x="51" y="81"/>
                </a:lnTo>
                <a:lnTo>
                  <a:pt x="45" y="85"/>
                </a:lnTo>
                <a:lnTo>
                  <a:pt x="41" y="87"/>
                </a:lnTo>
                <a:lnTo>
                  <a:pt x="39" y="89"/>
                </a:lnTo>
                <a:lnTo>
                  <a:pt x="33" y="98"/>
                </a:lnTo>
                <a:lnTo>
                  <a:pt x="32" y="101"/>
                </a:lnTo>
                <a:lnTo>
                  <a:pt x="29" y="104"/>
                </a:lnTo>
                <a:lnTo>
                  <a:pt x="29" y="111"/>
                </a:lnTo>
                <a:lnTo>
                  <a:pt x="26" y="114"/>
                </a:lnTo>
                <a:lnTo>
                  <a:pt x="20" y="118"/>
                </a:lnTo>
                <a:lnTo>
                  <a:pt x="17" y="117"/>
                </a:lnTo>
                <a:lnTo>
                  <a:pt x="0" y="123"/>
                </a:lnTo>
                <a:lnTo>
                  <a:pt x="11" y="144"/>
                </a:lnTo>
                <a:lnTo>
                  <a:pt x="18" y="148"/>
                </a:lnTo>
                <a:lnTo>
                  <a:pt x="19" y="154"/>
                </a:lnTo>
                <a:lnTo>
                  <a:pt x="25" y="158"/>
                </a:lnTo>
                <a:lnTo>
                  <a:pt x="29" y="162"/>
                </a:lnTo>
                <a:lnTo>
                  <a:pt x="31" y="169"/>
                </a:lnTo>
                <a:lnTo>
                  <a:pt x="36" y="172"/>
                </a:lnTo>
                <a:lnTo>
                  <a:pt x="41" y="173"/>
                </a:lnTo>
                <a:lnTo>
                  <a:pt x="48" y="169"/>
                </a:lnTo>
                <a:lnTo>
                  <a:pt x="49" y="173"/>
                </a:lnTo>
                <a:lnTo>
                  <a:pt x="54" y="174"/>
                </a:lnTo>
                <a:lnTo>
                  <a:pt x="56" y="176"/>
                </a:lnTo>
                <a:lnTo>
                  <a:pt x="50" y="179"/>
                </a:lnTo>
                <a:lnTo>
                  <a:pt x="44" y="179"/>
                </a:lnTo>
                <a:lnTo>
                  <a:pt x="37" y="183"/>
                </a:lnTo>
                <a:lnTo>
                  <a:pt x="26" y="188"/>
                </a:lnTo>
                <a:lnTo>
                  <a:pt x="26" y="200"/>
                </a:lnTo>
                <a:lnTo>
                  <a:pt x="31" y="203"/>
                </a:lnTo>
                <a:lnTo>
                  <a:pt x="38" y="200"/>
                </a:lnTo>
                <a:lnTo>
                  <a:pt x="48" y="205"/>
                </a:lnTo>
                <a:lnTo>
                  <a:pt x="49" y="214"/>
                </a:lnTo>
                <a:lnTo>
                  <a:pt x="53" y="218"/>
                </a:lnTo>
                <a:lnTo>
                  <a:pt x="61" y="212"/>
                </a:lnTo>
                <a:lnTo>
                  <a:pt x="62" y="214"/>
                </a:lnTo>
                <a:lnTo>
                  <a:pt x="67" y="217"/>
                </a:lnTo>
                <a:lnTo>
                  <a:pt x="69" y="216"/>
                </a:lnTo>
                <a:lnTo>
                  <a:pt x="83" y="216"/>
                </a:lnTo>
                <a:lnTo>
                  <a:pt x="94" y="217"/>
                </a:lnTo>
                <a:lnTo>
                  <a:pt x="100" y="219"/>
                </a:lnTo>
                <a:lnTo>
                  <a:pt x="107" y="219"/>
                </a:lnTo>
                <a:lnTo>
                  <a:pt x="114" y="219"/>
                </a:lnTo>
                <a:lnTo>
                  <a:pt x="120" y="218"/>
                </a:lnTo>
                <a:lnTo>
                  <a:pt x="123" y="223"/>
                </a:lnTo>
                <a:lnTo>
                  <a:pt x="129" y="216"/>
                </a:lnTo>
                <a:lnTo>
                  <a:pt x="132" y="223"/>
                </a:lnTo>
                <a:lnTo>
                  <a:pt x="136" y="224"/>
                </a:lnTo>
                <a:lnTo>
                  <a:pt x="145" y="225"/>
                </a:lnTo>
                <a:lnTo>
                  <a:pt x="150" y="226"/>
                </a:lnTo>
                <a:lnTo>
                  <a:pt x="156" y="233"/>
                </a:lnTo>
                <a:lnTo>
                  <a:pt x="151" y="237"/>
                </a:lnTo>
                <a:lnTo>
                  <a:pt x="141" y="239"/>
                </a:lnTo>
                <a:lnTo>
                  <a:pt x="141" y="248"/>
                </a:lnTo>
                <a:lnTo>
                  <a:pt x="136" y="253"/>
                </a:lnTo>
                <a:lnTo>
                  <a:pt x="131" y="250"/>
                </a:lnTo>
                <a:lnTo>
                  <a:pt x="131" y="241"/>
                </a:lnTo>
                <a:lnTo>
                  <a:pt x="128" y="237"/>
                </a:lnTo>
                <a:lnTo>
                  <a:pt x="112" y="231"/>
                </a:lnTo>
                <a:lnTo>
                  <a:pt x="103" y="231"/>
                </a:lnTo>
                <a:lnTo>
                  <a:pt x="95" y="225"/>
                </a:lnTo>
                <a:lnTo>
                  <a:pt x="92" y="223"/>
                </a:lnTo>
                <a:lnTo>
                  <a:pt x="73" y="231"/>
                </a:lnTo>
                <a:lnTo>
                  <a:pt x="62" y="228"/>
                </a:lnTo>
                <a:lnTo>
                  <a:pt x="50" y="236"/>
                </a:lnTo>
                <a:lnTo>
                  <a:pt x="49" y="243"/>
                </a:lnTo>
                <a:lnTo>
                  <a:pt x="54" y="250"/>
                </a:lnTo>
                <a:lnTo>
                  <a:pt x="57" y="254"/>
                </a:lnTo>
                <a:lnTo>
                  <a:pt x="66" y="254"/>
                </a:lnTo>
                <a:lnTo>
                  <a:pt x="73" y="255"/>
                </a:lnTo>
                <a:lnTo>
                  <a:pt x="72" y="262"/>
                </a:lnTo>
                <a:lnTo>
                  <a:pt x="74" y="266"/>
                </a:lnTo>
                <a:lnTo>
                  <a:pt x="79" y="270"/>
                </a:lnTo>
                <a:lnTo>
                  <a:pt x="81" y="274"/>
                </a:lnTo>
                <a:lnTo>
                  <a:pt x="80" y="279"/>
                </a:lnTo>
                <a:lnTo>
                  <a:pt x="75" y="286"/>
                </a:lnTo>
                <a:lnTo>
                  <a:pt x="73" y="291"/>
                </a:lnTo>
                <a:lnTo>
                  <a:pt x="74" y="304"/>
                </a:lnTo>
                <a:lnTo>
                  <a:pt x="78" y="313"/>
                </a:lnTo>
                <a:lnTo>
                  <a:pt x="87" y="320"/>
                </a:lnTo>
                <a:lnTo>
                  <a:pt x="87" y="314"/>
                </a:lnTo>
                <a:lnTo>
                  <a:pt x="88" y="308"/>
                </a:lnTo>
                <a:lnTo>
                  <a:pt x="95" y="300"/>
                </a:lnTo>
                <a:lnTo>
                  <a:pt x="100" y="307"/>
                </a:lnTo>
                <a:lnTo>
                  <a:pt x="108" y="325"/>
                </a:lnTo>
                <a:lnTo>
                  <a:pt x="111" y="338"/>
                </a:lnTo>
                <a:lnTo>
                  <a:pt x="119" y="343"/>
                </a:lnTo>
                <a:lnTo>
                  <a:pt x="117" y="331"/>
                </a:lnTo>
                <a:lnTo>
                  <a:pt x="119" y="323"/>
                </a:lnTo>
                <a:lnTo>
                  <a:pt x="129" y="317"/>
                </a:lnTo>
                <a:lnTo>
                  <a:pt x="132" y="318"/>
                </a:lnTo>
                <a:lnTo>
                  <a:pt x="133" y="323"/>
                </a:lnTo>
                <a:lnTo>
                  <a:pt x="138" y="332"/>
                </a:lnTo>
                <a:lnTo>
                  <a:pt x="145" y="339"/>
                </a:lnTo>
                <a:lnTo>
                  <a:pt x="150" y="339"/>
                </a:lnTo>
                <a:lnTo>
                  <a:pt x="150" y="326"/>
                </a:lnTo>
                <a:lnTo>
                  <a:pt x="147" y="320"/>
                </a:lnTo>
                <a:lnTo>
                  <a:pt x="147" y="311"/>
                </a:lnTo>
                <a:lnTo>
                  <a:pt x="145" y="306"/>
                </a:lnTo>
                <a:lnTo>
                  <a:pt x="148" y="300"/>
                </a:lnTo>
                <a:lnTo>
                  <a:pt x="133" y="283"/>
                </a:lnTo>
                <a:lnTo>
                  <a:pt x="131" y="274"/>
                </a:lnTo>
                <a:lnTo>
                  <a:pt x="126" y="273"/>
                </a:lnTo>
                <a:lnTo>
                  <a:pt x="129" y="270"/>
                </a:lnTo>
                <a:lnTo>
                  <a:pt x="132" y="268"/>
                </a:lnTo>
                <a:lnTo>
                  <a:pt x="138" y="267"/>
                </a:lnTo>
                <a:lnTo>
                  <a:pt x="143" y="273"/>
                </a:lnTo>
                <a:lnTo>
                  <a:pt x="150" y="276"/>
                </a:lnTo>
                <a:lnTo>
                  <a:pt x="151" y="282"/>
                </a:lnTo>
                <a:lnTo>
                  <a:pt x="155" y="287"/>
                </a:lnTo>
                <a:lnTo>
                  <a:pt x="162" y="281"/>
                </a:lnTo>
                <a:lnTo>
                  <a:pt x="176" y="280"/>
                </a:lnTo>
                <a:lnTo>
                  <a:pt x="176" y="276"/>
                </a:lnTo>
                <a:lnTo>
                  <a:pt x="170" y="275"/>
                </a:lnTo>
                <a:lnTo>
                  <a:pt x="167" y="272"/>
                </a:lnTo>
                <a:lnTo>
                  <a:pt x="167" y="262"/>
                </a:lnTo>
                <a:lnTo>
                  <a:pt x="158" y="264"/>
                </a:lnTo>
                <a:lnTo>
                  <a:pt x="150" y="262"/>
                </a:lnTo>
                <a:lnTo>
                  <a:pt x="148" y="257"/>
                </a:lnTo>
                <a:lnTo>
                  <a:pt x="139" y="256"/>
                </a:lnTo>
                <a:lnTo>
                  <a:pt x="173" y="241"/>
                </a:lnTo>
                <a:lnTo>
                  <a:pt x="179" y="242"/>
                </a:lnTo>
                <a:lnTo>
                  <a:pt x="188" y="250"/>
                </a:lnTo>
                <a:lnTo>
                  <a:pt x="189" y="256"/>
                </a:lnTo>
                <a:lnTo>
                  <a:pt x="195" y="258"/>
                </a:lnTo>
                <a:lnTo>
                  <a:pt x="198" y="250"/>
                </a:lnTo>
                <a:lnTo>
                  <a:pt x="198" y="231"/>
                </a:lnTo>
                <a:lnTo>
                  <a:pt x="205" y="229"/>
                </a:lnTo>
                <a:lnTo>
                  <a:pt x="206" y="236"/>
                </a:lnTo>
                <a:lnTo>
                  <a:pt x="218" y="241"/>
                </a:lnTo>
                <a:lnTo>
                  <a:pt x="225" y="241"/>
                </a:lnTo>
                <a:lnTo>
                  <a:pt x="226" y="233"/>
                </a:lnTo>
                <a:lnTo>
                  <a:pt x="222" y="233"/>
                </a:lnTo>
                <a:lnTo>
                  <a:pt x="217" y="232"/>
                </a:lnTo>
                <a:lnTo>
                  <a:pt x="213" y="224"/>
                </a:lnTo>
                <a:lnTo>
                  <a:pt x="210" y="223"/>
                </a:lnTo>
                <a:lnTo>
                  <a:pt x="210" y="207"/>
                </a:lnTo>
                <a:lnTo>
                  <a:pt x="206" y="206"/>
                </a:lnTo>
                <a:lnTo>
                  <a:pt x="201" y="211"/>
                </a:lnTo>
                <a:lnTo>
                  <a:pt x="189" y="208"/>
                </a:lnTo>
                <a:lnTo>
                  <a:pt x="183" y="207"/>
                </a:lnTo>
                <a:lnTo>
                  <a:pt x="180" y="203"/>
                </a:lnTo>
                <a:lnTo>
                  <a:pt x="174" y="203"/>
                </a:lnTo>
                <a:lnTo>
                  <a:pt x="170" y="199"/>
                </a:lnTo>
                <a:lnTo>
                  <a:pt x="169" y="199"/>
                </a:lnTo>
                <a:lnTo>
                  <a:pt x="169" y="187"/>
                </a:lnTo>
                <a:lnTo>
                  <a:pt x="162" y="186"/>
                </a:lnTo>
                <a:lnTo>
                  <a:pt x="160" y="179"/>
                </a:lnTo>
                <a:lnTo>
                  <a:pt x="153" y="179"/>
                </a:lnTo>
                <a:lnTo>
                  <a:pt x="145" y="179"/>
                </a:lnTo>
                <a:lnTo>
                  <a:pt x="141" y="175"/>
                </a:lnTo>
                <a:lnTo>
                  <a:pt x="142" y="173"/>
                </a:lnTo>
                <a:lnTo>
                  <a:pt x="138" y="172"/>
                </a:lnTo>
                <a:lnTo>
                  <a:pt x="141" y="169"/>
                </a:lnTo>
                <a:lnTo>
                  <a:pt x="147" y="169"/>
                </a:lnTo>
                <a:lnTo>
                  <a:pt x="148" y="162"/>
                </a:lnTo>
                <a:lnTo>
                  <a:pt x="145" y="160"/>
                </a:lnTo>
                <a:lnTo>
                  <a:pt x="139" y="161"/>
                </a:lnTo>
                <a:lnTo>
                  <a:pt x="135" y="154"/>
                </a:lnTo>
                <a:lnTo>
                  <a:pt x="141" y="150"/>
                </a:lnTo>
                <a:lnTo>
                  <a:pt x="145" y="150"/>
                </a:lnTo>
                <a:lnTo>
                  <a:pt x="149" y="154"/>
                </a:lnTo>
                <a:lnTo>
                  <a:pt x="157" y="160"/>
                </a:lnTo>
                <a:lnTo>
                  <a:pt x="157" y="155"/>
                </a:lnTo>
                <a:lnTo>
                  <a:pt x="155" y="148"/>
                </a:lnTo>
                <a:lnTo>
                  <a:pt x="145" y="141"/>
                </a:lnTo>
                <a:lnTo>
                  <a:pt x="142" y="135"/>
                </a:lnTo>
                <a:lnTo>
                  <a:pt x="135" y="124"/>
                </a:lnTo>
                <a:lnTo>
                  <a:pt x="128" y="117"/>
                </a:lnTo>
                <a:lnTo>
                  <a:pt x="128" y="106"/>
                </a:lnTo>
                <a:lnTo>
                  <a:pt x="126" y="94"/>
                </a:lnTo>
                <a:lnTo>
                  <a:pt x="129" y="87"/>
                </a:lnTo>
                <a:lnTo>
                  <a:pt x="131" y="78"/>
                </a:lnTo>
                <a:lnTo>
                  <a:pt x="135" y="76"/>
                </a:lnTo>
                <a:lnTo>
                  <a:pt x="141" y="72"/>
                </a:lnTo>
                <a:lnTo>
                  <a:pt x="143" y="75"/>
                </a:lnTo>
                <a:lnTo>
                  <a:pt x="138" y="83"/>
                </a:lnTo>
                <a:lnTo>
                  <a:pt x="147" y="91"/>
                </a:lnTo>
                <a:lnTo>
                  <a:pt x="154" y="94"/>
                </a:lnTo>
                <a:lnTo>
                  <a:pt x="158" y="97"/>
                </a:lnTo>
                <a:lnTo>
                  <a:pt x="168" y="98"/>
                </a:lnTo>
                <a:lnTo>
                  <a:pt x="175" y="100"/>
                </a:lnTo>
                <a:lnTo>
                  <a:pt x="183" y="95"/>
                </a:lnTo>
                <a:lnTo>
                  <a:pt x="187" y="95"/>
                </a:lnTo>
                <a:lnTo>
                  <a:pt x="188" y="91"/>
                </a:lnTo>
                <a:lnTo>
                  <a:pt x="188" y="85"/>
                </a:lnTo>
                <a:lnTo>
                  <a:pt x="189" y="79"/>
                </a:lnTo>
                <a:lnTo>
                  <a:pt x="187" y="75"/>
                </a:lnTo>
                <a:lnTo>
                  <a:pt x="181" y="72"/>
                </a:lnTo>
                <a:lnTo>
                  <a:pt x="179" y="68"/>
                </a:lnTo>
                <a:lnTo>
                  <a:pt x="183" y="64"/>
                </a:lnTo>
                <a:lnTo>
                  <a:pt x="187" y="66"/>
                </a:lnTo>
                <a:lnTo>
                  <a:pt x="195" y="69"/>
                </a:lnTo>
                <a:lnTo>
                  <a:pt x="201" y="66"/>
                </a:lnTo>
                <a:lnTo>
                  <a:pt x="210" y="61"/>
                </a:lnTo>
                <a:lnTo>
                  <a:pt x="222" y="55"/>
                </a:lnTo>
                <a:lnTo>
                  <a:pt x="231" y="61"/>
                </a:lnTo>
                <a:lnTo>
                  <a:pt x="238" y="57"/>
                </a:lnTo>
                <a:lnTo>
                  <a:pt x="242" y="54"/>
                </a:lnTo>
                <a:lnTo>
                  <a:pt x="245" y="49"/>
                </a:lnTo>
                <a:lnTo>
                  <a:pt x="251" y="53"/>
                </a:lnTo>
                <a:lnTo>
                  <a:pt x="263" y="57"/>
                </a:lnTo>
                <a:lnTo>
                  <a:pt x="269" y="57"/>
                </a:lnTo>
                <a:lnTo>
                  <a:pt x="280" y="57"/>
                </a:lnTo>
                <a:lnTo>
                  <a:pt x="287" y="58"/>
                </a:lnTo>
                <a:lnTo>
                  <a:pt x="298" y="64"/>
                </a:lnTo>
                <a:lnTo>
                  <a:pt x="305" y="53"/>
                </a:lnTo>
                <a:lnTo>
                  <a:pt x="304" y="41"/>
                </a:lnTo>
                <a:lnTo>
                  <a:pt x="310" y="37"/>
                </a:lnTo>
                <a:lnTo>
                  <a:pt x="314" y="31"/>
                </a:lnTo>
                <a:lnTo>
                  <a:pt x="317" y="26"/>
                </a:lnTo>
                <a:lnTo>
                  <a:pt x="322" y="20"/>
                </a:lnTo>
                <a:lnTo>
                  <a:pt x="322" y="13"/>
                </a:lnTo>
                <a:lnTo>
                  <a:pt x="319" y="10"/>
                </a:lnTo>
                <a:lnTo>
                  <a:pt x="310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1" name=""/>
          <p:cNvSpPr/>
          <p:nvPr/>
        </p:nvSpPr>
        <p:spPr>
          <a:xfrm rot="21480000">
            <a:off x="7930800" y="6699240"/>
            <a:ext cx="450720" cy="106200"/>
          </a:xfrm>
          <a:custGeom>
            <a:avLst/>
            <a:gdLst/>
            <a:ahLst/>
            <a:rect l="l" t="t" r="r" b="b"/>
            <a:pathLst>
              <a:path w="162" h="50">
                <a:moveTo>
                  <a:pt x="20" y="0"/>
                </a:moveTo>
                <a:lnTo>
                  <a:pt x="14" y="6"/>
                </a:lnTo>
                <a:lnTo>
                  <a:pt x="7" y="9"/>
                </a:lnTo>
                <a:lnTo>
                  <a:pt x="11" y="12"/>
                </a:lnTo>
                <a:lnTo>
                  <a:pt x="6" y="21"/>
                </a:lnTo>
                <a:lnTo>
                  <a:pt x="6" y="24"/>
                </a:lnTo>
                <a:lnTo>
                  <a:pt x="0" y="24"/>
                </a:lnTo>
                <a:lnTo>
                  <a:pt x="4" y="28"/>
                </a:lnTo>
                <a:lnTo>
                  <a:pt x="41" y="28"/>
                </a:lnTo>
                <a:lnTo>
                  <a:pt x="58" y="34"/>
                </a:lnTo>
                <a:lnTo>
                  <a:pt x="80" y="45"/>
                </a:lnTo>
                <a:lnTo>
                  <a:pt x="101" y="50"/>
                </a:lnTo>
                <a:lnTo>
                  <a:pt x="126" y="38"/>
                </a:lnTo>
                <a:lnTo>
                  <a:pt x="144" y="33"/>
                </a:lnTo>
                <a:lnTo>
                  <a:pt x="146" y="30"/>
                </a:lnTo>
                <a:lnTo>
                  <a:pt x="158" y="30"/>
                </a:lnTo>
                <a:lnTo>
                  <a:pt x="162" y="24"/>
                </a:lnTo>
                <a:lnTo>
                  <a:pt x="150" y="26"/>
                </a:lnTo>
                <a:lnTo>
                  <a:pt x="142" y="26"/>
                </a:lnTo>
                <a:lnTo>
                  <a:pt x="136" y="28"/>
                </a:lnTo>
                <a:lnTo>
                  <a:pt x="132" y="24"/>
                </a:lnTo>
                <a:lnTo>
                  <a:pt x="129" y="21"/>
                </a:lnTo>
                <a:lnTo>
                  <a:pt x="120" y="19"/>
                </a:lnTo>
                <a:lnTo>
                  <a:pt x="116" y="21"/>
                </a:lnTo>
                <a:lnTo>
                  <a:pt x="105" y="21"/>
                </a:lnTo>
                <a:lnTo>
                  <a:pt x="100" y="31"/>
                </a:lnTo>
                <a:lnTo>
                  <a:pt x="93" y="30"/>
                </a:lnTo>
                <a:lnTo>
                  <a:pt x="88" y="22"/>
                </a:lnTo>
                <a:lnTo>
                  <a:pt x="82" y="19"/>
                </a:lnTo>
                <a:lnTo>
                  <a:pt x="76" y="15"/>
                </a:lnTo>
                <a:lnTo>
                  <a:pt x="70" y="16"/>
                </a:lnTo>
                <a:lnTo>
                  <a:pt x="67" y="19"/>
                </a:lnTo>
                <a:lnTo>
                  <a:pt x="61" y="19"/>
                </a:lnTo>
                <a:lnTo>
                  <a:pt x="50" y="21"/>
                </a:lnTo>
                <a:lnTo>
                  <a:pt x="50" y="14"/>
                </a:lnTo>
                <a:lnTo>
                  <a:pt x="42" y="9"/>
                </a:lnTo>
                <a:lnTo>
                  <a:pt x="29" y="9"/>
                </a:lnTo>
                <a:lnTo>
                  <a:pt x="20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2" name=""/>
          <p:cNvSpPr/>
          <p:nvPr/>
        </p:nvSpPr>
        <p:spPr>
          <a:xfrm flipH="1">
            <a:off x="1371240" y="4410000"/>
            <a:ext cx="942840" cy="11430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3" name=""/>
          <p:cNvSpPr/>
          <p:nvPr/>
        </p:nvSpPr>
        <p:spPr>
          <a:xfrm flipV="1">
            <a:off x="3772080" y="1743120"/>
            <a:ext cx="0" cy="3808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" name=""/>
          <p:cNvSpPr/>
          <p:nvPr/>
        </p:nvSpPr>
        <p:spPr>
          <a:xfrm>
            <a:off x="7372440" y="2886120"/>
            <a:ext cx="3427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5" name=""/>
          <p:cNvSpPr/>
          <p:nvPr/>
        </p:nvSpPr>
        <p:spPr>
          <a:xfrm>
            <a:off x="7286760" y="2962440"/>
            <a:ext cx="42840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6" name=""/>
          <p:cNvSpPr/>
          <p:nvPr/>
        </p:nvSpPr>
        <p:spPr>
          <a:xfrm>
            <a:off x="257040" y="1219320"/>
            <a:ext cx="428760" cy="30456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7" name=""/>
          <p:cNvSpPr/>
          <p:nvPr/>
        </p:nvSpPr>
        <p:spPr>
          <a:xfrm>
            <a:off x="771480" y="1143000"/>
            <a:ext cx="185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EU Directive Not Yet Effective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8" name=""/>
          <p:cNvSpPr/>
          <p:nvPr/>
        </p:nvSpPr>
        <p:spPr>
          <a:xfrm>
            <a:off x="257040" y="1711440"/>
            <a:ext cx="428760" cy="30456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db832b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9" name=""/>
          <p:cNvSpPr/>
          <p:nvPr/>
        </p:nvSpPr>
        <p:spPr>
          <a:xfrm>
            <a:off x="771480" y="1727280"/>
            <a:ext cx="2747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Very Limited Competition in Practice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0" name=""/>
          <p:cNvSpPr/>
          <p:nvPr/>
        </p:nvSpPr>
        <p:spPr>
          <a:xfrm>
            <a:off x="257040" y="2220840"/>
            <a:ext cx="428760" cy="30492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1" name=""/>
          <p:cNvSpPr/>
          <p:nvPr/>
        </p:nvSpPr>
        <p:spPr>
          <a:xfrm>
            <a:off x="771480" y="2158920"/>
            <a:ext cx="2473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Some Competition – On The Way To Full Liberalization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2" name=""/>
          <p:cNvSpPr/>
          <p:nvPr/>
        </p:nvSpPr>
        <p:spPr>
          <a:xfrm>
            <a:off x="257040" y="2703600"/>
            <a:ext cx="428760" cy="30456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00460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" name=""/>
          <p:cNvSpPr/>
          <p:nvPr/>
        </p:nvSpPr>
        <p:spPr>
          <a:xfrm>
            <a:off x="771480" y="2754360"/>
            <a:ext cx="2473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Fully Liberalized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"/>
          <p:cNvSpPr/>
          <p:nvPr/>
        </p:nvSpPr>
        <p:spPr>
          <a:xfrm>
            <a:off x="1984320" y="309600"/>
            <a:ext cx="63421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Pace of Natural Gas Liberalization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5" name=""/>
          <p:cNvSpPr/>
          <p:nvPr/>
        </p:nvSpPr>
        <p:spPr>
          <a:xfrm>
            <a:off x="1076400" y="1447920"/>
            <a:ext cx="8128080" cy="472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6" name=""/>
          <p:cNvSpPr/>
          <p:nvPr/>
        </p:nvSpPr>
        <p:spPr>
          <a:xfrm flipV="1">
            <a:off x="1892160" y="5241600"/>
            <a:ext cx="1800" cy="442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7" name=""/>
          <p:cNvSpPr/>
          <p:nvPr/>
        </p:nvSpPr>
        <p:spPr>
          <a:xfrm flipV="1">
            <a:off x="3270240" y="5241600"/>
            <a:ext cx="1440" cy="442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8" name=""/>
          <p:cNvSpPr/>
          <p:nvPr/>
        </p:nvSpPr>
        <p:spPr>
          <a:xfrm flipV="1">
            <a:off x="4646520" y="5241600"/>
            <a:ext cx="1800" cy="442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9" name=""/>
          <p:cNvSpPr/>
          <p:nvPr/>
        </p:nvSpPr>
        <p:spPr>
          <a:xfrm flipV="1">
            <a:off x="6024600" y="5241600"/>
            <a:ext cx="3240" cy="442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0" name=""/>
          <p:cNvSpPr/>
          <p:nvPr/>
        </p:nvSpPr>
        <p:spPr>
          <a:xfrm flipV="1">
            <a:off x="7402680" y="5241600"/>
            <a:ext cx="1440" cy="442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1" name=""/>
          <p:cNvSpPr/>
          <p:nvPr/>
        </p:nvSpPr>
        <p:spPr>
          <a:xfrm flipV="1">
            <a:off x="8778960" y="5241600"/>
            <a:ext cx="1440" cy="442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2" name=""/>
          <p:cNvSpPr/>
          <p:nvPr/>
        </p:nvSpPr>
        <p:spPr>
          <a:xfrm>
            <a:off x="2180160" y="4724280"/>
            <a:ext cx="471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Portugal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3" name=""/>
          <p:cNvSpPr/>
          <p:nvPr/>
        </p:nvSpPr>
        <p:spPr>
          <a:xfrm>
            <a:off x="2174400" y="5029200"/>
            <a:ext cx="415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Greece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4" name=""/>
          <p:cNvSpPr/>
          <p:nvPr/>
        </p:nvSpPr>
        <p:spPr>
          <a:xfrm>
            <a:off x="7834680" y="5029200"/>
            <a:ext cx="415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" name=""/>
          <p:cNvSpPr/>
          <p:nvPr/>
        </p:nvSpPr>
        <p:spPr>
          <a:xfrm>
            <a:off x="4748040" y="4495680"/>
            <a:ext cx="4579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Sweden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" name=""/>
          <p:cNvSpPr/>
          <p:nvPr/>
        </p:nvSpPr>
        <p:spPr>
          <a:xfrm>
            <a:off x="6034680" y="5029200"/>
            <a:ext cx="7038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Luxembourg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7" name=""/>
          <p:cNvSpPr/>
          <p:nvPr/>
        </p:nvSpPr>
        <p:spPr>
          <a:xfrm>
            <a:off x="2942280" y="4572000"/>
            <a:ext cx="3945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8" name=""/>
          <p:cNvSpPr/>
          <p:nvPr/>
        </p:nvSpPr>
        <p:spPr>
          <a:xfrm>
            <a:off x="3466800" y="4572000"/>
            <a:ext cx="513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Denmark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9" name=""/>
          <p:cNvSpPr/>
          <p:nvPr/>
        </p:nvSpPr>
        <p:spPr>
          <a:xfrm>
            <a:off x="7242840" y="4495680"/>
            <a:ext cx="2325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0" name=""/>
          <p:cNvSpPr/>
          <p:nvPr/>
        </p:nvSpPr>
        <p:spPr>
          <a:xfrm>
            <a:off x="4487760" y="3276720"/>
            <a:ext cx="6829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1" name=""/>
          <p:cNvSpPr/>
          <p:nvPr/>
        </p:nvSpPr>
        <p:spPr>
          <a:xfrm>
            <a:off x="4327200" y="5029200"/>
            <a:ext cx="3945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Austria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2" name=""/>
          <p:cNvSpPr/>
          <p:nvPr/>
        </p:nvSpPr>
        <p:spPr>
          <a:xfrm>
            <a:off x="5523480" y="4495680"/>
            <a:ext cx="4575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Belgium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3" name=""/>
          <p:cNvSpPr/>
          <p:nvPr/>
        </p:nvSpPr>
        <p:spPr>
          <a:xfrm>
            <a:off x="6462720" y="2743200"/>
            <a:ext cx="3243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Spain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4" name=""/>
          <p:cNvSpPr/>
          <p:nvPr/>
        </p:nvSpPr>
        <p:spPr>
          <a:xfrm>
            <a:off x="6881040" y="3473280"/>
            <a:ext cx="3873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Ireland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5" name=""/>
          <p:cNvSpPr/>
          <p:nvPr/>
        </p:nvSpPr>
        <p:spPr>
          <a:xfrm>
            <a:off x="8350200" y="5029200"/>
            <a:ext cx="5209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6" name=""/>
          <p:cNvSpPr/>
          <p:nvPr/>
        </p:nvSpPr>
        <p:spPr>
          <a:xfrm>
            <a:off x="8527320" y="1752480"/>
            <a:ext cx="1764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7" name=""/>
          <p:cNvSpPr/>
          <p:nvPr/>
        </p:nvSpPr>
        <p:spPr>
          <a:xfrm>
            <a:off x="1766160" y="5376960"/>
            <a:ext cx="258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" name=""/>
          <p:cNvSpPr/>
          <p:nvPr/>
        </p:nvSpPr>
        <p:spPr>
          <a:xfrm>
            <a:off x="3089880" y="5376960"/>
            <a:ext cx="357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" name=""/>
          <p:cNvSpPr/>
          <p:nvPr/>
        </p:nvSpPr>
        <p:spPr>
          <a:xfrm>
            <a:off x="4469400" y="5376960"/>
            <a:ext cx="357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" name=""/>
          <p:cNvSpPr/>
          <p:nvPr/>
        </p:nvSpPr>
        <p:spPr>
          <a:xfrm>
            <a:off x="5845680" y="5376960"/>
            <a:ext cx="357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" name=""/>
          <p:cNvSpPr/>
          <p:nvPr/>
        </p:nvSpPr>
        <p:spPr>
          <a:xfrm>
            <a:off x="7223760" y="5376960"/>
            <a:ext cx="357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" name=""/>
          <p:cNvSpPr/>
          <p:nvPr/>
        </p:nvSpPr>
        <p:spPr>
          <a:xfrm>
            <a:off x="8550360" y="5376960"/>
            <a:ext cx="4568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3" name=""/>
          <p:cNvSpPr/>
          <p:nvPr/>
        </p:nvSpPr>
        <p:spPr>
          <a:xfrm>
            <a:off x="4470480" y="5710320"/>
            <a:ext cx="13446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Opening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" name=""/>
          <p:cNvSpPr/>
          <p:nvPr/>
        </p:nvSpPr>
        <p:spPr>
          <a:xfrm rot="16200000">
            <a:off x="697680" y="3323160"/>
            <a:ext cx="16563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"Openness"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" name=""/>
          <p:cNvSpPr/>
          <p:nvPr/>
        </p:nvSpPr>
        <p:spPr>
          <a:xfrm>
            <a:off x="1076400" y="1447920"/>
            <a:ext cx="8128080" cy="47242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826" name="" descr=""/>
          <p:cNvPicPr/>
          <p:nvPr/>
        </p:nvPicPr>
        <p:blipFill>
          <a:blip r:embed="rId1"/>
          <a:stretch/>
        </p:blipFill>
        <p:spPr>
          <a:xfrm>
            <a:off x="1703520" y="4648320"/>
            <a:ext cx="446040" cy="28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7" name="" descr=""/>
          <p:cNvPicPr/>
          <p:nvPr/>
        </p:nvPicPr>
        <p:blipFill>
          <a:blip r:embed="rId2"/>
          <a:stretch/>
        </p:blipFill>
        <p:spPr>
          <a:xfrm>
            <a:off x="1704960" y="4952880"/>
            <a:ext cx="455760" cy="28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8" name="" descr=""/>
          <p:cNvPicPr/>
          <p:nvPr/>
        </p:nvPicPr>
        <p:blipFill>
          <a:blip r:embed="rId3"/>
          <a:stretch/>
        </p:blipFill>
        <p:spPr>
          <a:xfrm>
            <a:off x="8391600" y="1905120"/>
            <a:ext cx="453960" cy="28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9" name="" descr=""/>
          <p:cNvPicPr/>
          <p:nvPr/>
        </p:nvPicPr>
        <p:blipFill>
          <a:blip r:embed="rId4"/>
          <a:stretch/>
        </p:blipFill>
        <p:spPr>
          <a:xfrm>
            <a:off x="8391600" y="4743360"/>
            <a:ext cx="439560" cy="28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0" name="" descr=""/>
          <p:cNvPicPr/>
          <p:nvPr/>
        </p:nvPicPr>
        <p:blipFill>
          <a:blip r:embed="rId5"/>
          <a:stretch/>
        </p:blipFill>
        <p:spPr>
          <a:xfrm>
            <a:off x="7818480" y="4734000"/>
            <a:ext cx="430200" cy="28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1" name="" descr=""/>
          <p:cNvPicPr/>
          <p:nvPr/>
        </p:nvPicPr>
        <p:blipFill>
          <a:blip r:embed="rId6"/>
          <a:stretch/>
        </p:blipFill>
        <p:spPr>
          <a:xfrm>
            <a:off x="6962760" y="3657600"/>
            <a:ext cx="452520" cy="28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2" name="" descr=""/>
          <p:cNvPicPr/>
          <p:nvPr/>
        </p:nvPicPr>
        <p:blipFill>
          <a:blip r:embed="rId7"/>
          <a:stretch/>
        </p:blipFill>
        <p:spPr>
          <a:xfrm>
            <a:off x="6399360" y="2924280"/>
            <a:ext cx="438120" cy="28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3" name="" descr=""/>
          <p:cNvPicPr/>
          <p:nvPr/>
        </p:nvPicPr>
        <p:blipFill>
          <a:blip r:embed="rId8"/>
          <a:stretch/>
        </p:blipFill>
        <p:spPr>
          <a:xfrm>
            <a:off x="4589640" y="3438360"/>
            <a:ext cx="431640" cy="28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4" name="" descr=""/>
          <p:cNvPicPr/>
          <p:nvPr/>
        </p:nvPicPr>
        <p:blipFill>
          <a:blip r:embed="rId9"/>
          <a:stretch/>
        </p:blipFill>
        <p:spPr>
          <a:xfrm>
            <a:off x="5541840" y="4648320"/>
            <a:ext cx="435240" cy="28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5" name="" descr=""/>
          <p:cNvPicPr/>
          <p:nvPr/>
        </p:nvPicPr>
        <p:blipFill>
          <a:blip r:embed="rId10"/>
          <a:stretch/>
        </p:blipFill>
        <p:spPr>
          <a:xfrm>
            <a:off x="4738680" y="4952880"/>
            <a:ext cx="431640" cy="28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6" name="" descr=""/>
          <p:cNvPicPr/>
          <p:nvPr/>
        </p:nvPicPr>
        <p:blipFill>
          <a:blip r:embed="rId11"/>
          <a:stretch/>
        </p:blipFill>
        <p:spPr>
          <a:xfrm>
            <a:off x="7532640" y="4419720"/>
            <a:ext cx="453960" cy="28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7" name="" descr=""/>
          <p:cNvPicPr/>
          <p:nvPr/>
        </p:nvPicPr>
        <p:blipFill>
          <a:blip r:embed="rId12"/>
          <a:stretch/>
        </p:blipFill>
        <p:spPr>
          <a:xfrm>
            <a:off x="4738680" y="4648320"/>
            <a:ext cx="430200" cy="28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8" name="" descr=""/>
          <p:cNvPicPr/>
          <p:nvPr/>
        </p:nvPicPr>
        <p:blipFill>
          <a:blip r:embed="rId13"/>
          <a:stretch/>
        </p:blipFill>
        <p:spPr>
          <a:xfrm>
            <a:off x="5541840" y="4952880"/>
            <a:ext cx="435240" cy="28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9" name="" descr=""/>
          <p:cNvPicPr/>
          <p:nvPr/>
        </p:nvPicPr>
        <p:blipFill>
          <a:blip r:embed="rId14"/>
          <a:stretch/>
        </p:blipFill>
        <p:spPr>
          <a:xfrm>
            <a:off x="2909880" y="4730760"/>
            <a:ext cx="428760" cy="28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0" name="" descr=""/>
          <p:cNvPicPr/>
          <p:nvPr/>
        </p:nvPicPr>
        <p:blipFill>
          <a:blip r:embed="rId15"/>
          <a:stretch/>
        </p:blipFill>
        <p:spPr>
          <a:xfrm>
            <a:off x="3492360" y="4713120"/>
            <a:ext cx="436680" cy="28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1" name=""/>
          <p:cNvSpPr/>
          <p:nvPr/>
        </p:nvSpPr>
        <p:spPr>
          <a:xfrm>
            <a:off x="1847880" y="5257800"/>
            <a:ext cx="72007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" name=""/>
          <p:cNvSpPr/>
          <p:nvPr/>
        </p:nvSpPr>
        <p:spPr>
          <a:xfrm flipV="1">
            <a:off x="1847880" y="1600200"/>
            <a:ext cx="0" cy="3657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" name=""/>
          <p:cNvSpPr/>
          <p:nvPr/>
        </p:nvSpPr>
        <p:spPr>
          <a:xfrm>
            <a:off x="7495560" y="3581280"/>
            <a:ext cx="3873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Ireland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"/>
          <p:cNvSpPr/>
          <p:nvPr/>
        </p:nvSpPr>
        <p:spPr>
          <a:xfrm>
            <a:off x="1935720" y="255600"/>
            <a:ext cx="64058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Liberalization Summary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" name=""/>
          <p:cNvSpPr/>
          <p:nvPr/>
        </p:nvSpPr>
        <p:spPr>
          <a:xfrm rot="21480000">
            <a:off x="2314440" y="5213520"/>
            <a:ext cx="768600" cy="842760"/>
          </a:xfrm>
          <a:custGeom>
            <a:avLst/>
            <a:gdLst/>
            <a:ahLst/>
            <a:rect l="l" t="t" r="r" b="b"/>
            <a:pathLst>
              <a:path w="276" h="394">
                <a:moveTo>
                  <a:pt x="139" y="4"/>
                </a:moveTo>
                <a:lnTo>
                  <a:pt x="160" y="0"/>
                </a:lnTo>
                <a:lnTo>
                  <a:pt x="173" y="16"/>
                </a:lnTo>
                <a:lnTo>
                  <a:pt x="175" y="33"/>
                </a:lnTo>
                <a:lnTo>
                  <a:pt x="180" y="38"/>
                </a:lnTo>
                <a:lnTo>
                  <a:pt x="190" y="35"/>
                </a:lnTo>
                <a:lnTo>
                  <a:pt x="221" y="48"/>
                </a:lnTo>
                <a:lnTo>
                  <a:pt x="231" y="42"/>
                </a:lnTo>
                <a:lnTo>
                  <a:pt x="243" y="41"/>
                </a:lnTo>
                <a:lnTo>
                  <a:pt x="251" y="51"/>
                </a:lnTo>
                <a:lnTo>
                  <a:pt x="258" y="69"/>
                </a:lnTo>
                <a:lnTo>
                  <a:pt x="269" y="81"/>
                </a:lnTo>
                <a:lnTo>
                  <a:pt x="276" y="87"/>
                </a:lnTo>
                <a:lnTo>
                  <a:pt x="273" y="93"/>
                </a:lnTo>
                <a:lnTo>
                  <a:pt x="250" y="100"/>
                </a:lnTo>
                <a:lnTo>
                  <a:pt x="224" y="114"/>
                </a:lnTo>
                <a:lnTo>
                  <a:pt x="225" y="138"/>
                </a:lnTo>
                <a:lnTo>
                  <a:pt x="210" y="151"/>
                </a:lnTo>
                <a:lnTo>
                  <a:pt x="196" y="162"/>
                </a:lnTo>
                <a:lnTo>
                  <a:pt x="195" y="186"/>
                </a:lnTo>
                <a:lnTo>
                  <a:pt x="195" y="201"/>
                </a:lnTo>
                <a:lnTo>
                  <a:pt x="185" y="212"/>
                </a:lnTo>
                <a:lnTo>
                  <a:pt x="176" y="201"/>
                </a:lnTo>
                <a:lnTo>
                  <a:pt x="162" y="205"/>
                </a:lnTo>
                <a:lnTo>
                  <a:pt x="161" y="213"/>
                </a:lnTo>
                <a:lnTo>
                  <a:pt x="158" y="232"/>
                </a:lnTo>
                <a:lnTo>
                  <a:pt x="163" y="239"/>
                </a:lnTo>
                <a:lnTo>
                  <a:pt x="161" y="260"/>
                </a:lnTo>
                <a:lnTo>
                  <a:pt x="151" y="268"/>
                </a:lnTo>
                <a:lnTo>
                  <a:pt x="139" y="283"/>
                </a:lnTo>
                <a:lnTo>
                  <a:pt x="135" y="297"/>
                </a:lnTo>
                <a:lnTo>
                  <a:pt x="137" y="320"/>
                </a:lnTo>
                <a:lnTo>
                  <a:pt x="146" y="333"/>
                </a:lnTo>
                <a:lnTo>
                  <a:pt x="140" y="342"/>
                </a:lnTo>
                <a:lnTo>
                  <a:pt x="114" y="350"/>
                </a:lnTo>
                <a:lnTo>
                  <a:pt x="105" y="360"/>
                </a:lnTo>
                <a:lnTo>
                  <a:pt x="104" y="370"/>
                </a:lnTo>
                <a:lnTo>
                  <a:pt x="104" y="391"/>
                </a:lnTo>
                <a:lnTo>
                  <a:pt x="74" y="391"/>
                </a:lnTo>
                <a:lnTo>
                  <a:pt x="54" y="394"/>
                </a:lnTo>
                <a:lnTo>
                  <a:pt x="30" y="367"/>
                </a:lnTo>
                <a:lnTo>
                  <a:pt x="17" y="367"/>
                </a:lnTo>
                <a:lnTo>
                  <a:pt x="6" y="367"/>
                </a:lnTo>
                <a:lnTo>
                  <a:pt x="0" y="357"/>
                </a:lnTo>
                <a:lnTo>
                  <a:pt x="6" y="347"/>
                </a:lnTo>
                <a:lnTo>
                  <a:pt x="20" y="327"/>
                </a:lnTo>
                <a:lnTo>
                  <a:pt x="27" y="307"/>
                </a:lnTo>
                <a:lnTo>
                  <a:pt x="43" y="283"/>
                </a:lnTo>
                <a:lnTo>
                  <a:pt x="46" y="270"/>
                </a:lnTo>
                <a:lnTo>
                  <a:pt x="39" y="261"/>
                </a:lnTo>
                <a:lnTo>
                  <a:pt x="30" y="251"/>
                </a:lnTo>
                <a:lnTo>
                  <a:pt x="27" y="245"/>
                </a:lnTo>
                <a:lnTo>
                  <a:pt x="39" y="242"/>
                </a:lnTo>
                <a:lnTo>
                  <a:pt x="46" y="227"/>
                </a:lnTo>
                <a:lnTo>
                  <a:pt x="33" y="224"/>
                </a:lnTo>
                <a:lnTo>
                  <a:pt x="20" y="231"/>
                </a:lnTo>
                <a:lnTo>
                  <a:pt x="20" y="214"/>
                </a:lnTo>
                <a:lnTo>
                  <a:pt x="27" y="205"/>
                </a:lnTo>
                <a:lnTo>
                  <a:pt x="33" y="194"/>
                </a:lnTo>
                <a:lnTo>
                  <a:pt x="37" y="181"/>
                </a:lnTo>
                <a:lnTo>
                  <a:pt x="39" y="172"/>
                </a:lnTo>
                <a:lnTo>
                  <a:pt x="46" y="168"/>
                </a:lnTo>
                <a:lnTo>
                  <a:pt x="57" y="175"/>
                </a:lnTo>
                <a:lnTo>
                  <a:pt x="74" y="151"/>
                </a:lnTo>
                <a:lnTo>
                  <a:pt x="83" y="135"/>
                </a:lnTo>
                <a:lnTo>
                  <a:pt x="110" y="105"/>
                </a:lnTo>
                <a:lnTo>
                  <a:pt x="110" y="92"/>
                </a:lnTo>
                <a:lnTo>
                  <a:pt x="124" y="72"/>
                </a:lnTo>
                <a:lnTo>
                  <a:pt x="127" y="48"/>
                </a:lnTo>
                <a:lnTo>
                  <a:pt x="133" y="35"/>
                </a:lnTo>
                <a:lnTo>
                  <a:pt x="139" y="4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" name=""/>
          <p:cNvSpPr/>
          <p:nvPr/>
        </p:nvSpPr>
        <p:spPr>
          <a:xfrm rot="21480000">
            <a:off x="2600280" y="4921200"/>
            <a:ext cx="2032200" cy="1386000"/>
          </a:xfrm>
          <a:custGeom>
            <a:avLst/>
            <a:gdLst/>
            <a:ahLst/>
            <a:rect l="l" t="t" r="r" b="b"/>
            <a:pathLst>
              <a:path w="731" h="648">
                <a:moveTo>
                  <a:pt x="36" y="127"/>
                </a:moveTo>
                <a:lnTo>
                  <a:pt x="33" y="117"/>
                </a:lnTo>
                <a:lnTo>
                  <a:pt x="36" y="104"/>
                </a:lnTo>
                <a:lnTo>
                  <a:pt x="57" y="71"/>
                </a:lnTo>
                <a:lnTo>
                  <a:pt x="46" y="64"/>
                </a:lnTo>
                <a:lnTo>
                  <a:pt x="51" y="53"/>
                </a:lnTo>
                <a:lnTo>
                  <a:pt x="39" y="50"/>
                </a:lnTo>
                <a:lnTo>
                  <a:pt x="39" y="37"/>
                </a:lnTo>
                <a:lnTo>
                  <a:pt x="46" y="27"/>
                </a:lnTo>
                <a:lnTo>
                  <a:pt x="81" y="17"/>
                </a:lnTo>
                <a:lnTo>
                  <a:pt x="107" y="20"/>
                </a:lnTo>
                <a:lnTo>
                  <a:pt x="109" y="10"/>
                </a:lnTo>
                <a:lnTo>
                  <a:pt x="129" y="0"/>
                </a:lnTo>
                <a:lnTo>
                  <a:pt x="140" y="4"/>
                </a:lnTo>
                <a:lnTo>
                  <a:pt x="163" y="34"/>
                </a:lnTo>
                <a:lnTo>
                  <a:pt x="200" y="50"/>
                </a:lnTo>
                <a:lnTo>
                  <a:pt x="233" y="50"/>
                </a:lnTo>
                <a:lnTo>
                  <a:pt x="242" y="53"/>
                </a:lnTo>
                <a:lnTo>
                  <a:pt x="333" y="104"/>
                </a:lnTo>
                <a:lnTo>
                  <a:pt x="359" y="108"/>
                </a:lnTo>
                <a:lnTo>
                  <a:pt x="379" y="127"/>
                </a:lnTo>
                <a:lnTo>
                  <a:pt x="409" y="120"/>
                </a:lnTo>
                <a:lnTo>
                  <a:pt x="426" y="130"/>
                </a:lnTo>
                <a:lnTo>
                  <a:pt x="444" y="147"/>
                </a:lnTo>
                <a:lnTo>
                  <a:pt x="463" y="147"/>
                </a:lnTo>
                <a:lnTo>
                  <a:pt x="477" y="150"/>
                </a:lnTo>
                <a:lnTo>
                  <a:pt x="483" y="156"/>
                </a:lnTo>
                <a:lnTo>
                  <a:pt x="477" y="167"/>
                </a:lnTo>
                <a:lnTo>
                  <a:pt x="477" y="180"/>
                </a:lnTo>
                <a:lnTo>
                  <a:pt x="529" y="217"/>
                </a:lnTo>
                <a:lnTo>
                  <a:pt x="559" y="241"/>
                </a:lnTo>
                <a:lnTo>
                  <a:pt x="573" y="237"/>
                </a:lnTo>
                <a:lnTo>
                  <a:pt x="589" y="234"/>
                </a:lnTo>
                <a:lnTo>
                  <a:pt x="640" y="258"/>
                </a:lnTo>
                <a:lnTo>
                  <a:pt x="646" y="274"/>
                </a:lnTo>
                <a:lnTo>
                  <a:pt x="653" y="280"/>
                </a:lnTo>
                <a:lnTo>
                  <a:pt x="670" y="284"/>
                </a:lnTo>
                <a:lnTo>
                  <a:pt x="679" y="291"/>
                </a:lnTo>
                <a:lnTo>
                  <a:pt x="694" y="291"/>
                </a:lnTo>
                <a:lnTo>
                  <a:pt x="707" y="291"/>
                </a:lnTo>
                <a:lnTo>
                  <a:pt x="720" y="295"/>
                </a:lnTo>
                <a:lnTo>
                  <a:pt x="723" y="291"/>
                </a:lnTo>
                <a:lnTo>
                  <a:pt x="731" y="304"/>
                </a:lnTo>
                <a:lnTo>
                  <a:pt x="731" y="321"/>
                </a:lnTo>
                <a:lnTo>
                  <a:pt x="720" y="331"/>
                </a:lnTo>
                <a:lnTo>
                  <a:pt x="667" y="371"/>
                </a:lnTo>
                <a:lnTo>
                  <a:pt x="644" y="371"/>
                </a:lnTo>
                <a:lnTo>
                  <a:pt x="577" y="387"/>
                </a:lnTo>
                <a:lnTo>
                  <a:pt x="553" y="391"/>
                </a:lnTo>
                <a:lnTo>
                  <a:pt x="553" y="410"/>
                </a:lnTo>
                <a:lnTo>
                  <a:pt x="540" y="410"/>
                </a:lnTo>
                <a:lnTo>
                  <a:pt x="526" y="421"/>
                </a:lnTo>
                <a:lnTo>
                  <a:pt x="513" y="437"/>
                </a:lnTo>
                <a:lnTo>
                  <a:pt x="500" y="450"/>
                </a:lnTo>
                <a:lnTo>
                  <a:pt x="483" y="454"/>
                </a:lnTo>
                <a:lnTo>
                  <a:pt x="470" y="471"/>
                </a:lnTo>
                <a:lnTo>
                  <a:pt x="470" y="494"/>
                </a:lnTo>
                <a:lnTo>
                  <a:pt x="479" y="506"/>
                </a:lnTo>
                <a:lnTo>
                  <a:pt x="483" y="517"/>
                </a:lnTo>
                <a:lnTo>
                  <a:pt x="483" y="534"/>
                </a:lnTo>
                <a:lnTo>
                  <a:pt x="479" y="541"/>
                </a:lnTo>
                <a:lnTo>
                  <a:pt x="466" y="544"/>
                </a:lnTo>
                <a:lnTo>
                  <a:pt x="446" y="561"/>
                </a:lnTo>
                <a:lnTo>
                  <a:pt x="420" y="585"/>
                </a:lnTo>
                <a:lnTo>
                  <a:pt x="409" y="594"/>
                </a:lnTo>
                <a:lnTo>
                  <a:pt x="403" y="600"/>
                </a:lnTo>
                <a:lnTo>
                  <a:pt x="403" y="611"/>
                </a:lnTo>
                <a:lnTo>
                  <a:pt x="373" y="611"/>
                </a:lnTo>
                <a:lnTo>
                  <a:pt x="356" y="615"/>
                </a:lnTo>
                <a:lnTo>
                  <a:pt x="342" y="618"/>
                </a:lnTo>
                <a:lnTo>
                  <a:pt x="336" y="624"/>
                </a:lnTo>
                <a:lnTo>
                  <a:pt x="326" y="637"/>
                </a:lnTo>
                <a:lnTo>
                  <a:pt x="309" y="644"/>
                </a:lnTo>
                <a:lnTo>
                  <a:pt x="300" y="644"/>
                </a:lnTo>
                <a:lnTo>
                  <a:pt x="279" y="641"/>
                </a:lnTo>
                <a:lnTo>
                  <a:pt x="246" y="637"/>
                </a:lnTo>
                <a:lnTo>
                  <a:pt x="186" y="615"/>
                </a:lnTo>
                <a:lnTo>
                  <a:pt x="163" y="611"/>
                </a:lnTo>
                <a:lnTo>
                  <a:pt x="140" y="618"/>
                </a:lnTo>
                <a:lnTo>
                  <a:pt x="123" y="628"/>
                </a:lnTo>
                <a:lnTo>
                  <a:pt x="103" y="630"/>
                </a:lnTo>
                <a:lnTo>
                  <a:pt x="86" y="641"/>
                </a:lnTo>
                <a:lnTo>
                  <a:pt x="76" y="648"/>
                </a:lnTo>
                <a:lnTo>
                  <a:pt x="39" y="608"/>
                </a:lnTo>
                <a:lnTo>
                  <a:pt x="39" y="552"/>
                </a:lnTo>
                <a:lnTo>
                  <a:pt x="23" y="530"/>
                </a:lnTo>
                <a:lnTo>
                  <a:pt x="3" y="515"/>
                </a:lnTo>
                <a:lnTo>
                  <a:pt x="0" y="504"/>
                </a:lnTo>
                <a:lnTo>
                  <a:pt x="0" y="484"/>
                </a:lnTo>
                <a:lnTo>
                  <a:pt x="9" y="473"/>
                </a:lnTo>
                <a:lnTo>
                  <a:pt x="36" y="464"/>
                </a:lnTo>
                <a:lnTo>
                  <a:pt x="42" y="458"/>
                </a:lnTo>
                <a:lnTo>
                  <a:pt x="33" y="443"/>
                </a:lnTo>
                <a:lnTo>
                  <a:pt x="29" y="421"/>
                </a:lnTo>
                <a:lnTo>
                  <a:pt x="39" y="400"/>
                </a:lnTo>
                <a:lnTo>
                  <a:pt x="60" y="380"/>
                </a:lnTo>
                <a:lnTo>
                  <a:pt x="60" y="365"/>
                </a:lnTo>
                <a:lnTo>
                  <a:pt x="53" y="350"/>
                </a:lnTo>
                <a:lnTo>
                  <a:pt x="60" y="328"/>
                </a:lnTo>
                <a:lnTo>
                  <a:pt x="63" y="324"/>
                </a:lnTo>
                <a:lnTo>
                  <a:pt x="72" y="324"/>
                </a:lnTo>
                <a:lnTo>
                  <a:pt x="81" y="335"/>
                </a:lnTo>
                <a:lnTo>
                  <a:pt x="90" y="321"/>
                </a:lnTo>
                <a:lnTo>
                  <a:pt x="94" y="284"/>
                </a:lnTo>
                <a:lnTo>
                  <a:pt x="120" y="261"/>
                </a:lnTo>
                <a:lnTo>
                  <a:pt x="120" y="247"/>
                </a:lnTo>
                <a:lnTo>
                  <a:pt x="120" y="237"/>
                </a:lnTo>
                <a:lnTo>
                  <a:pt x="147" y="221"/>
                </a:lnTo>
                <a:lnTo>
                  <a:pt x="166" y="217"/>
                </a:lnTo>
                <a:lnTo>
                  <a:pt x="173" y="210"/>
                </a:lnTo>
                <a:lnTo>
                  <a:pt x="157" y="195"/>
                </a:lnTo>
                <a:lnTo>
                  <a:pt x="144" y="167"/>
                </a:lnTo>
                <a:lnTo>
                  <a:pt x="136" y="161"/>
                </a:lnTo>
                <a:lnTo>
                  <a:pt x="117" y="171"/>
                </a:lnTo>
                <a:lnTo>
                  <a:pt x="103" y="165"/>
                </a:lnTo>
                <a:lnTo>
                  <a:pt x="84" y="156"/>
                </a:lnTo>
                <a:lnTo>
                  <a:pt x="76" y="161"/>
                </a:lnTo>
                <a:lnTo>
                  <a:pt x="70" y="153"/>
                </a:lnTo>
                <a:lnTo>
                  <a:pt x="70" y="141"/>
                </a:lnTo>
                <a:lnTo>
                  <a:pt x="60" y="127"/>
                </a:lnTo>
                <a:lnTo>
                  <a:pt x="53" y="123"/>
                </a:lnTo>
                <a:lnTo>
                  <a:pt x="36" y="127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" name=""/>
          <p:cNvSpPr/>
          <p:nvPr/>
        </p:nvSpPr>
        <p:spPr>
          <a:xfrm rot="21480000">
            <a:off x="4156200" y="6027840"/>
            <a:ext cx="81000" cy="46080"/>
          </a:xfrm>
          <a:custGeom>
            <a:avLst/>
            <a:gdLst/>
            <a:ahLst/>
            <a:rect l="l" t="t" r="r" b="b"/>
            <a:pathLst>
              <a:path w="28" h="21">
                <a:moveTo>
                  <a:pt x="28" y="0"/>
                </a:moveTo>
                <a:lnTo>
                  <a:pt x="15" y="0"/>
                </a:lnTo>
                <a:lnTo>
                  <a:pt x="0" y="15"/>
                </a:lnTo>
                <a:lnTo>
                  <a:pt x="7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" name=""/>
          <p:cNvSpPr/>
          <p:nvPr/>
        </p:nvSpPr>
        <p:spPr>
          <a:xfrm rot="21480000">
            <a:off x="4383000" y="5911560"/>
            <a:ext cx="173160" cy="106200"/>
          </a:xfrm>
          <a:custGeom>
            <a:avLst/>
            <a:gdLst/>
            <a:ahLst/>
            <a:rect l="l" t="t" r="r" b="b"/>
            <a:pathLst>
              <a:path w="63" h="50">
                <a:moveTo>
                  <a:pt x="46" y="0"/>
                </a:moveTo>
                <a:lnTo>
                  <a:pt x="40" y="6"/>
                </a:lnTo>
                <a:lnTo>
                  <a:pt x="13" y="10"/>
                </a:lnTo>
                <a:lnTo>
                  <a:pt x="0" y="28"/>
                </a:lnTo>
                <a:lnTo>
                  <a:pt x="19" y="41"/>
                </a:lnTo>
                <a:lnTo>
                  <a:pt x="29" y="50"/>
                </a:lnTo>
                <a:lnTo>
                  <a:pt x="50" y="47"/>
                </a:lnTo>
                <a:lnTo>
                  <a:pt x="63" y="41"/>
                </a:lnTo>
                <a:lnTo>
                  <a:pt x="59" y="28"/>
                </a:lnTo>
                <a:lnTo>
                  <a:pt x="50" y="17"/>
                </a:lnTo>
                <a:lnTo>
                  <a:pt x="46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9" name=""/>
          <p:cNvSpPr/>
          <p:nvPr/>
        </p:nvSpPr>
        <p:spPr>
          <a:xfrm rot="21480000">
            <a:off x="4657320" y="5913360"/>
            <a:ext cx="57240" cy="57240"/>
          </a:xfrm>
          <a:custGeom>
            <a:avLst/>
            <a:gdLst/>
            <a:ahLst/>
            <a:rect l="l" t="t" r="r" b="b"/>
            <a:pathLst>
              <a:path w="20" h="26">
                <a:moveTo>
                  <a:pt x="13" y="0"/>
                </a:moveTo>
                <a:lnTo>
                  <a:pt x="0" y="6"/>
                </a:lnTo>
                <a:lnTo>
                  <a:pt x="10" y="15"/>
                </a:lnTo>
                <a:lnTo>
                  <a:pt x="20" y="26"/>
                </a:lnTo>
                <a:lnTo>
                  <a:pt x="13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11520" bIns="11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0" name=""/>
          <p:cNvSpPr/>
          <p:nvPr/>
        </p:nvSpPr>
        <p:spPr>
          <a:xfrm rot="21480000">
            <a:off x="5393880" y="5829480"/>
            <a:ext cx="293760" cy="369720"/>
          </a:xfrm>
          <a:custGeom>
            <a:avLst/>
            <a:gdLst/>
            <a:ahLst/>
            <a:rect l="l" t="t" r="r" b="b"/>
            <a:pathLst>
              <a:path w="106" h="173">
                <a:moveTo>
                  <a:pt x="63" y="0"/>
                </a:moveTo>
                <a:lnTo>
                  <a:pt x="46" y="9"/>
                </a:lnTo>
                <a:lnTo>
                  <a:pt x="33" y="20"/>
                </a:lnTo>
                <a:lnTo>
                  <a:pt x="19" y="23"/>
                </a:lnTo>
                <a:lnTo>
                  <a:pt x="0" y="20"/>
                </a:lnTo>
                <a:lnTo>
                  <a:pt x="3" y="40"/>
                </a:lnTo>
                <a:lnTo>
                  <a:pt x="13" y="53"/>
                </a:lnTo>
                <a:lnTo>
                  <a:pt x="9" y="88"/>
                </a:lnTo>
                <a:lnTo>
                  <a:pt x="9" y="103"/>
                </a:lnTo>
                <a:lnTo>
                  <a:pt x="13" y="117"/>
                </a:lnTo>
                <a:lnTo>
                  <a:pt x="3" y="144"/>
                </a:lnTo>
                <a:lnTo>
                  <a:pt x="6" y="164"/>
                </a:lnTo>
                <a:lnTo>
                  <a:pt x="19" y="173"/>
                </a:lnTo>
                <a:lnTo>
                  <a:pt x="39" y="160"/>
                </a:lnTo>
                <a:lnTo>
                  <a:pt x="46" y="157"/>
                </a:lnTo>
                <a:lnTo>
                  <a:pt x="66" y="160"/>
                </a:lnTo>
                <a:lnTo>
                  <a:pt x="80" y="147"/>
                </a:lnTo>
                <a:lnTo>
                  <a:pt x="80" y="133"/>
                </a:lnTo>
                <a:lnTo>
                  <a:pt x="96" y="107"/>
                </a:lnTo>
                <a:lnTo>
                  <a:pt x="102" y="90"/>
                </a:lnTo>
                <a:lnTo>
                  <a:pt x="96" y="73"/>
                </a:lnTo>
                <a:lnTo>
                  <a:pt x="106" y="53"/>
                </a:lnTo>
                <a:lnTo>
                  <a:pt x="100" y="23"/>
                </a:lnTo>
                <a:lnTo>
                  <a:pt x="96" y="6"/>
                </a:lnTo>
                <a:lnTo>
                  <a:pt x="63" y="0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1" name=""/>
          <p:cNvSpPr/>
          <p:nvPr/>
        </p:nvSpPr>
        <p:spPr>
          <a:xfrm rot="21480000">
            <a:off x="6095880" y="6383160"/>
            <a:ext cx="542880" cy="263880"/>
          </a:xfrm>
          <a:custGeom>
            <a:avLst/>
            <a:gdLst/>
            <a:ahLst/>
            <a:rect l="l" t="t" r="r" b="b"/>
            <a:pathLst>
              <a:path w="195" h="123">
                <a:moveTo>
                  <a:pt x="186" y="0"/>
                </a:moveTo>
                <a:lnTo>
                  <a:pt x="195" y="11"/>
                </a:lnTo>
                <a:lnTo>
                  <a:pt x="190" y="20"/>
                </a:lnTo>
                <a:lnTo>
                  <a:pt x="182" y="36"/>
                </a:lnTo>
                <a:lnTo>
                  <a:pt x="172" y="46"/>
                </a:lnTo>
                <a:lnTo>
                  <a:pt x="175" y="77"/>
                </a:lnTo>
                <a:lnTo>
                  <a:pt x="182" y="100"/>
                </a:lnTo>
                <a:lnTo>
                  <a:pt x="165" y="109"/>
                </a:lnTo>
                <a:lnTo>
                  <a:pt x="162" y="119"/>
                </a:lnTo>
                <a:lnTo>
                  <a:pt x="148" y="123"/>
                </a:lnTo>
                <a:lnTo>
                  <a:pt x="129" y="104"/>
                </a:lnTo>
                <a:lnTo>
                  <a:pt x="115" y="104"/>
                </a:lnTo>
                <a:lnTo>
                  <a:pt x="104" y="87"/>
                </a:lnTo>
                <a:lnTo>
                  <a:pt x="85" y="77"/>
                </a:lnTo>
                <a:lnTo>
                  <a:pt x="70" y="74"/>
                </a:lnTo>
                <a:lnTo>
                  <a:pt x="57" y="67"/>
                </a:lnTo>
                <a:lnTo>
                  <a:pt x="44" y="56"/>
                </a:lnTo>
                <a:lnTo>
                  <a:pt x="20" y="40"/>
                </a:lnTo>
                <a:lnTo>
                  <a:pt x="11" y="36"/>
                </a:lnTo>
                <a:lnTo>
                  <a:pt x="0" y="26"/>
                </a:lnTo>
                <a:lnTo>
                  <a:pt x="0" y="14"/>
                </a:lnTo>
                <a:lnTo>
                  <a:pt x="4" y="4"/>
                </a:lnTo>
                <a:lnTo>
                  <a:pt x="24" y="6"/>
                </a:lnTo>
                <a:lnTo>
                  <a:pt x="55" y="6"/>
                </a:lnTo>
                <a:lnTo>
                  <a:pt x="61" y="17"/>
                </a:lnTo>
                <a:lnTo>
                  <a:pt x="94" y="17"/>
                </a:lnTo>
                <a:lnTo>
                  <a:pt x="118" y="17"/>
                </a:lnTo>
                <a:lnTo>
                  <a:pt x="148" y="11"/>
                </a:lnTo>
                <a:lnTo>
                  <a:pt x="186" y="0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" name=""/>
          <p:cNvSpPr/>
          <p:nvPr/>
        </p:nvSpPr>
        <p:spPr>
          <a:xfrm rot="21480000">
            <a:off x="5313240" y="4859280"/>
            <a:ext cx="1839960" cy="1600200"/>
          </a:xfrm>
          <a:custGeom>
            <a:avLst/>
            <a:gdLst/>
            <a:ahLst/>
            <a:rect l="l" t="t" r="r" b="b"/>
            <a:pathLst>
              <a:path w="663" h="748">
                <a:moveTo>
                  <a:pt x="481" y="739"/>
                </a:moveTo>
                <a:lnTo>
                  <a:pt x="490" y="748"/>
                </a:lnTo>
                <a:lnTo>
                  <a:pt x="507" y="739"/>
                </a:lnTo>
                <a:lnTo>
                  <a:pt x="527" y="711"/>
                </a:lnTo>
                <a:lnTo>
                  <a:pt x="537" y="672"/>
                </a:lnTo>
                <a:lnTo>
                  <a:pt x="548" y="669"/>
                </a:lnTo>
                <a:lnTo>
                  <a:pt x="555" y="674"/>
                </a:lnTo>
                <a:lnTo>
                  <a:pt x="568" y="661"/>
                </a:lnTo>
                <a:lnTo>
                  <a:pt x="564" y="645"/>
                </a:lnTo>
                <a:lnTo>
                  <a:pt x="570" y="632"/>
                </a:lnTo>
                <a:lnTo>
                  <a:pt x="568" y="624"/>
                </a:lnTo>
                <a:lnTo>
                  <a:pt x="551" y="611"/>
                </a:lnTo>
                <a:lnTo>
                  <a:pt x="545" y="611"/>
                </a:lnTo>
                <a:lnTo>
                  <a:pt x="548" y="604"/>
                </a:lnTo>
                <a:lnTo>
                  <a:pt x="535" y="608"/>
                </a:lnTo>
                <a:lnTo>
                  <a:pt x="527" y="602"/>
                </a:lnTo>
                <a:lnTo>
                  <a:pt x="527" y="595"/>
                </a:lnTo>
                <a:lnTo>
                  <a:pt x="548" y="582"/>
                </a:lnTo>
                <a:lnTo>
                  <a:pt x="557" y="569"/>
                </a:lnTo>
                <a:lnTo>
                  <a:pt x="557" y="547"/>
                </a:lnTo>
                <a:lnTo>
                  <a:pt x="568" y="545"/>
                </a:lnTo>
                <a:lnTo>
                  <a:pt x="601" y="561"/>
                </a:lnTo>
                <a:lnTo>
                  <a:pt x="614" y="565"/>
                </a:lnTo>
                <a:lnTo>
                  <a:pt x="631" y="588"/>
                </a:lnTo>
                <a:lnTo>
                  <a:pt x="638" y="602"/>
                </a:lnTo>
                <a:lnTo>
                  <a:pt x="648" y="602"/>
                </a:lnTo>
                <a:lnTo>
                  <a:pt x="658" y="588"/>
                </a:lnTo>
                <a:lnTo>
                  <a:pt x="663" y="574"/>
                </a:lnTo>
                <a:lnTo>
                  <a:pt x="651" y="551"/>
                </a:lnTo>
                <a:lnTo>
                  <a:pt x="638" y="538"/>
                </a:lnTo>
                <a:lnTo>
                  <a:pt x="625" y="538"/>
                </a:lnTo>
                <a:lnTo>
                  <a:pt x="625" y="535"/>
                </a:lnTo>
                <a:lnTo>
                  <a:pt x="618" y="535"/>
                </a:lnTo>
                <a:lnTo>
                  <a:pt x="585" y="501"/>
                </a:lnTo>
                <a:lnTo>
                  <a:pt x="568" y="504"/>
                </a:lnTo>
                <a:lnTo>
                  <a:pt x="548" y="478"/>
                </a:lnTo>
                <a:lnTo>
                  <a:pt x="535" y="474"/>
                </a:lnTo>
                <a:lnTo>
                  <a:pt x="514" y="454"/>
                </a:lnTo>
                <a:lnTo>
                  <a:pt x="504" y="447"/>
                </a:lnTo>
                <a:lnTo>
                  <a:pt x="511" y="441"/>
                </a:lnTo>
                <a:lnTo>
                  <a:pt x="521" y="438"/>
                </a:lnTo>
                <a:lnTo>
                  <a:pt x="507" y="427"/>
                </a:lnTo>
                <a:lnTo>
                  <a:pt x="490" y="434"/>
                </a:lnTo>
                <a:lnTo>
                  <a:pt x="477" y="427"/>
                </a:lnTo>
                <a:lnTo>
                  <a:pt x="440" y="397"/>
                </a:lnTo>
                <a:lnTo>
                  <a:pt x="437" y="384"/>
                </a:lnTo>
                <a:lnTo>
                  <a:pt x="424" y="380"/>
                </a:lnTo>
                <a:lnTo>
                  <a:pt x="411" y="371"/>
                </a:lnTo>
                <a:lnTo>
                  <a:pt x="377" y="297"/>
                </a:lnTo>
                <a:lnTo>
                  <a:pt x="367" y="288"/>
                </a:lnTo>
                <a:lnTo>
                  <a:pt x="340" y="264"/>
                </a:lnTo>
                <a:lnTo>
                  <a:pt x="311" y="217"/>
                </a:lnTo>
                <a:lnTo>
                  <a:pt x="311" y="190"/>
                </a:lnTo>
                <a:lnTo>
                  <a:pt x="327" y="180"/>
                </a:lnTo>
                <a:lnTo>
                  <a:pt x="327" y="166"/>
                </a:lnTo>
                <a:lnTo>
                  <a:pt x="314" y="154"/>
                </a:lnTo>
                <a:lnTo>
                  <a:pt x="307" y="147"/>
                </a:lnTo>
                <a:lnTo>
                  <a:pt x="311" y="136"/>
                </a:lnTo>
                <a:lnTo>
                  <a:pt x="324" y="130"/>
                </a:lnTo>
                <a:lnTo>
                  <a:pt x="364" y="121"/>
                </a:lnTo>
                <a:lnTo>
                  <a:pt x="381" y="110"/>
                </a:lnTo>
                <a:lnTo>
                  <a:pt x="394" y="97"/>
                </a:lnTo>
                <a:lnTo>
                  <a:pt x="390" y="63"/>
                </a:lnTo>
                <a:lnTo>
                  <a:pt x="394" y="51"/>
                </a:lnTo>
                <a:lnTo>
                  <a:pt x="374" y="47"/>
                </a:lnTo>
                <a:lnTo>
                  <a:pt x="331" y="36"/>
                </a:lnTo>
                <a:lnTo>
                  <a:pt x="324" y="27"/>
                </a:lnTo>
                <a:lnTo>
                  <a:pt x="321" y="23"/>
                </a:lnTo>
                <a:lnTo>
                  <a:pt x="321" y="14"/>
                </a:lnTo>
                <a:lnTo>
                  <a:pt x="318" y="3"/>
                </a:lnTo>
                <a:lnTo>
                  <a:pt x="294" y="0"/>
                </a:lnTo>
                <a:lnTo>
                  <a:pt x="237" y="3"/>
                </a:lnTo>
                <a:lnTo>
                  <a:pt x="231" y="17"/>
                </a:lnTo>
                <a:lnTo>
                  <a:pt x="211" y="20"/>
                </a:lnTo>
                <a:lnTo>
                  <a:pt x="198" y="47"/>
                </a:lnTo>
                <a:lnTo>
                  <a:pt x="198" y="57"/>
                </a:lnTo>
                <a:lnTo>
                  <a:pt x="185" y="47"/>
                </a:lnTo>
                <a:lnTo>
                  <a:pt x="163" y="44"/>
                </a:lnTo>
                <a:lnTo>
                  <a:pt x="151" y="51"/>
                </a:lnTo>
                <a:lnTo>
                  <a:pt x="140" y="70"/>
                </a:lnTo>
                <a:lnTo>
                  <a:pt x="120" y="57"/>
                </a:lnTo>
                <a:lnTo>
                  <a:pt x="124" y="36"/>
                </a:lnTo>
                <a:lnTo>
                  <a:pt x="118" y="23"/>
                </a:lnTo>
                <a:lnTo>
                  <a:pt x="104" y="27"/>
                </a:lnTo>
                <a:lnTo>
                  <a:pt x="100" y="44"/>
                </a:lnTo>
                <a:lnTo>
                  <a:pt x="90" y="53"/>
                </a:lnTo>
                <a:lnTo>
                  <a:pt x="80" y="53"/>
                </a:lnTo>
                <a:lnTo>
                  <a:pt x="33" y="47"/>
                </a:lnTo>
                <a:lnTo>
                  <a:pt x="17" y="60"/>
                </a:lnTo>
                <a:lnTo>
                  <a:pt x="20" y="77"/>
                </a:lnTo>
                <a:lnTo>
                  <a:pt x="24" y="90"/>
                </a:lnTo>
                <a:lnTo>
                  <a:pt x="0" y="110"/>
                </a:lnTo>
                <a:lnTo>
                  <a:pt x="6" y="123"/>
                </a:lnTo>
                <a:lnTo>
                  <a:pt x="13" y="130"/>
                </a:lnTo>
                <a:lnTo>
                  <a:pt x="0" y="147"/>
                </a:lnTo>
                <a:lnTo>
                  <a:pt x="0" y="171"/>
                </a:lnTo>
                <a:lnTo>
                  <a:pt x="6" y="180"/>
                </a:lnTo>
                <a:lnTo>
                  <a:pt x="20" y="180"/>
                </a:lnTo>
                <a:lnTo>
                  <a:pt x="27" y="188"/>
                </a:lnTo>
                <a:lnTo>
                  <a:pt x="33" y="204"/>
                </a:lnTo>
                <a:lnTo>
                  <a:pt x="33" y="221"/>
                </a:lnTo>
                <a:lnTo>
                  <a:pt x="46" y="225"/>
                </a:lnTo>
                <a:lnTo>
                  <a:pt x="57" y="221"/>
                </a:lnTo>
                <a:lnTo>
                  <a:pt x="94" y="184"/>
                </a:lnTo>
                <a:lnTo>
                  <a:pt x="110" y="190"/>
                </a:lnTo>
                <a:lnTo>
                  <a:pt x="143" y="208"/>
                </a:lnTo>
                <a:lnTo>
                  <a:pt x="167" y="225"/>
                </a:lnTo>
                <a:lnTo>
                  <a:pt x="170" y="245"/>
                </a:lnTo>
                <a:lnTo>
                  <a:pt x="185" y="258"/>
                </a:lnTo>
                <a:lnTo>
                  <a:pt x="190" y="282"/>
                </a:lnTo>
                <a:lnTo>
                  <a:pt x="198" y="317"/>
                </a:lnTo>
                <a:lnTo>
                  <a:pt x="207" y="334"/>
                </a:lnTo>
                <a:lnTo>
                  <a:pt x="220" y="348"/>
                </a:lnTo>
                <a:lnTo>
                  <a:pt x="244" y="358"/>
                </a:lnTo>
                <a:lnTo>
                  <a:pt x="264" y="390"/>
                </a:lnTo>
                <a:lnTo>
                  <a:pt x="285" y="417"/>
                </a:lnTo>
                <a:lnTo>
                  <a:pt x="304" y="430"/>
                </a:lnTo>
                <a:lnTo>
                  <a:pt x="340" y="474"/>
                </a:lnTo>
                <a:lnTo>
                  <a:pt x="367" y="474"/>
                </a:lnTo>
                <a:lnTo>
                  <a:pt x="398" y="501"/>
                </a:lnTo>
                <a:lnTo>
                  <a:pt x="398" y="528"/>
                </a:lnTo>
                <a:lnTo>
                  <a:pt x="407" y="535"/>
                </a:lnTo>
                <a:lnTo>
                  <a:pt x="427" y="521"/>
                </a:lnTo>
                <a:lnTo>
                  <a:pt x="431" y="535"/>
                </a:lnTo>
                <a:lnTo>
                  <a:pt x="431" y="551"/>
                </a:lnTo>
                <a:lnTo>
                  <a:pt x="451" y="569"/>
                </a:lnTo>
                <a:lnTo>
                  <a:pt x="457" y="578"/>
                </a:lnTo>
                <a:lnTo>
                  <a:pt x="485" y="571"/>
                </a:lnTo>
                <a:lnTo>
                  <a:pt x="488" y="582"/>
                </a:lnTo>
                <a:lnTo>
                  <a:pt x="485" y="604"/>
                </a:lnTo>
                <a:lnTo>
                  <a:pt x="498" y="624"/>
                </a:lnTo>
                <a:lnTo>
                  <a:pt x="501" y="641"/>
                </a:lnTo>
                <a:lnTo>
                  <a:pt x="507" y="658"/>
                </a:lnTo>
                <a:lnTo>
                  <a:pt x="504" y="672"/>
                </a:lnTo>
                <a:lnTo>
                  <a:pt x="490" y="685"/>
                </a:lnTo>
                <a:lnTo>
                  <a:pt x="488" y="702"/>
                </a:lnTo>
                <a:lnTo>
                  <a:pt x="477" y="721"/>
                </a:lnTo>
                <a:lnTo>
                  <a:pt x="481" y="739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" name=""/>
          <p:cNvSpPr/>
          <p:nvPr/>
        </p:nvSpPr>
        <p:spPr>
          <a:xfrm rot="21480000">
            <a:off x="5200200" y="4677840"/>
            <a:ext cx="743040" cy="374760"/>
          </a:xfrm>
          <a:custGeom>
            <a:avLst/>
            <a:gdLst/>
            <a:ahLst/>
            <a:rect l="l" t="t" r="r" b="b"/>
            <a:pathLst>
              <a:path w="268" h="175">
                <a:moveTo>
                  <a:pt x="140" y="33"/>
                </a:moveTo>
                <a:lnTo>
                  <a:pt x="127" y="21"/>
                </a:lnTo>
                <a:lnTo>
                  <a:pt x="128" y="16"/>
                </a:lnTo>
                <a:lnTo>
                  <a:pt x="120" y="9"/>
                </a:lnTo>
                <a:lnTo>
                  <a:pt x="113" y="0"/>
                </a:lnTo>
                <a:lnTo>
                  <a:pt x="105" y="9"/>
                </a:lnTo>
                <a:lnTo>
                  <a:pt x="100" y="6"/>
                </a:lnTo>
                <a:lnTo>
                  <a:pt x="90" y="15"/>
                </a:lnTo>
                <a:lnTo>
                  <a:pt x="90" y="19"/>
                </a:lnTo>
                <a:lnTo>
                  <a:pt x="78" y="25"/>
                </a:lnTo>
                <a:lnTo>
                  <a:pt x="49" y="49"/>
                </a:lnTo>
                <a:lnTo>
                  <a:pt x="40" y="58"/>
                </a:lnTo>
                <a:lnTo>
                  <a:pt x="40" y="70"/>
                </a:lnTo>
                <a:lnTo>
                  <a:pt x="30" y="74"/>
                </a:lnTo>
                <a:lnTo>
                  <a:pt x="8" y="96"/>
                </a:lnTo>
                <a:lnTo>
                  <a:pt x="8" y="105"/>
                </a:lnTo>
                <a:lnTo>
                  <a:pt x="0" y="115"/>
                </a:lnTo>
                <a:lnTo>
                  <a:pt x="3" y="126"/>
                </a:lnTo>
                <a:lnTo>
                  <a:pt x="13" y="120"/>
                </a:lnTo>
                <a:lnTo>
                  <a:pt x="22" y="109"/>
                </a:lnTo>
                <a:lnTo>
                  <a:pt x="38" y="107"/>
                </a:lnTo>
                <a:lnTo>
                  <a:pt x="49" y="109"/>
                </a:lnTo>
                <a:lnTo>
                  <a:pt x="52" y="126"/>
                </a:lnTo>
                <a:lnTo>
                  <a:pt x="50" y="138"/>
                </a:lnTo>
                <a:lnTo>
                  <a:pt x="57" y="146"/>
                </a:lnTo>
                <a:lnTo>
                  <a:pt x="64" y="152"/>
                </a:lnTo>
                <a:lnTo>
                  <a:pt x="82" y="153"/>
                </a:lnTo>
                <a:lnTo>
                  <a:pt x="119" y="158"/>
                </a:lnTo>
                <a:lnTo>
                  <a:pt x="127" y="153"/>
                </a:lnTo>
                <a:lnTo>
                  <a:pt x="132" y="146"/>
                </a:lnTo>
                <a:lnTo>
                  <a:pt x="136" y="131"/>
                </a:lnTo>
                <a:lnTo>
                  <a:pt x="150" y="131"/>
                </a:lnTo>
                <a:lnTo>
                  <a:pt x="153" y="140"/>
                </a:lnTo>
                <a:lnTo>
                  <a:pt x="153" y="163"/>
                </a:lnTo>
                <a:lnTo>
                  <a:pt x="171" y="175"/>
                </a:lnTo>
                <a:lnTo>
                  <a:pt x="183" y="155"/>
                </a:lnTo>
                <a:lnTo>
                  <a:pt x="197" y="149"/>
                </a:lnTo>
                <a:lnTo>
                  <a:pt x="213" y="150"/>
                </a:lnTo>
                <a:lnTo>
                  <a:pt x="224" y="156"/>
                </a:lnTo>
                <a:lnTo>
                  <a:pt x="228" y="162"/>
                </a:lnTo>
                <a:lnTo>
                  <a:pt x="232" y="145"/>
                </a:lnTo>
                <a:lnTo>
                  <a:pt x="242" y="125"/>
                </a:lnTo>
                <a:lnTo>
                  <a:pt x="261" y="121"/>
                </a:lnTo>
                <a:lnTo>
                  <a:pt x="268" y="108"/>
                </a:lnTo>
                <a:lnTo>
                  <a:pt x="261" y="97"/>
                </a:lnTo>
                <a:lnTo>
                  <a:pt x="252" y="93"/>
                </a:lnTo>
                <a:lnTo>
                  <a:pt x="227" y="89"/>
                </a:lnTo>
                <a:lnTo>
                  <a:pt x="226" y="76"/>
                </a:lnTo>
                <a:lnTo>
                  <a:pt x="226" y="63"/>
                </a:lnTo>
                <a:lnTo>
                  <a:pt x="226" y="52"/>
                </a:lnTo>
                <a:lnTo>
                  <a:pt x="211" y="45"/>
                </a:lnTo>
                <a:lnTo>
                  <a:pt x="202" y="49"/>
                </a:lnTo>
                <a:lnTo>
                  <a:pt x="189" y="38"/>
                </a:lnTo>
                <a:lnTo>
                  <a:pt x="187" y="31"/>
                </a:lnTo>
                <a:lnTo>
                  <a:pt x="182" y="22"/>
                </a:lnTo>
                <a:lnTo>
                  <a:pt x="182" y="19"/>
                </a:lnTo>
                <a:lnTo>
                  <a:pt x="168" y="15"/>
                </a:lnTo>
                <a:lnTo>
                  <a:pt x="162" y="21"/>
                </a:lnTo>
                <a:lnTo>
                  <a:pt x="152" y="28"/>
                </a:lnTo>
                <a:lnTo>
                  <a:pt x="140" y="33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" name=""/>
          <p:cNvSpPr/>
          <p:nvPr/>
        </p:nvSpPr>
        <p:spPr>
          <a:xfrm rot="21480000">
            <a:off x="5789520" y="4609800"/>
            <a:ext cx="1130400" cy="395280"/>
          </a:xfrm>
          <a:custGeom>
            <a:avLst/>
            <a:gdLst/>
            <a:ahLst/>
            <a:rect l="l" t="t" r="r" b="b"/>
            <a:pathLst>
              <a:path w="407" h="185">
                <a:moveTo>
                  <a:pt x="0" y="66"/>
                </a:moveTo>
                <a:lnTo>
                  <a:pt x="17" y="65"/>
                </a:lnTo>
                <a:lnTo>
                  <a:pt x="24" y="63"/>
                </a:lnTo>
                <a:lnTo>
                  <a:pt x="32" y="73"/>
                </a:lnTo>
                <a:lnTo>
                  <a:pt x="43" y="70"/>
                </a:lnTo>
                <a:lnTo>
                  <a:pt x="57" y="72"/>
                </a:lnTo>
                <a:lnTo>
                  <a:pt x="66" y="78"/>
                </a:lnTo>
                <a:lnTo>
                  <a:pt x="80" y="70"/>
                </a:lnTo>
                <a:lnTo>
                  <a:pt x="99" y="71"/>
                </a:lnTo>
                <a:lnTo>
                  <a:pt x="106" y="79"/>
                </a:lnTo>
                <a:lnTo>
                  <a:pt x="118" y="82"/>
                </a:lnTo>
                <a:lnTo>
                  <a:pt x="125" y="76"/>
                </a:lnTo>
                <a:lnTo>
                  <a:pt x="145" y="72"/>
                </a:lnTo>
                <a:lnTo>
                  <a:pt x="155" y="72"/>
                </a:lnTo>
                <a:lnTo>
                  <a:pt x="170" y="78"/>
                </a:lnTo>
                <a:lnTo>
                  <a:pt x="188" y="90"/>
                </a:lnTo>
                <a:lnTo>
                  <a:pt x="203" y="84"/>
                </a:lnTo>
                <a:lnTo>
                  <a:pt x="205" y="72"/>
                </a:lnTo>
                <a:lnTo>
                  <a:pt x="195" y="57"/>
                </a:lnTo>
                <a:lnTo>
                  <a:pt x="192" y="35"/>
                </a:lnTo>
                <a:lnTo>
                  <a:pt x="237" y="4"/>
                </a:lnTo>
                <a:lnTo>
                  <a:pt x="248" y="4"/>
                </a:lnTo>
                <a:lnTo>
                  <a:pt x="249" y="15"/>
                </a:lnTo>
                <a:lnTo>
                  <a:pt x="262" y="17"/>
                </a:lnTo>
                <a:lnTo>
                  <a:pt x="292" y="14"/>
                </a:lnTo>
                <a:lnTo>
                  <a:pt x="304" y="1"/>
                </a:lnTo>
                <a:lnTo>
                  <a:pt x="339" y="0"/>
                </a:lnTo>
                <a:lnTo>
                  <a:pt x="348" y="15"/>
                </a:lnTo>
                <a:lnTo>
                  <a:pt x="362" y="15"/>
                </a:lnTo>
                <a:lnTo>
                  <a:pt x="375" y="7"/>
                </a:lnTo>
                <a:lnTo>
                  <a:pt x="398" y="21"/>
                </a:lnTo>
                <a:lnTo>
                  <a:pt x="398" y="46"/>
                </a:lnTo>
                <a:lnTo>
                  <a:pt x="407" y="57"/>
                </a:lnTo>
                <a:lnTo>
                  <a:pt x="405" y="73"/>
                </a:lnTo>
                <a:lnTo>
                  <a:pt x="398" y="90"/>
                </a:lnTo>
                <a:lnTo>
                  <a:pt x="386" y="90"/>
                </a:lnTo>
                <a:lnTo>
                  <a:pt x="381" y="95"/>
                </a:lnTo>
                <a:lnTo>
                  <a:pt x="388" y="108"/>
                </a:lnTo>
                <a:lnTo>
                  <a:pt x="388" y="121"/>
                </a:lnTo>
                <a:lnTo>
                  <a:pt x="381" y="133"/>
                </a:lnTo>
                <a:lnTo>
                  <a:pt x="362" y="142"/>
                </a:lnTo>
                <a:lnTo>
                  <a:pt x="361" y="154"/>
                </a:lnTo>
                <a:lnTo>
                  <a:pt x="361" y="166"/>
                </a:lnTo>
                <a:lnTo>
                  <a:pt x="343" y="170"/>
                </a:lnTo>
                <a:lnTo>
                  <a:pt x="312" y="169"/>
                </a:lnTo>
                <a:lnTo>
                  <a:pt x="298" y="172"/>
                </a:lnTo>
                <a:lnTo>
                  <a:pt x="272" y="172"/>
                </a:lnTo>
                <a:lnTo>
                  <a:pt x="261" y="185"/>
                </a:lnTo>
                <a:lnTo>
                  <a:pt x="219" y="172"/>
                </a:lnTo>
                <a:lnTo>
                  <a:pt x="199" y="172"/>
                </a:lnTo>
                <a:lnTo>
                  <a:pt x="147" y="161"/>
                </a:lnTo>
                <a:lnTo>
                  <a:pt x="139" y="148"/>
                </a:lnTo>
                <a:lnTo>
                  <a:pt x="139" y="135"/>
                </a:lnTo>
                <a:lnTo>
                  <a:pt x="136" y="127"/>
                </a:lnTo>
                <a:lnTo>
                  <a:pt x="129" y="123"/>
                </a:lnTo>
                <a:lnTo>
                  <a:pt x="97" y="125"/>
                </a:lnTo>
                <a:lnTo>
                  <a:pt x="51" y="129"/>
                </a:lnTo>
                <a:lnTo>
                  <a:pt x="47" y="119"/>
                </a:lnTo>
                <a:lnTo>
                  <a:pt x="39" y="115"/>
                </a:lnTo>
                <a:lnTo>
                  <a:pt x="25" y="110"/>
                </a:lnTo>
                <a:lnTo>
                  <a:pt x="12" y="107"/>
                </a:lnTo>
                <a:lnTo>
                  <a:pt x="12" y="95"/>
                </a:lnTo>
                <a:lnTo>
                  <a:pt x="12" y="76"/>
                </a:lnTo>
                <a:lnTo>
                  <a:pt x="0" y="66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" name=""/>
          <p:cNvSpPr/>
          <p:nvPr/>
        </p:nvSpPr>
        <p:spPr>
          <a:xfrm rot="21480000">
            <a:off x="4917600" y="3978360"/>
            <a:ext cx="520920" cy="357120"/>
          </a:xfrm>
          <a:custGeom>
            <a:avLst/>
            <a:gdLst/>
            <a:ahLst/>
            <a:rect l="l" t="t" r="r" b="b"/>
            <a:pathLst>
              <a:path w="188" h="167">
                <a:moveTo>
                  <a:pt x="0" y="30"/>
                </a:moveTo>
                <a:lnTo>
                  <a:pt x="4" y="24"/>
                </a:lnTo>
                <a:lnTo>
                  <a:pt x="2" y="16"/>
                </a:lnTo>
                <a:lnTo>
                  <a:pt x="31" y="0"/>
                </a:lnTo>
                <a:lnTo>
                  <a:pt x="34" y="5"/>
                </a:lnTo>
                <a:lnTo>
                  <a:pt x="54" y="2"/>
                </a:lnTo>
                <a:lnTo>
                  <a:pt x="71" y="3"/>
                </a:lnTo>
                <a:lnTo>
                  <a:pt x="64" y="11"/>
                </a:lnTo>
                <a:lnTo>
                  <a:pt x="67" y="22"/>
                </a:lnTo>
                <a:lnTo>
                  <a:pt x="82" y="27"/>
                </a:lnTo>
                <a:lnTo>
                  <a:pt x="94" y="25"/>
                </a:lnTo>
                <a:lnTo>
                  <a:pt x="104" y="17"/>
                </a:lnTo>
                <a:lnTo>
                  <a:pt x="123" y="16"/>
                </a:lnTo>
                <a:lnTo>
                  <a:pt x="128" y="23"/>
                </a:lnTo>
                <a:lnTo>
                  <a:pt x="139" y="29"/>
                </a:lnTo>
                <a:lnTo>
                  <a:pt x="154" y="30"/>
                </a:lnTo>
                <a:lnTo>
                  <a:pt x="152" y="42"/>
                </a:lnTo>
                <a:lnTo>
                  <a:pt x="153" y="68"/>
                </a:lnTo>
                <a:lnTo>
                  <a:pt x="156" y="84"/>
                </a:lnTo>
                <a:lnTo>
                  <a:pt x="172" y="81"/>
                </a:lnTo>
                <a:lnTo>
                  <a:pt x="178" y="92"/>
                </a:lnTo>
                <a:lnTo>
                  <a:pt x="179" y="102"/>
                </a:lnTo>
                <a:lnTo>
                  <a:pt x="188" y="113"/>
                </a:lnTo>
                <a:lnTo>
                  <a:pt x="177" y="123"/>
                </a:lnTo>
                <a:lnTo>
                  <a:pt x="167" y="130"/>
                </a:lnTo>
                <a:lnTo>
                  <a:pt x="157" y="130"/>
                </a:lnTo>
                <a:lnTo>
                  <a:pt x="144" y="134"/>
                </a:lnTo>
                <a:lnTo>
                  <a:pt x="144" y="147"/>
                </a:lnTo>
                <a:lnTo>
                  <a:pt x="138" y="156"/>
                </a:lnTo>
                <a:lnTo>
                  <a:pt x="125" y="167"/>
                </a:lnTo>
                <a:lnTo>
                  <a:pt x="102" y="150"/>
                </a:lnTo>
                <a:lnTo>
                  <a:pt x="96" y="135"/>
                </a:lnTo>
                <a:lnTo>
                  <a:pt x="76" y="130"/>
                </a:lnTo>
                <a:lnTo>
                  <a:pt x="69" y="110"/>
                </a:lnTo>
                <a:lnTo>
                  <a:pt x="54" y="98"/>
                </a:lnTo>
                <a:lnTo>
                  <a:pt x="48" y="84"/>
                </a:lnTo>
                <a:lnTo>
                  <a:pt x="38" y="69"/>
                </a:lnTo>
                <a:lnTo>
                  <a:pt x="29" y="55"/>
                </a:lnTo>
                <a:lnTo>
                  <a:pt x="14" y="44"/>
                </a:lnTo>
                <a:lnTo>
                  <a:pt x="0" y="30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" name=""/>
          <p:cNvSpPr/>
          <p:nvPr/>
        </p:nvSpPr>
        <p:spPr>
          <a:xfrm rot="21480000">
            <a:off x="5283000" y="4273200"/>
            <a:ext cx="145800" cy="138240"/>
          </a:xfrm>
          <a:custGeom>
            <a:avLst/>
            <a:gdLst/>
            <a:ahLst/>
            <a:rect l="l" t="t" r="r" b="b"/>
            <a:pathLst>
              <a:path w="52" h="64">
                <a:moveTo>
                  <a:pt x="37" y="64"/>
                </a:moveTo>
                <a:lnTo>
                  <a:pt x="40" y="43"/>
                </a:lnTo>
                <a:lnTo>
                  <a:pt x="52" y="36"/>
                </a:lnTo>
                <a:lnTo>
                  <a:pt x="52" y="25"/>
                </a:lnTo>
                <a:lnTo>
                  <a:pt x="45" y="18"/>
                </a:lnTo>
                <a:lnTo>
                  <a:pt x="39" y="8"/>
                </a:lnTo>
                <a:lnTo>
                  <a:pt x="36" y="0"/>
                </a:lnTo>
                <a:lnTo>
                  <a:pt x="24" y="0"/>
                </a:lnTo>
                <a:lnTo>
                  <a:pt x="15" y="4"/>
                </a:lnTo>
                <a:lnTo>
                  <a:pt x="15" y="17"/>
                </a:lnTo>
                <a:lnTo>
                  <a:pt x="8" y="29"/>
                </a:lnTo>
                <a:lnTo>
                  <a:pt x="0" y="32"/>
                </a:lnTo>
                <a:lnTo>
                  <a:pt x="4" y="43"/>
                </a:lnTo>
                <a:lnTo>
                  <a:pt x="14" y="45"/>
                </a:lnTo>
                <a:lnTo>
                  <a:pt x="26" y="48"/>
                </a:lnTo>
                <a:lnTo>
                  <a:pt x="32" y="54"/>
                </a:lnTo>
                <a:lnTo>
                  <a:pt x="37" y="64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7" name=""/>
          <p:cNvSpPr/>
          <p:nvPr/>
        </p:nvSpPr>
        <p:spPr>
          <a:xfrm rot="21480000">
            <a:off x="5087520" y="3711240"/>
            <a:ext cx="534960" cy="438120"/>
          </a:xfrm>
          <a:custGeom>
            <a:avLst/>
            <a:gdLst/>
            <a:ahLst/>
            <a:rect l="l" t="t" r="r" b="b"/>
            <a:pathLst>
              <a:path w="192" h="205">
                <a:moveTo>
                  <a:pt x="80" y="5"/>
                </a:moveTo>
                <a:lnTo>
                  <a:pt x="60" y="30"/>
                </a:lnTo>
                <a:lnTo>
                  <a:pt x="60" y="37"/>
                </a:lnTo>
                <a:lnTo>
                  <a:pt x="48" y="49"/>
                </a:lnTo>
                <a:lnTo>
                  <a:pt x="50" y="51"/>
                </a:lnTo>
                <a:lnTo>
                  <a:pt x="46" y="59"/>
                </a:lnTo>
                <a:lnTo>
                  <a:pt x="35" y="70"/>
                </a:lnTo>
                <a:lnTo>
                  <a:pt x="23" y="84"/>
                </a:lnTo>
                <a:lnTo>
                  <a:pt x="18" y="92"/>
                </a:lnTo>
                <a:lnTo>
                  <a:pt x="23" y="98"/>
                </a:lnTo>
                <a:lnTo>
                  <a:pt x="19" y="108"/>
                </a:lnTo>
                <a:lnTo>
                  <a:pt x="13" y="115"/>
                </a:lnTo>
                <a:lnTo>
                  <a:pt x="8" y="119"/>
                </a:lnTo>
                <a:lnTo>
                  <a:pt x="0" y="130"/>
                </a:lnTo>
                <a:lnTo>
                  <a:pt x="1" y="139"/>
                </a:lnTo>
                <a:lnTo>
                  <a:pt x="10" y="145"/>
                </a:lnTo>
                <a:lnTo>
                  <a:pt x="31" y="145"/>
                </a:lnTo>
                <a:lnTo>
                  <a:pt x="43" y="138"/>
                </a:lnTo>
                <a:lnTo>
                  <a:pt x="56" y="136"/>
                </a:lnTo>
                <a:lnTo>
                  <a:pt x="66" y="145"/>
                </a:lnTo>
                <a:lnTo>
                  <a:pt x="76" y="149"/>
                </a:lnTo>
                <a:lnTo>
                  <a:pt x="89" y="151"/>
                </a:lnTo>
                <a:lnTo>
                  <a:pt x="86" y="167"/>
                </a:lnTo>
                <a:lnTo>
                  <a:pt x="91" y="205"/>
                </a:lnTo>
                <a:lnTo>
                  <a:pt x="102" y="203"/>
                </a:lnTo>
                <a:lnTo>
                  <a:pt x="110" y="202"/>
                </a:lnTo>
                <a:lnTo>
                  <a:pt x="112" y="192"/>
                </a:lnTo>
                <a:lnTo>
                  <a:pt x="114" y="169"/>
                </a:lnTo>
                <a:lnTo>
                  <a:pt x="123" y="157"/>
                </a:lnTo>
                <a:lnTo>
                  <a:pt x="123" y="138"/>
                </a:lnTo>
                <a:lnTo>
                  <a:pt x="130" y="126"/>
                </a:lnTo>
                <a:lnTo>
                  <a:pt x="144" y="119"/>
                </a:lnTo>
                <a:lnTo>
                  <a:pt x="173" y="88"/>
                </a:lnTo>
                <a:lnTo>
                  <a:pt x="176" y="74"/>
                </a:lnTo>
                <a:lnTo>
                  <a:pt x="171" y="52"/>
                </a:lnTo>
                <a:lnTo>
                  <a:pt x="189" y="38"/>
                </a:lnTo>
                <a:lnTo>
                  <a:pt x="192" y="14"/>
                </a:lnTo>
                <a:lnTo>
                  <a:pt x="180" y="4"/>
                </a:lnTo>
                <a:lnTo>
                  <a:pt x="171" y="1"/>
                </a:lnTo>
                <a:lnTo>
                  <a:pt x="156" y="0"/>
                </a:lnTo>
                <a:lnTo>
                  <a:pt x="123" y="0"/>
                </a:lnTo>
                <a:lnTo>
                  <a:pt x="113" y="7"/>
                </a:lnTo>
                <a:lnTo>
                  <a:pt x="105" y="18"/>
                </a:lnTo>
                <a:lnTo>
                  <a:pt x="106" y="26"/>
                </a:lnTo>
                <a:lnTo>
                  <a:pt x="118" y="34"/>
                </a:lnTo>
                <a:lnTo>
                  <a:pt x="126" y="44"/>
                </a:lnTo>
                <a:lnTo>
                  <a:pt x="126" y="58"/>
                </a:lnTo>
                <a:lnTo>
                  <a:pt x="113" y="68"/>
                </a:lnTo>
                <a:lnTo>
                  <a:pt x="99" y="70"/>
                </a:lnTo>
                <a:lnTo>
                  <a:pt x="89" y="73"/>
                </a:lnTo>
                <a:lnTo>
                  <a:pt x="85" y="64"/>
                </a:lnTo>
                <a:lnTo>
                  <a:pt x="81" y="52"/>
                </a:lnTo>
                <a:lnTo>
                  <a:pt x="88" y="43"/>
                </a:lnTo>
                <a:lnTo>
                  <a:pt x="86" y="31"/>
                </a:lnTo>
                <a:lnTo>
                  <a:pt x="85" y="19"/>
                </a:lnTo>
                <a:lnTo>
                  <a:pt x="80" y="5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8" name=""/>
          <p:cNvSpPr/>
          <p:nvPr/>
        </p:nvSpPr>
        <p:spPr>
          <a:xfrm rot="21480000">
            <a:off x="3238560" y="3074760"/>
            <a:ext cx="758880" cy="534960"/>
          </a:xfrm>
          <a:custGeom>
            <a:avLst/>
            <a:gdLst/>
            <a:ahLst/>
            <a:rect l="l" t="t" r="r" b="b"/>
            <a:pathLst>
              <a:path w="273" h="250">
                <a:moveTo>
                  <a:pt x="101" y="94"/>
                </a:moveTo>
                <a:lnTo>
                  <a:pt x="97" y="104"/>
                </a:lnTo>
                <a:lnTo>
                  <a:pt x="101" y="118"/>
                </a:lnTo>
                <a:lnTo>
                  <a:pt x="95" y="125"/>
                </a:lnTo>
                <a:lnTo>
                  <a:pt x="87" y="121"/>
                </a:lnTo>
                <a:lnTo>
                  <a:pt x="77" y="122"/>
                </a:lnTo>
                <a:lnTo>
                  <a:pt x="77" y="132"/>
                </a:lnTo>
                <a:lnTo>
                  <a:pt x="57" y="152"/>
                </a:lnTo>
                <a:lnTo>
                  <a:pt x="45" y="155"/>
                </a:lnTo>
                <a:lnTo>
                  <a:pt x="30" y="173"/>
                </a:lnTo>
                <a:lnTo>
                  <a:pt x="20" y="178"/>
                </a:lnTo>
                <a:lnTo>
                  <a:pt x="12" y="177"/>
                </a:lnTo>
                <a:lnTo>
                  <a:pt x="8" y="179"/>
                </a:lnTo>
                <a:lnTo>
                  <a:pt x="6" y="182"/>
                </a:lnTo>
                <a:lnTo>
                  <a:pt x="9" y="188"/>
                </a:lnTo>
                <a:lnTo>
                  <a:pt x="9" y="200"/>
                </a:lnTo>
                <a:lnTo>
                  <a:pt x="0" y="211"/>
                </a:lnTo>
                <a:lnTo>
                  <a:pt x="3" y="222"/>
                </a:lnTo>
                <a:lnTo>
                  <a:pt x="3" y="222"/>
                </a:lnTo>
                <a:lnTo>
                  <a:pt x="15" y="222"/>
                </a:lnTo>
                <a:lnTo>
                  <a:pt x="20" y="213"/>
                </a:lnTo>
                <a:lnTo>
                  <a:pt x="27" y="221"/>
                </a:lnTo>
                <a:lnTo>
                  <a:pt x="18" y="227"/>
                </a:lnTo>
                <a:lnTo>
                  <a:pt x="21" y="237"/>
                </a:lnTo>
                <a:lnTo>
                  <a:pt x="27" y="238"/>
                </a:lnTo>
                <a:lnTo>
                  <a:pt x="49" y="242"/>
                </a:lnTo>
                <a:lnTo>
                  <a:pt x="52" y="244"/>
                </a:lnTo>
                <a:lnTo>
                  <a:pt x="72" y="250"/>
                </a:lnTo>
                <a:lnTo>
                  <a:pt x="80" y="247"/>
                </a:lnTo>
                <a:lnTo>
                  <a:pt x="97" y="237"/>
                </a:lnTo>
                <a:lnTo>
                  <a:pt x="122" y="242"/>
                </a:lnTo>
                <a:lnTo>
                  <a:pt x="168" y="242"/>
                </a:lnTo>
                <a:lnTo>
                  <a:pt x="193" y="237"/>
                </a:lnTo>
                <a:lnTo>
                  <a:pt x="205" y="218"/>
                </a:lnTo>
                <a:lnTo>
                  <a:pt x="220" y="211"/>
                </a:lnTo>
                <a:lnTo>
                  <a:pt x="225" y="200"/>
                </a:lnTo>
                <a:lnTo>
                  <a:pt x="230" y="185"/>
                </a:lnTo>
                <a:lnTo>
                  <a:pt x="242" y="177"/>
                </a:lnTo>
                <a:lnTo>
                  <a:pt x="251" y="152"/>
                </a:lnTo>
                <a:lnTo>
                  <a:pt x="250" y="122"/>
                </a:lnTo>
                <a:lnTo>
                  <a:pt x="273" y="109"/>
                </a:lnTo>
                <a:lnTo>
                  <a:pt x="259" y="97"/>
                </a:lnTo>
                <a:lnTo>
                  <a:pt x="255" y="77"/>
                </a:lnTo>
                <a:lnTo>
                  <a:pt x="246" y="69"/>
                </a:lnTo>
                <a:lnTo>
                  <a:pt x="236" y="69"/>
                </a:lnTo>
                <a:lnTo>
                  <a:pt x="226" y="63"/>
                </a:lnTo>
                <a:lnTo>
                  <a:pt x="208" y="42"/>
                </a:lnTo>
                <a:lnTo>
                  <a:pt x="217" y="37"/>
                </a:lnTo>
                <a:lnTo>
                  <a:pt x="248" y="9"/>
                </a:lnTo>
                <a:lnTo>
                  <a:pt x="244" y="0"/>
                </a:lnTo>
                <a:lnTo>
                  <a:pt x="234" y="3"/>
                </a:lnTo>
                <a:lnTo>
                  <a:pt x="201" y="4"/>
                </a:lnTo>
                <a:lnTo>
                  <a:pt x="189" y="12"/>
                </a:lnTo>
                <a:lnTo>
                  <a:pt x="181" y="17"/>
                </a:lnTo>
                <a:lnTo>
                  <a:pt x="169" y="16"/>
                </a:lnTo>
                <a:lnTo>
                  <a:pt x="162" y="21"/>
                </a:lnTo>
                <a:lnTo>
                  <a:pt x="168" y="29"/>
                </a:lnTo>
                <a:lnTo>
                  <a:pt x="184" y="40"/>
                </a:lnTo>
                <a:lnTo>
                  <a:pt x="172" y="42"/>
                </a:lnTo>
                <a:lnTo>
                  <a:pt x="143" y="46"/>
                </a:lnTo>
                <a:lnTo>
                  <a:pt x="122" y="37"/>
                </a:lnTo>
                <a:lnTo>
                  <a:pt x="102" y="29"/>
                </a:lnTo>
                <a:lnTo>
                  <a:pt x="95" y="34"/>
                </a:lnTo>
                <a:lnTo>
                  <a:pt x="90" y="49"/>
                </a:lnTo>
                <a:lnTo>
                  <a:pt x="92" y="57"/>
                </a:lnTo>
                <a:lnTo>
                  <a:pt x="89" y="61"/>
                </a:lnTo>
                <a:lnTo>
                  <a:pt x="77" y="66"/>
                </a:lnTo>
                <a:lnTo>
                  <a:pt x="78" y="81"/>
                </a:lnTo>
                <a:lnTo>
                  <a:pt x="77" y="85"/>
                </a:lnTo>
                <a:lnTo>
                  <a:pt x="65" y="100"/>
                </a:lnTo>
                <a:lnTo>
                  <a:pt x="76" y="116"/>
                </a:lnTo>
                <a:lnTo>
                  <a:pt x="80" y="115"/>
                </a:lnTo>
                <a:lnTo>
                  <a:pt x="101" y="94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9" name=""/>
          <p:cNvSpPr/>
          <p:nvPr/>
        </p:nvSpPr>
        <p:spPr>
          <a:xfrm rot="21480000">
            <a:off x="5815080" y="3147840"/>
            <a:ext cx="360360" cy="346320"/>
          </a:xfrm>
          <a:custGeom>
            <a:avLst/>
            <a:gdLst/>
            <a:ahLst/>
            <a:rect l="l" t="t" r="r" b="b"/>
            <a:pathLst>
              <a:path w="130" h="162">
                <a:moveTo>
                  <a:pt x="10" y="138"/>
                </a:moveTo>
                <a:lnTo>
                  <a:pt x="17" y="150"/>
                </a:lnTo>
                <a:lnTo>
                  <a:pt x="31" y="150"/>
                </a:lnTo>
                <a:lnTo>
                  <a:pt x="44" y="154"/>
                </a:lnTo>
                <a:lnTo>
                  <a:pt x="55" y="162"/>
                </a:lnTo>
                <a:lnTo>
                  <a:pt x="66" y="162"/>
                </a:lnTo>
                <a:lnTo>
                  <a:pt x="59" y="151"/>
                </a:lnTo>
                <a:lnTo>
                  <a:pt x="63" y="138"/>
                </a:lnTo>
                <a:lnTo>
                  <a:pt x="71" y="123"/>
                </a:lnTo>
                <a:lnTo>
                  <a:pt x="74" y="106"/>
                </a:lnTo>
                <a:lnTo>
                  <a:pt x="90" y="95"/>
                </a:lnTo>
                <a:lnTo>
                  <a:pt x="101" y="88"/>
                </a:lnTo>
                <a:lnTo>
                  <a:pt x="100" y="79"/>
                </a:lnTo>
                <a:lnTo>
                  <a:pt x="100" y="62"/>
                </a:lnTo>
                <a:lnTo>
                  <a:pt x="104" y="55"/>
                </a:lnTo>
                <a:lnTo>
                  <a:pt x="116" y="54"/>
                </a:lnTo>
                <a:lnTo>
                  <a:pt x="121" y="57"/>
                </a:lnTo>
                <a:lnTo>
                  <a:pt x="130" y="45"/>
                </a:lnTo>
                <a:lnTo>
                  <a:pt x="126" y="35"/>
                </a:lnTo>
                <a:lnTo>
                  <a:pt x="121" y="34"/>
                </a:lnTo>
                <a:lnTo>
                  <a:pt x="109" y="34"/>
                </a:lnTo>
                <a:lnTo>
                  <a:pt x="104" y="34"/>
                </a:lnTo>
                <a:lnTo>
                  <a:pt x="100" y="18"/>
                </a:lnTo>
                <a:lnTo>
                  <a:pt x="101" y="4"/>
                </a:lnTo>
                <a:lnTo>
                  <a:pt x="93" y="0"/>
                </a:lnTo>
                <a:lnTo>
                  <a:pt x="90" y="5"/>
                </a:lnTo>
                <a:lnTo>
                  <a:pt x="71" y="1"/>
                </a:lnTo>
                <a:lnTo>
                  <a:pt x="66" y="6"/>
                </a:lnTo>
                <a:lnTo>
                  <a:pt x="71" y="20"/>
                </a:lnTo>
                <a:lnTo>
                  <a:pt x="68" y="34"/>
                </a:lnTo>
                <a:lnTo>
                  <a:pt x="60" y="24"/>
                </a:lnTo>
                <a:lnTo>
                  <a:pt x="56" y="16"/>
                </a:lnTo>
                <a:lnTo>
                  <a:pt x="44" y="17"/>
                </a:lnTo>
                <a:lnTo>
                  <a:pt x="41" y="25"/>
                </a:lnTo>
                <a:lnTo>
                  <a:pt x="37" y="29"/>
                </a:lnTo>
                <a:lnTo>
                  <a:pt x="37" y="41"/>
                </a:lnTo>
                <a:lnTo>
                  <a:pt x="35" y="38"/>
                </a:lnTo>
                <a:lnTo>
                  <a:pt x="25" y="24"/>
                </a:lnTo>
                <a:lnTo>
                  <a:pt x="19" y="18"/>
                </a:lnTo>
                <a:lnTo>
                  <a:pt x="13" y="22"/>
                </a:lnTo>
                <a:lnTo>
                  <a:pt x="15" y="30"/>
                </a:lnTo>
                <a:lnTo>
                  <a:pt x="15" y="35"/>
                </a:lnTo>
                <a:lnTo>
                  <a:pt x="6" y="38"/>
                </a:lnTo>
                <a:lnTo>
                  <a:pt x="6" y="50"/>
                </a:lnTo>
                <a:lnTo>
                  <a:pt x="13" y="62"/>
                </a:lnTo>
                <a:lnTo>
                  <a:pt x="13" y="70"/>
                </a:lnTo>
                <a:lnTo>
                  <a:pt x="10" y="79"/>
                </a:lnTo>
                <a:lnTo>
                  <a:pt x="0" y="87"/>
                </a:lnTo>
                <a:lnTo>
                  <a:pt x="1" y="95"/>
                </a:lnTo>
                <a:lnTo>
                  <a:pt x="11" y="104"/>
                </a:lnTo>
                <a:lnTo>
                  <a:pt x="15" y="112"/>
                </a:lnTo>
                <a:lnTo>
                  <a:pt x="13" y="129"/>
                </a:lnTo>
                <a:lnTo>
                  <a:pt x="10" y="138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" name=""/>
          <p:cNvSpPr/>
          <p:nvPr/>
        </p:nvSpPr>
        <p:spPr>
          <a:xfrm rot="21480000">
            <a:off x="5888160" y="3063600"/>
            <a:ext cx="274680" cy="129960"/>
          </a:xfrm>
          <a:custGeom>
            <a:avLst/>
            <a:gdLst/>
            <a:ahLst/>
            <a:rect l="l" t="t" r="r" b="b"/>
            <a:pathLst>
              <a:path w="99" h="62">
                <a:moveTo>
                  <a:pt x="0" y="60"/>
                </a:moveTo>
                <a:lnTo>
                  <a:pt x="9" y="62"/>
                </a:lnTo>
                <a:lnTo>
                  <a:pt x="18" y="55"/>
                </a:lnTo>
                <a:lnTo>
                  <a:pt x="29" y="43"/>
                </a:lnTo>
                <a:lnTo>
                  <a:pt x="55" y="43"/>
                </a:lnTo>
                <a:lnTo>
                  <a:pt x="79" y="38"/>
                </a:lnTo>
                <a:lnTo>
                  <a:pt x="93" y="28"/>
                </a:lnTo>
                <a:lnTo>
                  <a:pt x="97" y="14"/>
                </a:lnTo>
                <a:lnTo>
                  <a:pt x="99" y="0"/>
                </a:lnTo>
                <a:lnTo>
                  <a:pt x="81" y="9"/>
                </a:lnTo>
                <a:lnTo>
                  <a:pt x="48" y="24"/>
                </a:lnTo>
                <a:lnTo>
                  <a:pt x="39" y="25"/>
                </a:lnTo>
                <a:lnTo>
                  <a:pt x="29" y="34"/>
                </a:lnTo>
                <a:lnTo>
                  <a:pt x="9" y="37"/>
                </a:lnTo>
                <a:lnTo>
                  <a:pt x="0" y="41"/>
                </a:lnTo>
                <a:lnTo>
                  <a:pt x="0" y="6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" name=""/>
          <p:cNvSpPr/>
          <p:nvPr/>
        </p:nvSpPr>
        <p:spPr>
          <a:xfrm rot="21480000">
            <a:off x="6045120" y="3384720"/>
            <a:ext cx="114480" cy="110880"/>
          </a:xfrm>
          <a:custGeom>
            <a:avLst/>
            <a:gdLst/>
            <a:ahLst/>
            <a:rect l="l" t="t" r="r" b="b"/>
            <a:pathLst>
              <a:path w="41" h="52">
                <a:moveTo>
                  <a:pt x="13" y="0"/>
                </a:moveTo>
                <a:lnTo>
                  <a:pt x="40" y="18"/>
                </a:lnTo>
                <a:lnTo>
                  <a:pt x="41" y="27"/>
                </a:lnTo>
                <a:lnTo>
                  <a:pt x="32" y="36"/>
                </a:lnTo>
                <a:lnTo>
                  <a:pt x="22" y="43"/>
                </a:lnTo>
                <a:lnTo>
                  <a:pt x="25" y="52"/>
                </a:lnTo>
                <a:lnTo>
                  <a:pt x="13" y="49"/>
                </a:lnTo>
                <a:lnTo>
                  <a:pt x="1" y="36"/>
                </a:lnTo>
                <a:lnTo>
                  <a:pt x="0" y="27"/>
                </a:lnTo>
                <a:lnTo>
                  <a:pt x="4" y="16"/>
                </a:lnTo>
                <a:lnTo>
                  <a:pt x="13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" name=""/>
          <p:cNvSpPr/>
          <p:nvPr/>
        </p:nvSpPr>
        <p:spPr>
          <a:xfrm rot="21480000">
            <a:off x="6187680" y="3348000"/>
            <a:ext cx="177840" cy="160200"/>
          </a:xfrm>
          <a:custGeom>
            <a:avLst/>
            <a:gdLst/>
            <a:ahLst/>
            <a:rect l="l" t="t" r="r" b="b"/>
            <a:pathLst>
              <a:path w="63" h="75">
                <a:moveTo>
                  <a:pt x="60" y="0"/>
                </a:moveTo>
                <a:lnTo>
                  <a:pt x="63" y="4"/>
                </a:lnTo>
                <a:lnTo>
                  <a:pt x="60" y="7"/>
                </a:lnTo>
                <a:lnTo>
                  <a:pt x="63" y="16"/>
                </a:lnTo>
                <a:lnTo>
                  <a:pt x="58" y="26"/>
                </a:lnTo>
                <a:lnTo>
                  <a:pt x="49" y="33"/>
                </a:lnTo>
                <a:lnTo>
                  <a:pt x="52" y="42"/>
                </a:lnTo>
                <a:lnTo>
                  <a:pt x="49" y="49"/>
                </a:lnTo>
                <a:lnTo>
                  <a:pt x="52" y="56"/>
                </a:lnTo>
                <a:lnTo>
                  <a:pt x="41" y="75"/>
                </a:lnTo>
                <a:lnTo>
                  <a:pt x="14" y="56"/>
                </a:lnTo>
                <a:lnTo>
                  <a:pt x="0" y="47"/>
                </a:lnTo>
                <a:lnTo>
                  <a:pt x="8" y="42"/>
                </a:lnTo>
                <a:lnTo>
                  <a:pt x="8" y="30"/>
                </a:lnTo>
                <a:lnTo>
                  <a:pt x="25" y="19"/>
                </a:lnTo>
                <a:lnTo>
                  <a:pt x="33" y="23"/>
                </a:lnTo>
                <a:lnTo>
                  <a:pt x="41" y="19"/>
                </a:lnTo>
                <a:lnTo>
                  <a:pt x="55" y="10"/>
                </a:lnTo>
                <a:lnTo>
                  <a:pt x="60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" name=""/>
          <p:cNvSpPr/>
          <p:nvPr/>
        </p:nvSpPr>
        <p:spPr>
          <a:xfrm rot="21480000">
            <a:off x="6172200" y="3516480"/>
            <a:ext cx="71280" cy="66600"/>
          </a:xfrm>
          <a:custGeom>
            <a:avLst/>
            <a:gdLst/>
            <a:ahLst/>
            <a:rect l="l" t="t" r="r" b="b"/>
            <a:pathLst>
              <a:path w="25" h="31">
                <a:moveTo>
                  <a:pt x="0" y="0"/>
                </a:moveTo>
                <a:lnTo>
                  <a:pt x="17" y="5"/>
                </a:lnTo>
                <a:lnTo>
                  <a:pt x="23" y="14"/>
                </a:lnTo>
                <a:lnTo>
                  <a:pt x="25" y="25"/>
                </a:lnTo>
                <a:lnTo>
                  <a:pt x="17" y="31"/>
                </a:lnTo>
                <a:lnTo>
                  <a:pt x="3" y="27"/>
                </a:lnTo>
                <a:lnTo>
                  <a:pt x="1" y="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" name=""/>
          <p:cNvSpPr/>
          <p:nvPr/>
        </p:nvSpPr>
        <p:spPr>
          <a:xfrm rot="21480000">
            <a:off x="6654600" y="3483000"/>
            <a:ext cx="53640" cy="55440"/>
          </a:xfrm>
          <a:custGeom>
            <a:avLst/>
            <a:gdLst/>
            <a:ahLst/>
            <a:rect l="l" t="t" r="r" b="b"/>
            <a:pathLst>
              <a:path w="19" h="26">
                <a:moveTo>
                  <a:pt x="5" y="0"/>
                </a:moveTo>
                <a:lnTo>
                  <a:pt x="0" y="5"/>
                </a:lnTo>
                <a:lnTo>
                  <a:pt x="0" y="18"/>
                </a:lnTo>
                <a:lnTo>
                  <a:pt x="13" y="26"/>
                </a:lnTo>
                <a:lnTo>
                  <a:pt x="19" y="14"/>
                </a:lnTo>
                <a:lnTo>
                  <a:pt x="5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" name=""/>
          <p:cNvSpPr/>
          <p:nvPr/>
        </p:nvSpPr>
        <p:spPr>
          <a:xfrm rot="21480000">
            <a:off x="6438960" y="3598560"/>
            <a:ext cx="61920" cy="46080"/>
          </a:xfrm>
          <a:custGeom>
            <a:avLst/>
            <a:gdLst/>
            <a:ahLst/>
            <a:rect l="l" t="t" r="r" b="b"/>
            <a:pathLst>
              <a:path w="22" h="21">
                <a:moveTo>
                  <a:pt x="1" y="0"/>
                </a:moveTo>
                <a:lnTo>
                  <a:pt x="0" y="4"/>
                </a:lnTo>
                <a:lnTo>
                  <a:pt x="1" y="15"/>
                </a:lnTo>
                <a:lnTo>
                  <a:pt x="13" y="21"/>
                </a:lnTo>
                <a:lnTo>
                  <a:pt x="22" y="12"/>
                </a:lnTo>
                <a:lnTo>
                  <a:pt x="1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" name=""/>
          <p:cNvSpPr/>
          <p:nvPr/>
        </p:nvSpPr>
        <p:spPr>
          <a:xfrm rot="21480000">
            <a:off x="5376600" y="3490560"/>
            <a:ext cx="1279440" cy="1319040"/>
          </a:xfrm>
          <a:custGeom>
            <a:avLst/>
            <a:gdLst/>
            <a:ahLst/>
            <a:rect l="l" t="t" r="r" b="b"/>
            <a:pathLst>
              <a:path w="460" h="617">
                <a:moveTo>
                  <a:pt x="190" y="0"/>
                </a:moveTo>
                <a:lnTo>
                  <a:pt x="179" y="6"/>
                </a:lnTo>
                <a:lnTo>
                  <a:pt x="179" y="13"/>
                </a:lnTo>
                <a:lnTo>
                  <a:pt x="182" y="20"/>
                </a:lnTo>
                <a:lnTo>
                  <a:pt x="183" y="30"/>
                </a:lnTo>
                <a:lnTo>
                  <a:pt x="185" y="43"/>
                </a:lnTo>
                <a:lnTo>
                  <a:pt x="179" y="49"/>
                </a:lnTo>
                <a:lnTo>
                  <a:pt x="179" y="57"/>
                </a:lnTo>
                <a:lnTo>
                  <a:pt x="182" y="64"/>
                </a:lnTo>
                <a:lnTo>
                  <a:pt x="195" y="76"/>
                </a:lnTo>
                <a:lnTo>
                  <a:pt x="203" y="79"/>
                </a:lnTo>
                <a:lnTo>
                  <a:pt x="207" y="96"/>
                </a:lnTo>
                <a:lnTo>
                  <a:pt x="188" y="92"/>
                </a:lnTo>
                <a:lnTo>
                  <a:pt x="178" y="82"/>
                </a:lnTo>
                <a:lnTo>
                  <a:pt x="170" y="87"/>
                </a:lnTo>
                <a:lnTo>
                  <a:pt x="154" y="106"/>
                </a:lnTo>
                <a:lnTo>
                  <a:pt x="148" y="112"/>
                </a:lnTo>
                <a:lnTo>
                  <a:pt x="141" y="110"/>
                </a:lnTo>
                <a:lnTo>
                  <a:pt x="140" y="102"/>
                </a:lnTo>
                <a:lnTo>
                  <a:pt x="135" y="95"/>
                </a:lnTo>
                <a:lnTo>
                  <a:pt x="121" y="90"/>
                </a:lnTo>
                <a:lnTo>
                  <a:pt x="101" y="90"/>
                </a:lnTo>
                <a:lnTo>
                  <a:pt x="95" y="99"/>
                </a:lnTo>
                <a:lnTo>
                  <a:pt x="84" y="110"/>
                </a:lnTo>
                <a:lnTo>
                  <a:pt x="94" y="118"/>
                </a:lnTo>
                <a:lnTo>
                  <a:pt x="94" y="133"/>
                </a:lnTo>
                <a:lnTo>
                  <a:pt x="91" y="142"/>
                </a:lnTo>
                <a:lnTo>
                  <a:pt x="88" y="149"/>
                </a:lnTo>
                <a:lnTo>
                  <a:pt x="76" y="157"/>
                </a:lnTo>
                <a:lnTo>
                  <a:pt x="72" y="158"/>
                </a:lnTo>
                <a:lnTo>
                  <a:pt x="75" y="170"/>
                </a:lnTo>
                <a:lnTo>
                  <a:pt x="79" y="179"/>
                </a:lnTo>
                <a:lnTo>
                  <a:pt x="76" y="188"/>
                </a:lnTo>
                <a:lnTo>
                  <a:pt x="68" y="200"/>
                </a:lnTo>
                <a:lnTo>
                  <a:pt x="58" y="212"/>
                </a:lnTo>
                <a:lnTo>
                  <a:pt x="51" y="220"/>
                </a:lnTo>
                <a:lnTo>
                  <a:pt x="39" y="229"/>
                </a:lnTo>
                <a:lnTo>
                  <a:pt x="31" y="232"/>
                </a:lnTo>
                <a:lnTo>
                  <a:pt x="25" y="245"/>
                </a:lnTo>
                <a:lnTo>
                  <a:pt x="23" y="265"/>
                </a:lnTo>
                <a:lnTo>
                  <a:pt x="16" y="277"/>
                </a:lnTo>
                <a:lnTo>
                  <a:pt x="16" y="294"/>
                </a:lnTo>
                <a:lnTo>
                  <a:pt x="9" y="302"/>
                </a:lnTo>
                <a:lnTo>
                  <a:pt x="8" y="307"/>
                </a:lnTo>
                <a:lnTo>
                  <a:pt x="13" y="315"/>
                </a:lnTo>
                <a:lnTo>
                  <a:pt x="16" y="330"/>
                </a:lnTo>
                <a:lnTo>
                  <a:pt x="25" y="340"/>
                </a:lnTo>
                <a:lnTo>
                  <a:pt x="1" y="361"/>
                </a:lnTo>
                <a:lnTo>
                  <a:pt x="6" y="373"/>
                </a:lnTo>
                <a:lnTo>
                  <a:pt x="15" y="381"/>
                </a:lnTo>
                <a:lnTo>
                  <a:pt x="16" y="382"/>
                </a:lnTo>
                <a:lnTo>
                  <a:pt x="16" y="390"/>
                </a:lnTo>
                <a:lnTo>
                  <a:pt x="4" y="399"/>
                </a:lnTo>
                <a:lnTo>
                  <a:pt x="0" y="411"/>
                </a:lnTo>
                <a:lnTo>
                  <a:pt x="4" y="426"/>
                </a:lnTo>
                <a:lnTo>
                  <a:pt x="12" y="436"/>
                </a:lnTo>
                <a:lnTo>
                  <a:pt x="25" y="440"/>
                </a:lnTo>
                <a:lnTo>
                  <a:pt x="41" y="444"/>
                </a:lnTo>
                <a:lnTo>
                  <a:pt x="58" y="445"/>
                </a:lnTo>
                <a:lnTo>
                  <a:pt x="71" y="448"/>
                </a:lnTo>
                <a:lnTo>
                  <a:pt x="82" y="455"/>
                </a:lnTo>
                <a:lnTo>
                  <a:pt x="91" y="463"/>
                </a:lnTo>
                <a:lnTo>
                  <a:pt x="79" y="469"/>
                </a:lnTo>
                <a:lnTo>
                  <a:pt x="70" y="479"/>
                </a:lnTo>
                <a:lnTo>
                  <a:pt x="60" y="488"/>
                </a:lnTo>
                <a:lnTo>
                  <a:pt x="58" y="499"/>
                </a:lnTo>
                <a:lnTo>
                  <a:pt x="53" y="523"/>
                </a:lnTo>
                <a:lnTo>
                  <a:pt x="45" y="538"/>
                </a:lnTo>
                <a:lnTo>
                  <a:pt x="39" y="549"/>
                </a:lnTo>
                <a:lnTo>
                  <a:pt x="53" y="567"/>
                </a:lnTo>
                <a:lnTo>
                  <a:pt x="57" y="571"/>
                </a:lnTo>
                <a:lnTo>
                  <a:pt x="64" y="579"/>
                </a:lnTo>
                <a:lnTo>
                  <a:pt x="72" y="577"/>
                </a:lnTo>
                <a:lnTo>
                  <a:pt x="83" y="571"/>
                </a:lnTo>
                <a:lnTo>
                  <a:pt x="88" y="567"/>
                </a:lnTo>
                <a:lnTo>
                  <a:pt x="90" y="564"/>
                </a:lnTo>
                <a:lnTo>
                  <a:pt x="106" y="567"/>
                </a:lnTo>
                <a:lnTo>
                  <a:pt x="112" y="575"/>
                </a:lnTo>
                <a:lnTo>
                  <a:pt x="116" y="586"/>
                </a:lnTo>
                <a:lnTo>
                  <a:pt x="123" y="594"/>
                </a:lnTo>
                <a:lnTo>
                  <a:pt x="133" y="595"/>
                </a:lnTo>
                <a:lnTo>
                  <a:pt x="153" y="594"/>
                </a:lnTo>
                <a:lnTo>
                  <a:pt x="163" y="592"/>
                </a:lnTo>
                <a:lnTo>
                  <a:pt x="176" y="601"/>
                </a:lnTo>
                <a:lnTo>
                  <a:pt x="187" y="598"/>
                </a:lnTo>
                <a:lnTo>
                  <a:pt x="196" y="600"/>
                </a:lnTo>
                <a:lnTo>
                  <a:pt x="206" y="607"/>
                </a:lnTo>
                <a:lnTo>
                  <a:pt x="221" y="600"/>
                </a:lnTo>
                <a:lnTo>
                  <a:pt x="237" y="600"/>
                </a:lnTo>
                <a:lnTo>
                  <a:pt x="248" y="607"/>
                </a:lnTo>
                <a:lnTo>
                  <a:pt x="257" y="611"/>
                </a:lnTo>
                <a:lnTo>
                  <a:pt x="266" y="604"/>
                </a:lnTo>
                <a:lnTo>
                  <a:pt x="276" y="604"/>
                </a:lnTo>
                <a:lnTo>
                  <a:pt x="294" y="600"/>
                </a:lnTo>
                <a:lnTo>
                  <a:pt x="306" y="607"/>
                </a:lnTo>
                <a:lnTo>
                  <a:pt x="307" y="604"/>
                </a:lnTo>
                <a:lnTo>
                  <a:pt x="320" y="612"/>
                </a:lnTo>
                <a:lnTo>
                  <a:pt x="331" y="617"/>
                </a:lnTo>
                <a:lnTo>
                  <a:pt x="343" y="612"/>
                </a:lnTo>
                <a:lnTo>
                  <a:pt x="345" y="604"/>
                </a:lnTo>
                <a:lnTo>
                  <a:pt x="337" y="592"/>
                </a:lnTo>
                <a:lnTo>
                  <a:pt x="335" y="586"/>
                </a:lnTo>
                <a:lnTo>
                  <a:pt x="331" y="565"/>
                </a:lnTo>
                <a:lnTo>
                  <a:pt x="376" y="534"/>
                </a:lnTo>
                <a:lnTo>
                  <a:pt x="388" y="534"/>
                </a:lnTo>
                <a:lnTo>
                  <a:pt x="390" y="530"/>
                </a:lnTo>
                <a:lnTo>
                  <a:pt x="373" y="524"/>
                </a:lnTo>
                <a:lnTo>
                  <a:pt x="362" y="512"/>
                </a:lnTo>
                <a:lnTo>
                  <a:pt x="332" y="486"/>
                </a:lnTo>
                <a:lnTo>
                  <a:pt x="328" y="464"/>
                </a:lnTo>
                <a:lnTo>
                  <a:pt x="312" y="461"/>
                </a:lnTo>
                <a:lnTo>
                  <a:pt x="309" y="440"/>
                </a:lnTo>
                <a:lnTo>
                  <a:pt x="306" y="424"/>
                </a:lnTo>
                <a:lnTo>
                  <a:pt x="298" y="415"/>
                </a:lnTo>
                <a:lnTo>
                  <a:pt x="303" y="407"/>
                </a:lnTo>
                <a:lnTo>
                  <a:pt x="307" y="404"/>
                </a:lnTo>
                <a:lnTo>
                  <a:pt x="316" y="405"/>
                </a:lnTo>
                <a:lnTo>
                  <a:pt x="344" y="396"/>
                </a:lnTo>
                <a:lnTo>
                  <a:pt x="403" y="367"/>
                </a:lnTo>
                <a:lnTo>
                  <a:pt x="416" y="361"/>
                </a:lnTo>
                <a:lnTo>
                  <a:pt x="428" y="352"/>
                </a:lnTo>
                <a:lnTo>
                  <a:pt x="439" y="363"/>
                </a:lnTo>
                <a:lnTo>
                  <a:pt x="452" y="358"/>
                </a:lnTo>
                <a:lnTo>
                  <a:pt x="456" y="344"/>
                </a:lnTo>
                <a:lnTo>
                  <a:pt x="454" y="337"/>
                </a:lnTo>
                <a:lnTo>
                  <a:pt x="460" y="327"/>
                </a:lnTo>
                <a:lnTo>
                  <a:pt x="453" y="317"/>
                </a:lnTo>
                <a:lnTo>
                  <a:pt x="445" y="298"/>
                </a:lnTo>
                <a:lnTo>
                  <a:pt x="451" y="270"/>
                </a:lnTo>
                <a:lnTo>
                  <a:pt x="441" y="257"/>
                </a:lnTo>
                <a:lnTo>
                  <a:pt x="438" y="244"/>
                </a:lnTo>
                <a:lnTo>
                  <a:pt x="443" y="231"/>
                </a:lnTo>
                <a:lnTo>
                  <a:pt x="439" y="220"/>
                </a:lnTo>
                <a:lnTo>
                  <a:pt x="421" y="199"/>
                </a:lnTo>
                <a:lnTo>
                  <a:pt x="431" y="187"/>
                </a:lnTo>
                <a:lnTo>
                  <a:pt x="431" y="165"/>
                </a:lnTo>
                <a:lnTo>
                  <a:pt x="432" y="139"/>
                </a:lnTo>
                <a:lnTo>
                  <a:pt x="412" y="117"/>
                </a:lnTo>
                <a:lnTo>
                  <a:pt x="402" y="104"/>
                </a:lnTo>
                <a:lnTo>
                  <a:pt x="390" y="92"/>
                </a:lnTo>
                <a:lnTo>
                  <a:pt x="372" y="76"/>
                </a:lnTo>
                <a:lnTo>
                  <a:pt x="360" y="69"/>
                </a:lnTo>
                <a:lnTo>
                  <a:pt x="352" y="67"/>
                </a:lnTo>
                <a:lnTo>
                  <a:pt x="340" y="75"/>
                </a:lnTo>
                <a:lnTo>
                  <a:pt x="332" y="80"/>
                </a:lnTo>
                <a:lnTo>
                  <a:pt x="306" y="100"/>
                </a:lnTo>
                <a:lnTo>
                  <a:pt x="287" y="95"/>
                </a:lnTo>
                <a:lnTo>
                  <a:pt x="278" y="95"/>
                </a:lnTo>
                <a:lnTo>
                  <a:pt x="278" y="88"/>
                </a:lnTo>
                <a:lnTo>
                  <a:pt x="282" y="79"/>
                </a:lnTo>
                <a:lnTo>
                  <a:pt x="287" y="70"/>
                </a:lnTo>
                <a:lnTo>
                  <a:pt x="262" y="55"/>
                </a:lnTo>
                <a:lnTo>
                  <a:pt x="254" y="54"/>
                </a:lnTo>
                <a:lnTo>
                  <a:pt x="243" y="43"/>
                </a:lnTo>
                <a:lnTo>
                  <a:pt x="239" y="25"/>
                </a:lnTo>
                <a:lnTo>
                  <a:pt x="233" y="13"/>
                </a:lnTo>
                <a:lnTo>
                  <a:pt x="225" y="15"/>
                </a:lnTo>
                <a:lnTo>
                  <a:pt x="215" y="4"/>
                </a:lnTo>
                <a:lnTo>
                  <a:pt x="202" y="1"/>
                </a:lnTo>
                <a:lnTo>
                  <a:pt x="190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67" name=""/>
          <p:cNvGrpSpPr/>
          <p:nvPr/>
        </p:nvGrpSpPr>
        <p:grpSpPr>
          <a:xfrm>
            <a:off x="7240680" y="936000"/>
            <a:ext cx="1165680" cy="1778040"/>
            <a:chOff x="7240680" y="936000"/>
            <a:chExt cx="1165680" cy="1778040"/>
          </a:xfrm>
        </p:grpSpPr>
        <p:sp>
          <p:nvSpPr>
            <p:cNvPr id="868" name=""/>
            <p:cNvSpPr/>
            <p:nvPr/>
          </p:nvSpPr>
          <p:spPr>
            <a:xfrm rot="21480000">
              <a:off x="7241400" y="2610360"/>
              <a:ext cx="69120" cy="493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21" y="0"/>
                  </a:moveTo>
                  <a:lnTo>
                    <a:pt x="12" y="5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8" y="23"/>
                  </a:lnTo>
                  <a:lnTo>
                    <a:pt x="25" y="11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3240">
              <a:solidFill>
                <a:srgbClr val="000000"/>
              </a:solidFill>
              <a:round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69" name=""/>
            <p:cNvSpPr/>
            <p:nvPr/>
          </p:nvSpPr>
          <p:spPr>
            <a:xfrm rot="21480000">
              <a:off x="7282440" y="954360"/>
              <a:ext cx="1093680" cy="1740960"/>
            </a:xfrm>
            <a:custGeom>
              <a:avLst/>
              <a:gdLst/>
              <a:ahLst/>
              <a:rect l="l" t="t" r="r" b="b"/>
              <a:pathLst>
                <a:path w="394" h="814">
                  <a:moveTo>
                    <a:pt x="110" y="814"/>
                  </a:moveTo>
                  <a:lnTo>
                    <a:pt x="107" y="787"/>
                  </a:lnTo>
                  <a:lnTo>
                    <a:pt x="94" y="773"/>
                  </a:lnTo>
                  <a:lnTo>
                    <a:pt x="84" y="768"/>
                  </a:lnTo>
                  <a:lnTo>
                    <a:pt x="66" y="762"/>
                  </a:lnTo>
                  <a:lnTo>
                    <a:pt x="53" y="762"/>
                  </a:lnTo>
                  <a:lnTo>
                    <a:pt x="47" y="747"/>
                  </a:lnTo>
                  <a:lnTo>
                    <a:pt x="53" y="697"/>
                  </a:lnTo>
                  <a:lnTo>
                    <a:pt x="51" y="668"/>
                  </a:lnTo>
                  <a:lnTo>
                    <a:pt x="40" y="653"/>
                  </a:lnTo>
                  <a:lnTo>
                    <a:pt x="33" y="647"/>
                  </a:lnTo>
                  <a:lnTo>
                    <a:pt x="37" y="620"/>
                  </a:lnTo>
                  <a:lnTo>
                    <a:pt x="33" y="603"/>
                  </a:lnTo>
                  <a:lnTo>
                    <a:pt x="27" y="590"/>
                  </a:lnTo>
                  <a:lnTo>
                    <a:pt x="37" y="560"/>
                  </a:lnTo>
                  <a:lnTo>
                    <a:pt x="47" y="560"/>
                  </a:lnTo>
                  <a:lnTo>
                    <a:pt x="53" y="554"/>
                  </a:lnTo>
                  <a:lnTo>
                    <a:pt x="57" y="534"/>
                  </a:lnTo>
                  <a:lnTo>
                    <a:pt x="77" y="518"/>
                  </a:lnTo>
                  <a:lnTo>
                    <a:pt x="96" y="501"/>
                  </a:lnTo>
                  <a:lnTo>
                    <a:pt x="100" y="481"/>
                  </a:lnTo>
                  <a:lnTo>
                    <a:pt x="124" y="460"/>
                  </a:lnTo>
                  <a:lnTo>
                    <a:pt x="147" y="437"/>
                  </a:lnTo>
                  <a:lnTo>
                    <a:pt x="144" y="427"/>
                  </a:lnTo>
                  <a:lnTo>
                    <a:pt x="144" y="414"/>
                  </a:lnTo>
                  <a:lnTo>
                    <a:pt x="160" y="403"/>
                  </a:lnTo>
                  <a:lnTo>
                    <a:pt x="166" y="400"/>
                  </a:lnTo>
                  <a:lnTo>
                    <a:pt x="163" y="381"/>
                  </a:lnTo>
                  <a:lnTo>
                    <a:pt x="163" y="360"/>
                  </a:lnTo>
                  <a:lnTo>
                    <a:pt x="157" y="357"/>
                  </a:lnTo>
                  <a:lnTo>
                    <a:pt x="147" y="360"/>
                  </a:lnTo>
                  <a:lnTo>
                    <a:pt x="137" y="347"/>
                  </a:lnTo>
                  <a:lnTo>
                    <a:pt x="127" y="310"/>
                  </a:lnTo>
                  <a:lnTo>
                    <a:pt x="107" y="283"/>
                  </a:lnTo>
                  <a:lnTo>
                    <a:pt x="114" y="246"/>
                  </a:lnTo>
                  <a:lnTo>
                    <a:pt x="110" y="229"/>
                  </a:lnTo>
                  <a:lnTo>
                    <a:pt x="87" y="207"/>
                  </a:lnTo>
                  <a:lnTo>
                    <a:pt x="96" y="177"/>
                  </a:lnTo>
                  <a:lnTo>
                    <a:pt x="90" y="159"/>
                  </a:lnTo>
                  <a:lnTo>
                    <a:pt x="74" y="143"/>
                  </a:lnTo>
                  <a:lnTo>
                    <a:pt x="63" y="153"/>
                  </a:lnTo>
                  <a:lnTo>
                    <a:pt x="27" y="116"/>
                  </a:lnTo>
                  <a:lnTo>
                    <a:pt x="18" y="102"/>
                  </a:lnTo>
                  <a:lnTo>
                    <a:pt x="10" y="89"/>
                  </a:lnTo>
                  <a:lnTo>
                    <a:pt x="0" y="83"/>
                  </a:lnTo>
                  <a:lnTo>
                    <a:pt x="14" y="70"/>
                  </a:lnTo>
                  <a:lnTo>
                    <a:pt x="33" y="70"/>
                  </a:lnTo>
                  <a:lnTo>
                    <a:pt x="44" y="85"/>
                  </a:lnTo>
                  <a:lnTo>
                    <a:pt x="70" y="116"/>
                  </a:lnTo>
                  <a:lnTo>
                    <a:pt x="96" y="99"/>
                  </a:lnTo>
                  <a:lnTo>
                    <a:pt x="114" y="102"/>
                  </a:lnTo>
                  <a:lnTo>
                    <a:pt x="118" y="113"/>
                  </a:lnTo>
                  <a:lnTo>
                    <a:pt x="137" y="116"/>
                  </a:lnTo>
                  <a:lnTo>
                    <a:pt x="144" y="89"/>
                  </a:lnTo>
                  <a:lnTo>
                    <a:pt x="153" y="79"/>
                  </a:lnTo>
                  <a:lnTo>
                    <a:pt x="160" y="70"/>
                  </a:lnTo>
                  <a:lnTo>
                    <a:pt x="160" y="60"/>
                  </a:lnTo>
                  <a:lnTo>
                    <a:pt x="157" y="33"/>
                  </a:lnTo>
                  <a:lnTo>
                    <a:pt x="174" y="16"/>
                  </a:lnTo>
                  <a:lnTo>
                    <a:pt x="184" y="16"/>
                  </a:lnTo>
                  <a:lnTo>
                    <a:pt x="200" y="0"/>
                  </a:lnTo>
                  <a:lnTo>
                    <a:pt x="220" y="24"/>
                  </a:lnTo>
                  <a:lnTo>
                    <a:pt x="227" y="33"/>
                  </a:lnTo>
                  <a:lnTo>
                    <a:pt x="220" y="53"/>
                  </a:lnTo>
                  <a:lnTo>
                    <a:pt x="203" y="66"/>
                  </a:lnTo>
                  <a:lnTo>
                    <a:pt x="190" y="83"/>
                  </a:lnTo>
                  <a:lnTo>
                    <a:pt x="194" y="99"/>
                  </a:lnTo>
                  <a:lnTo>
                    <a:pt x="224" y="76"/>
                  </a:lnTo>
                  <a:lnTo>
                    <a:pt x="224" y="57"/>
                  </a:lnTo>
                  <a:lnTo>
                    <a:pt x="227" y="27"/>
                  </a:lnTo>
                  <a:lnTo>
                    <a:pt x="237" y="20"/>
                  </a:lnTo>
                  <a:lnTo>
                    <a:pt x="247" y="57"/>
                  </a:lnTo>
                  <a:lnTo>
                    <a:pt x="247" y="89"/>
                  </a:lnTo>
                  <a:lnTo>
                    <a:pt x="240" y="102"/>
                  </a:lnTo>
                  <a:lnTo>
                    <a:pt x="240" y="122"/>
                  </a:lnTo>
                  <a:lnTo>
                    <a:pt x="266" y="143"/>
                  </a:lnTo>
                  <a:lnTo>
                    <a:pt x="266" y="156"/>
                  </a:lnTo>
                  <a:lnTo>
                    <a:pt x="284" y="179"/>
                  </a:lnTo>
                  <a:lnTo>
                    <a:pt x="290" y="196"/>
                  </a:lnTo>
                  <a:lnTo>
                    <a:pt x="287" y="237"/>
                  </a:lnTo>
                  <a:lnTo>
                    <a:pt x="297" y="281"/>
                  </a:lnTo>
                  <a:lnTo>
                    <a:pt x="314" y="316"/>
                  </a:lnTo>
                  <a:lnTo>
                    <a:pt x="310" y="370"/>
                  </a:lnTo>
                  <a:lnTo>
                    <a:pt x="324" y="403"/>
                  </a:lnTo>
                  <a:lnTo>
                    <a:pt x="331" y="418"/>
                  </a:lnTo>
                  <a:lnTo>
                    <a:pt x="338" y="466"/>
                  </a:lnTo>
                  <a:lnTo>
                    <a:pt x="344" y="488"/>
                  </a:lnTo>
                  <a:lnTo>
                    <a:pt x="377" y="510"/>
                  </a:lnTo>
                  <a:lnTo>
                    <a:pt x="394" y="531"/>
                  </a:lnTo>
                  <a:lnTo>
                    <a:pt x="394" y="545"/>
                  </a:lnTo>
                  <a:lnTo>
                    <a:pt x="381" y="607"/>
                  </a:lnTo>
                  <a:lnTo>
                    <a:pt x="375" y="613"/>
                  </a:lnTo>
                  <a:lnTo>
                    <a:pt x="381" y="627"/>
                  </a:lnTo>
                  <a:lnTo>
                    <a:pt x="364" y="650"/>
                  </a:lnTo>
                  <a:lnTo>
                    <a:pt x="344" y="660"/>
                  </a:lnTo>
                  <a:lnTo>
                    <a:pt x="344" y="671"/>
                  </a:lnTo>
                  <a:lnTo>
                    <a:pt x="314" y="710"/>
                  </a:lnTo>
                  <a:lnTo>
                    <a:pt x="294" y="720"/>
                  </a:lnTo>
                  <a:lnTo>
                    <a:pt x="290" y="744"/>
                  </a:lnTo>
                  <a:lnTo>
                    <a:pt x="270" y="744"/>
                  </a:lnTo>
                  <a:lnTo>
                    <a:pt x="260" y="751"/>
                  </a:lnTo>
                  <a:lnTo>
                    <a:pt x="240" y="757"/>
                  </a:lnTo>
                  <a:lnTo>
                    <a:pt x="214" y="753"/>
                  </a:lnTo>
                  <a:lnTo>
                    <a:pt x="194" y="771"/>
                  </a:lnTo>
                  <a:lnTo>
                    <a:pt x="170" y="784"/>
                  </a:lnTo>
                  <a:lnTo>
                    <a:pt x="147" y="791"/>
                  </a:lnTo>
                  <a:lnTo>
                    <a:pt x="130" y="804"/>
                  </a:lnTo>
                  <a:lnTo>
                    <a:pt x="110" y="814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3240">
              <a:solidFill>
                <a:srgbClr val="000000"/>
              </a:solidFill>
              <a:round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70" name=""/>
          <p:cNvGrpSpPr/>
          <p:nvPr/>
        </p:nvGrpSpPr>
        <p:grpSpPr>
          <a:xfrm>
            <a:off x="7620120" y="1566720"/>
            <a:ext cx="711360" cy="898200"/>
            <a:chOff x="7620120" y="1566720"/>
            <a:chExt cx="711360" cy="898200"/>
          </a:xfrm>
        </p:grpSpPr>
        <p:sp>
          <p:nvSpPr>
            <p:cNvPr id="871" name=""/>
            <p:cNvSpPr/>
            <p:nvPr/>
          </p:nvSpPr>
          <p:spPr>
            <a:xfrm rot="21480000">
              <a:off x="7994160" y="1567440"/>
              <a:ext cx="52560" cy="42840"/>
            </a:xfrm>
            <a:custGeom>
              <a:avLst/>
              <a:gdLst/>
              <a:ahLst/>
              <a:rect l="l" t="t" r="r" b="b"/>
              <a:pathLst>
                <a:path w="19" h="20">
                  <a:moveTo>
                    <a:pt x="11" y="2"/>
                  </a:moveTo>
                  <a:lnTo>
                    <a:pt x="0" y="0"/>
                  </a:lnTo>
                  <a:lnTo>
                    <a:pt x="10" y="20"/>
                  </a:lnTo>
                  <a:lnTo>
                    <a:pt x="19" y="15"/>
                  </a:lnTo>
                  <a:lnTo>
                    <a:pt x="11" y="2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2" name=""/>
            <p:cNvSpPr/>
            <p:nvPr/>
          </p:nvSpPr>
          <p:spPr>
            <a:xfrm rot="21480000">
              <a:off x="8075160" y="1725120"/>
              <a:ext cx="55080" cy="84960"/>
            </a:xfrm>
            <a:custGeom>
              <a:avLst/>
              <a:gdLst/>
              <a:ahLst/>
              <a:rect l="l" t="t" r="r" b="b"/>
              <a:pathLst>
                <a:path w="20" h="40">
                  <a:moveTo>
                    <a:pt x="20" y="0"/>
                  </a:moveTo>
                  <a:lnTo>
                    <a:pt x="0" y="8"/>
                  </a:lnTo>
                  <a:lnTo>
                    <a:pt x="0" y="40"/>
                  </a:lnTo>
                  <a:lnTo>
                    <a:pt x="10" y="25"/>
                  </a:lnTo>
                  <a:lnTo>
                    <a:pt x="15" y="8"/>
                  </a:lnTo>
                  <a:lnTo>
                    <a:pt x="6" y="7"/>
                  </a:lnTo>
                  <a:lnTo>
                    <a:pt x="2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38160" bIns="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3" name=""/>
            <p:cNvSpPr/>
            <p:nvPr/>
          </p:nvSpPr>
          <p:spPr>
            <a:xfrm rot="21480000">
              <a:off x="8145360" y="1846440"/>
              <a:ext cx="52560" cy="51120"/>
            </a:xfrm>
            <a:custGeom>
              <a:avLst/>
              <a:gdLst/>
              <a:ahLst/>
              <a:rect l="l" t="t" r="r" b="b"/>
              <a:pathLst>
                <a:path w="19" h="24">
                  <a:moveTo>
                    <a:pt x="4" y="0"/>
                  </a:moveTo>
                  <a:lnTo>
                    <a:pt x="0" y="7"/>
                  </a:lnTo>
                  <a:lnTo>
                    <a:pt x="6" y="24"/>
                  </a:lnTo>
                  <a:lnTo>
                    <a:pt x="16" y="19"/>
                  </a:lnTo>
                  <a:lnTo>
                    <a:pt x="19" y="11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4" name=""/>
            <p:cNvSpPr/>
            <p:nvPr/>
          </p:nvSpPr>
          <p:spPr>
            <a:xfrm rot="21480000">
              <a:off x="7885080" y="1847880"/>
              <a:ext cx="102960" cy="74520"/>
            </a:xfrm>
            <a:custGeom>
              <a:avLst/>
              <a:gdLst/>
              <a:ahLst/>
              <a:rect l="l" t="t" r="r" b="b"/>
              <a:pathLst>
                <a:path w="37" h="35">
                  <a:moveTo>
                    <a:pt x="37" y="15"/>
                  </a:moveTo>
                  <a:lnTo>
                    <a:pt x="29" y="15"/>
                  </a:lnTo>
                  <a:lnTo>
                    <a:pt x="18" y="0"/>
                  </a:lnTo>
                  <a:lnTo>
                    <a:pt x="11" y="10"/>
                  </a:lnTo>
                  <a:lnTo>
                    <a:pt x="1" y="7"/>
                  </a:lnTo>
                  <a:lnTo>
                    <a:pt x="0" y="15"/>
                  </a:lnTo>
                  <a:lnTo>
                    <a:pt x="5" y="22"/>
                  </a:lnTo>
                  <a:lnTo>
                    <a:pt x="5" y="29"/>
                  </a:lnTo>
                  <a:lnTo>
                    <a:pt x="11" y="35"/>
                  </a:lnTo>
                  <a:lnTo>
                    <a:pt x="18" y="29"/>
                  </a:lnTo>
                  <a:lnTo>
                    <a:pt x="31" y="33"/>
                  </a:lnTo>
                  <a:lnTo>
                    <a:pt x="37" y="15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5" name=""/>
            <p:cNvSpPr/>
            <p:nvPr/>
          </p:nvSpPr>
          <p:spPr>
            <a:xfrm rot="21480000">
              <a:off x="8127000" y="2026800"/>
              <a:ext cx="144360" cy="76320"/>
            </a:xfrm>
            <a:custGeom>
              <a:avLst/>
              <a:gdLst/>
              <a:ahLst/>
              <a:rect l="l" t="t" r="r" b="b"/>
              <a:pathLst>
                <a:path w="52" h="36">
                  <a:moveTo>
                    <a:pt x="7" y="0"/>
                  </a:moveTo>
                  <a:lnTo>
                    <a:pt x="0" y="3"/>
                  </a:lnTo>
                  <a:lnTo>
                    <a:pt x="19" y="21"/>
                  </a:lnTo>
                  <a:lnTo>
                    <a:pt x="26" y="21"/>
                  </a:lnTo>
                  <a:lnTo>
                    <a:pt x="46" y="36"/>
                  </a:lnTo>
                  <a:lnTo>
                    <a:pt x="52" y="30"/>
                  </a:lnTo>
                  <a:lnTo>
                    <a:pt x="47" y="14"/>
                  </a:lnTo>
                  <a:lnTo>
                    <a:pt x="46" y="6"/>
                  </a:lnTo>
                  <a:lnTo>
                    <a:pt x="31" y="6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6" name=""/>
            <p:cNvSpPr/>
            <p:nvPr/>
          </p:nvSpPr>
          <p:spPr>
            <a:xfrm rot="21480000">
              <a:off x="7824960" y="2083320"/>
              <a:ext cx="93960" cy="115200"/>
            </a:xfrm>
            <a:custGeom>
              <a:avLst/>
              <a:gdLst/>
              <a:ahLst/>
              <a:rect l="l" t="t" r="r" b="b"/>
              <a:pathLst>
                <a:path w="34" h="54">
                  <a:moveTo>
                    <a:pt x="30" y="0"/>
                  </a:moveTo>
                  <a:lnTo>
                    <a:pt x="34" y="10"/>
                  </a:lnTo>
                  <a:lnTo>
                    <a:pt x="17" y="36"/>
                  </a:lnTo>
                  <a:lnTo>
                    <a:pt x="18" y="43"/>
                  </a:lnTo>
                  <a:lnTo>
                    <a:pt x="9" y="54"/>
                  </a:lnTo>
                  <a:lnTo>
                    <a:pt x="0" y="45"/>
                  </a:lnTo>
                  <a:lnTo>
                    <a:pt x="4" y="38"/>
                  </a:lnTo>
                  <a:lnTo>
                    <a:pt x="6" y="22"/>
                  </a:lnTo>
                  <a:lnTo>
                    <a:pt x="13" y="12"/>
                  </a:lnTo>
                  <a:lnTo>
                    <a:pt x="4" y="4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" name=""/>
            <p:cNvSpPr/>
            <p:nvPr/>
          </p:nvSpPr>
          <p:spPr>
            <a:xfrm rot="21480000">
              <a:off x="7874640" y="2154240"/>
              <a:ext cx="77760" cy="106920"/>
            </a:xfrm>
            <a:custGeom>
              <a:avLst/>
              <a:gdLst/>
              <a:ahLst/>
              <a:rect l="l" t="t" r="r" b="b"/>
              <a:pathLst>
                <a:path w="28" h="50">
                  <a:moveTo>
                    <a:pt x="2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3" y="19"/>
                  </a:lnTo>
                  <a:lnTo>
                    <a:pt x="5" y="27"/>
                  </a:lnTo>
                  <a:lnTo>
                    <a:pt x="7" y="33"/>
                  </a:lnTo>
                  <a:lnTo>
                    <a:pt x="0" y="42"/>
                  </a:lnTo>
                  <a:lnTo>
                    <a:pt x="7" y="50"/>
                  </a:lnTo>
                  <a:lnTo>
                    <a:pt x="25" y="23"/>
                  </a:lnTo>
                  <a:lnTo>
                    <a:pt x="25" y="16"/>
                  </a:lnTo>
                  <a:lnTo>
                    <a:pt x="28" y="9"/>
                  </a:lnTo>
                  <a:lnTo>
                    <a:pt x="2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" name=""/>
            <p:cNvSpPr/>
            <p:nvPr/>
          </p:nvSpPr>
          <p:spPr>
            <a:xfrm rot="21480000">
              <a:off x="7622640" y="2292840"/>
              <a:ext cx="113400" cy="151200"/>
            </a:xfrm>
            <a:custGeom>
              <a:avLst/>
              <a:gdLst/>
              <a:ahLst/>
              <a:rect l="l" t="t" r="r" b="b"/>
              <a:pathLst>
                <a:path w="41" h="71">
                  <a:moveTo>
                    <a:pt x="26" y="2"/>
                  </a:moveTo>
                  <a:lnTo>
                    <a:pt x="23" y="4"/>
                  </a:lnTo>
                  <a:lnTo>
                    <a:pt x="16" y="0"/>
                  </a:lnTo>
                  <a:lnTo>
                    <a:pt x="4" y="2"/>
                  </a:lnTo>
                  <a:lnTo>
                    <a:pt x="4" y="18"/>
                  </a:lnTo>
                  <a:lnTo>
                    <a:pt x="11" y="20"/>
                  </a:lnTo>
                  <a:lnTo>
                    <a:pt x="11" y="14"/>
                  </a:lnTo>
                  <a:lnTo>
                    <a:pt x="21" y="25"/>
                  </a:lnTo>
                  <a:lnTo>
                    <a:pt x="18" y="35"/>
                  </a:lnTo>
                  <a:lnTo>
                    <a:pt x="10" y="41"/>
                  </a:lnTo>
                  <a:lnTo>
                    <a:pt x="6" y="56"/>
                  </a:lnTo>
                  <a:lnTo>
                    <a:pt x="0" y="64"/>
                  </a:lnTo>
                  <a:lnTo>
                    <a:pt x="8" y="71"/>
                  </a:lnTo>
                  <a:lnTo>
                    <a:pt x="29" y="58"/>
                  </a:lnTo>
                  <a:lnTo>
                    <a:pt x="21" y="48"/>
                  </a:lnTo>
                  <a:lnTo>
                    <a:pt x="26" y="31"/>
                  </a:lnTo>
                  <a:lnTo>
                    <a:pt x="38" y="23"/>
                  </a:lnTo>
                  <a:lnTo>
                    <a:pt x="41" y="11"/>
                  </a:lnTo>
                  <a:lnTo>
                    <a:pt x="26" y="2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9" name=""/>
            <p:cNvSpPr/>
            <p:nvPr/>
          </p:nvSpPr>
          <p:spPr>
            <a:xfrm rot="21480000">
              <a:off x="7690680" y="2374200"/>
              <a:ext cx="68760" cy="89280"/>
            </a:xfrm>
            <a:custGeom>
              <a:avLst/>
              <a:gdLst/>
              <a:ahLst/>
              <a:rect l="l" t="t" r="r" b="b"/>
              <a:pathLst>
                <a:path w="25" h="42">
                  <a:moveTo>
                    <a:pt x="15" y="0"/>
                  </a:moveTo>
                  <a:lnTo>
                    <a:pt x="25" y="10"/>
                  </a:lnTo>
                  <a:lnTo>
                    <a:pt x="19" y="21"/>
                  </a:lnTo>
                  <a:lnTo>
                    <a:pt x="18" y="31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6" y="19"/>
                  </a:lnTo>
                  <a:lnTo>
                    <a:pt x="1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0" name=""/>
            <p:cNvSpPr/>
            <p:nvPr/>
          </p:nvSpPr>
          <p:spPr>
            <a:xfrm rot="21480000">
              <a:off x="7810200" y="2287080"/>
              <a:ext cx="68760" cy="136440"/>
            </a:xfrm>
            <a:custGeom>
              <a:avLst/>
              <a:gdLst/>
              <a:ahLst/>
              <a:rect l="l" t="t" r="r" b="b"/>
              <a:pathLst>
                <a:path w="25" h="64">
                  <a:moveTo>
                    <a:pt x="11" y="0"/>
                  </a:moveTo>
                  <a:lnTo>
                    <a:pt x="23" y="11"/>
                  </a:lnTo>
                  <a:lnTo>
                    <a:pt x="21" y="20"/>
                  </a:lnTo>
                  <a:lnTo>
                    <a:pt x="17" y="27"/>
                  </a:lnTo>
                  <a:lnTo>
                    <a:pt x="23" y="43"/>
                  </a:lnTo>
                  <a:lnTo>
                    <a:pt x="25" y="52"/>
                  </a:lnTo>
                  <a:lnTo>
                    <a:pt x="18" y="61"/>
                  </a:lnTo>
                  <a:lnTo>
                    <a:pt x="7" y="64"/>
                  </a:lnTo>
                  <a:lnTo>
                    <a:pt x="0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1" y="14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1" name=""/>
            <p:cNvSpPr/>
            <p:nvPr/>
          </p:nvSpPr>
          <p:spPr>
            <a:xfrm rot="21480000">
              <a:off x="7945200" y="2067840"/>
              <a:ext cx="379800" cy="381600"/>
            </a:xfrm>
            <a:custGeom>
              <a:avLst/>
              <a:gdLst/>
              <a:ahLst/>
              <a:rect l="l" t="t" r="r" b="b"/>
              <a:pathLst>
                <a:path w="137" h="179">
                  <a:moveTo>
                    <a:pt x="39" y="2"/>
                  </a:moveTo>
                  <a:lnTo>
                    <a:pt x="25" y="16"/>
                  </a:lnTo>
                  <a:lnTo>
                    <a:pt x="18" y="6"/>
                  </a:lnTo>
                  <a:lnTo>
                    <a:pt x="17" y="0"/>
                  </a:lnTo>
                  <a:lnTo>
                    <a:pt x="5" y="2"/>
                  </a:lnTo>
                  <a:lnTo>
                    <a:pt x="0" y="13"/>
                  </a:lnTo>
                  <a:lnTo>
                    <a:pt x="9" y="27"/>
                  </a:lnTo>
                  <a:lnTo>
                    <a:pt x="12" y="45"/>
                  </a:lnTo>
                  <a:lnTo>
                    <a:pt x="25" y="66"/>
                  </a:lnTo>
                  <a:lnTo>
                    <a:pt x="37" y="76"/>
                  </a:lnTo>
                  <a:lnTo>
                    <a:pt x="34" y="83"/>
                  </a:lnTo>
                  <a:lnTo>
                    <a:pt x="37" y="89"/>
                  </a:lnTo>
                  <a:lnTo>
                    <a:pt x="37" y="97"/>
                  </a:lnTo>
                  <a:lnTo>
                    <a:pt x="53" y="97"/>
                  </a:lnTo>
                  <a:lnTo>
                    <a:pt x="67" y="114"/>
                  </a:lnTo>
                  <a:lnTo>
                    <a:pt x="64" y="118"/>
                  </a:lnTo>
                  <a:lnTo>
                    <a:pt x="61" y="128"/>
                  </a:lnTo>
                  <a:lnTo>
                    <a:pt x="51" y="128"/>
                  </a:lnTo>
                  <a:lnTo>
                    <a:pt x="39" y="126"/>
                  </a:lnTo>
                  <a:lnTo>
                    <a:pt x="31" y="132"/>
                  </a:lnTo>
                  <a:lnTo>
                    <a:pt x="34" y="146"/>
                  </a:lnTo>
                  <a:lnTo>
                    <a:pt x="43" y="164"/>
                  </a:lnTo>
                  <a:lnTo>
                    <a:pt x="64" y="179"/>
                  </a:lnTo>
                  <a:lnTo>
                    <a:pt x="83" y="165"/>
                  </a:lnTo>
                  <a:lnTo>
                    <a:pt x="82" y="152"/>
                  </a:lnTo>
                  <a:lnTo>
                    <a:pt x="80" y="143"/>
                  </a:lnTo>
                  <a:lnTo>
                    <a:pt x="82" y="131"/>
                  </a:lnTo>
                  <a:lnTo>
                    <a:pt x="90" y="132"/>
                  </a:lnTo>
                  <a:lnTo>
                    <a:pt x="98" y="122"/>
                  </a:lnTo>
                  <a:lnTo>
                    <a:pt x="107" y="121"/>
                  </a:lnTo>
                  <a:lnTo>
                    <a:pt x="117" y="107"/>
                  </a:lnTo>
                  <a:lnTo>
                    <a:pt x="103" y="95"/>
                  </a:lnTo>
                  <a:lnTo>
                    <a:pt x="94" y="104"/>
                  </a:lnTo>
                  <a:lnTo>
                    <a:pt x="90" y="107"/>
                  </a:lnTo>
                  <a:lnTo>
                    <a:pt x="80" y="95"/>
                  </a:lnTo>
                  <a:lnTo>
                    <a:pt x="87" y="87"/>
                  </a:lnTo>
                  <a:lnTo>
                    <a:pt x="94" y="95"/>
                  </a:lnTo>
                  <a:lnTo>
                    <a:pt x="101" y="83"/>
                  </a:lnTo>
                  <a:lnTo>
                    <a:pt x="113" y="83"/>
                  </a:lnTo>
                  <a:lnTo>
                    <a:pt x="119" y="97"/>
                  </a:lnTo>
                  <a:lnTo>
                    <a:pt x="128" y="101"/>
                  </a:lnTo>
                  <a:lnTo>
                    <a:pt x="137" y="91"/>
                  </a:lnTo>
                  <a:lnTo>
                    <a:pt x="117" y="70"/>
                  </a:lnTo>
                  <a:lnTo>
                    <a:pt x="120" y="62"/>
                  </a:lnTo>
                  <a:lnTo>
                    <a:pt x="113" y="60"/>
                  </a:lnTo>
                  <a:lnTo>
                    <a:pt x="120" y="45"/>
                  </a:lnTo>
                  <a:lnTo>
                    <a:pt x="109" y="46"/>
                  </a:lnTo>
                  <a:lnTo>
                    <a:pt x="88" y="54"/>
                  </a:lnTo>
                  <a:lnTo>
                    <a:pt x="88" y="72"/>
                  </a:lnTo>
                  <a:lnTo>
                    <a:pt x="80" y="69"/>
                  </a:lnTo>
                  <a:lnTo>
                    <a:pt x="73" y="75"/>
                  </a:lnTo>
                  <a:lnTo>
                    <a:pt x="55" y="72"/>
                  </a:lnTo>
                  <a:lnTo>
                    <a:pt x="51" y="60"/>
                  </a:lnTo>
                  <a:lnTo>
                    <a:pt x="46" y="46"/>
                  </a:lnTo>
                  <a:lnTo>
                    <a:pt x="58" y="57"/>
                  </a:lnTo>
                  <a:lnTo>
                    <a:pt x="73" y="50"/>
                  </a:lnTo>
                  <a:lnTo>
                    <a:pt x="74" y="46"/>
                  </a:lnTo>
                  <a:lnTo>
                    <a:pt x="73" y="37"/>
                  </a:lnTo>
                  <a:lnTo>
                    <a:pt x="57" y="27"/>
                  </a:lnTo>
                  <a:lnTo>
                    <a:pt x="49" y="25"/>
                  </a:lnTo>
                  <a:lnTo>
                    <a:pt x="51" y="15"/>
                  </a:lnTo>
                  <a:lnTo>
                    <a:pt x="51" y="6"/>
                  </a:lnTo>
                  <a:lnTo>
                    <a:pt x="39" y="2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2" name=""/>
            <p:cNvSpPr/>
            <p:nvPr/>
          </p:nvSpPr>
          <p:spPr>
            <a:xfrm rot="21480000">
              <a:off x="7895520" y="2277000"/>
              <a:ext cx="121680" cy="93600"/>
            </a:xfrm>
            <a:custGeom>
              <a:avLst/>
              <a:gdLst/>
              <a:ahLst/>
              <a:rect l="l" t="t" r="r" b="b"/>
              <a:pathLst>
                <a:path w="44" h="44">
                  <a:moveTo>
                    <a:pt x="39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21" y="38"/>
                  </a:lnTo>
                  <a:lnTo>
                    <a:pt x="9" y="44"/>
                  </a:lnTo>
                  <a:lnTo>
                    <a:pt x="0" y="34"/>
                  </a:lnTo>
                  <a:lnTo>
                    <a:pt x="8" y="21"/>
                  </a:lnTo>
                  <a:lnTo>
                    <a:pt x="18" y="14"/>
                  </a:lnTo>
                  <a:lnTo>
                    <a:pt x="39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83" name=""/>
          <p:cNvSpPr/>
          <p:nvPr/>
        </p:nvSpPr>
        <p:spPr>
          <a:xfrm rot="21480000">
            <a:off x="5514840" y="5536800"/>
            <a:ext cx="166680" cy="233280"/>
          </a:xfrm>
          <a:custGeom>
            <a:avLst/>
            <a:gdLst/>
            <a:ahLst/>
            <a:rect l="l" t="t" r="r" b="b"/>
            <a:pathLst>
              <a:path w="60" h="109">
                <a:moveTo>
                  <a:pt x="60" y="0"/>
                </a:moveTo>
                <a:lnTo>
                  <a:pt x="40" y="22"/>
                </a:lnTo>
                <a:lnTo>
                  <a:pt x="17" y="22"/>
                </a:lnTo>
                <a:lnTo>
                  <a:pt x="0" y="37"/>
                </a:lnTo>
                <a:lnTo>
                  <a:pt x="3" y="56"/>
                </a:lnTo>
                <a:lnTo>
                  <a:pt x="3" y="86"/>
                </a:lnTo>
                <a:lnTo>
                  <a:pt x="17" y="109"/>
                </a:lnTo>
                <a:lnTo>
                  <a:pt x="33" y="103"/>
                </a:lnTo>
                <a:lnTo>
                  <a:pt x="37" y="89"/>
                </a:lnTo>
                <a:lnTo>
                  <a:pt x="54" y="59"/>
                </a:lnTo>
                <a:lnTo>
                  <a:pt x="54" y="43"/>
                </a:lnTo>
                <a:lnTo>
                  <a:pt x="60" y="0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4" name=""/>
          <p:cNvSpPr/>
          <p:nvPr/>
        </p:nvSpPr>
        <p:spPr>
          <a:xfrm rot="21480000">
            <a:off x="3753000" y="4074840"/>
            <a:ext cx="1901520" cy="1436760"/>
          </a:xfrm>
          <a:custGeom>
            <a:avLst/>
            <a:gdLst/>
            <a:ahLst/>
            <a:rect l="l" t="t" r="r" b="b"/>
            <a:pathLst>
              <a:path w="685" h="672">
                <a:moveTo>
                  <a:pt x="11" y="95"/>
                </a:moveTo>
                <a:lnTo>
                  <a:pt x="17" y="112"/>
                </a:lnTo>
                <a:lnTo>
                  <a:pt x="11" y="125"/>
                </a:lnTo>
                <a:lnTo>
                  <a:pt x="9" y="129"/>
                </a:lnTo>
                <a:lnTo>
                  <a:pt x="0" y="126"/>
                </a:lnTo>
                <a:lnTo>
                  <a:pt x="3" y="134"/>
                </a:lnTo>
                <a:lnTo>
                  <a:pt x="3" y="143"/>
                </a:lnTo>
                <a:lnTo>
                  <a:pt x="11" y="156"/>
                </a:lnTo>
                <a:lnTo>
                  <a:pt x="27" y="152"/>
                </a:lnTo>
                <a:lnTo>
                  <a:pt x="46" y="174"/>
                </a:lnTo>
                <a:lnTo>
                  <a:pt x="54" y="188"/>
                </a:lnTo>
                <a:lnTo>
                  <a:pt x="66" y="199"/>
                </a:lnTo>
                <a:lnTo>
                  <a:pt x="82" y="199"/>
                </a:lnTo>
                <a:lnTo>
                  <a:pt x="88" y="212"/>
                </a:lnTo>
                <a:lnTo>
                  <a:pt x="101" y="224"/>
                </a:lnTo>
                <a:lnTo>
                  <a:pt x="109" y="225"/>
                </a:lnTo>
                <a:lnTo>
                  <a:pt x="112" y="231"/>
                </a:lnTo>
                <a:lnTo>
                  <a:pt x="107" y="241"/>
                </a:lnTo>
                <a:lnTo>
                  <a:pt x="107" y="251"/>
                </a:lnTo>
                <a:lnTo>
                  <a:pt x="104" y="260"/>
                </a:lnTo>
                <a:lnTo>
                  <a:pt x="101" y="278"/>
                </a:lnTo>
                <a:lnTo>
                  <a:pt x="115" y="294"/>
                </a:lnTo>
                <a:lnTo>
                  <a:pt x="131" y="306"/>
                </a:lnTo>
                <a:lnTo>
                  <a:pt x="131" y="314"/>
                </a:lnTo>
                <a:lnTo>
                  <a:pt x="128" y="343"/>
                </a:lnTo>
                <a:lnTo>
                  <a:pt x="125" y="366"/>
                </a:lnTo>
                <a:lnTo>
                  <a:pt x="128" y="376"/>
                </a:lnTo>
                <a:lnTo>
                  <a:pt x="141" y="387"/>
                </a:lnTo>
                <a:lnTo>
                  <a:pt x="141" y="406"/>
                </a:lnTo>
                <a:lnTo>
                  <a:pt x="141" y="420"/>
                </a:lnTo>
                <a:lnTo>
                  <a:pt x="127" y="400"/>
                </a:lnTo>
                <a:lnTo>
                  <a:pt x="119" y="387"/>
                </a:lnTo>
                <a:lnTo>
                  <a:pt x="113" y="390"/>
                </a:lnTo>
                <a:lnTo>
                  <a:pt x="116" y="400"/>
                </a:lnTo>
                <a:lnTo>
                  <a:pt x="112" y="412"/>
                </a:lnTo>
                <a:lnTo>
                  <a:pt x="103" y="424"/>
                </a:lnTo>
                <a:lnTo>
                  <a:pt x="97" y="432"/>
                </a:lnTo>
                <a:lnTo>
                  <a:pt x="104" y="439"/>
                </a:lnTo>
                <a:lnTo>
                  <a:pt x="100" y="449"/>
                </a:lnTo>
                <a:lnTo>
                  <a:pt x="88" y="460"/>
                </a:lnTo>
                <a:lnTo>
                  <a:pt x="87" y="470"/>
                </a:lnTo>
                <a:lnTo>
                  <a:pt x="79" y="482"/>
                </a:lnTo>
                <a:lnTo>
                  <a:pt x="62" y="503"/>
                </a:lnTo>
                <a:lnTo>
                  <a:pt x="51" y="525"/>
                </a:lnTo>
                <a:lnTo>
                  <a:pt x="51" y="528"/>
                </a:lnTo>
                <a:lnTo>
                  <a:pt x="57" y="535"/>
                </a:lnTo>
                <a:lnTo>
                  <a:pt x="50" y="545"/>
                </a:lnTo>
                <a:lnTo>
                  <a:pt x="52" y="557"/>
                </a:lnTo>
                <a:lnTo>
                  <a:pt x="63" y="572"/>
                </a:lnTo>
                <a:lnTo>
                  <a:pt x="104" y="595"/>
                </a:lnTo>
                <a:lnTo>
                  <a:pt x="134" y="621"/>
                </a:lnTo>
                <a:lnTo>
                  <a:pt x="145" y="618"/>
                </a:lnTo>
                <a:lnTo>
                  <a:pt x="160" y="612"/>
                </a:lnTo>
                <a:lnTo>
                  <a:pt x="212" y="633"/>
                </a:lnTo>
                <a:lnTo>
                  <a:pt x="219" y="640"/>
                </a:lnTo>
                <a:lnTo>
                  <a:pt x="223" y="654"/>
                </a:lnTo>
                <a:lnTo>
                  <a:pt x="232" y="659"/>
                </a:lnTo>
                <a:lnTo>
                  <a:pt x="244" y="660"/>
                </a:lnTo>
                <a:lnTo>
                  <a:pt x="262" y="670"/>
                </a:lnTo>
                <a:lnTo>
                  <a:pt x="291" y="672"/>
                </a:lnTo>
                <a:lnTo>
                  <a:pt x="301" y="660"/>
                </a:lnTo>
                <a:lnTo>
                  <a:pt x="303" y="647"/>
                </a:lnTo>
                <a:lnTo>
                  <a:pt x="303" y="633"/>
                </a:lnTo>
                <a:lnTo>
                  <a:pt x="316" y="621"/>
                </a:lnTo>
                <a:lnTo>
                  <a:pt x="342" y="607"/>
                </a:lnTo>
                <a:lnTo>
                  <a:pt x="353" y="606"/>
                </a:lnTo>
                <a:lnTo>
                  <a:pt x="367" y="599"/>
                </a:lnTo>
                <a:lnTo>
                  <a:pt x="379" y="599"/>
                </a:lnTo>
                <a:lnTo>
                  <a:pt x="392" y="607"/>
                </a:lnTo>
                <a:lnTo>
                  <a:pt x="402" y="619"/>
                </a:lnTo>
                <a:lnTo>
                  <a:pt x="414" y="619"/>
                </a:lnTo>
                <a:lnTo>
                  <a:pt x="425" y="621"/>
                </a:lnTo>
                <a:lnTo>
                  <a:pt x="444" y="624"/>
                </a:lnTo>
                <a:lnTo>
                  <a:pt x="458" y="640"/>
                </a:lnTo>
                <a:lnTo>
                  <a:pt x="469" y="649"/>
                </a:lnTo>
                <a:lnTo>
                  <a:pt x="487" y="654"/>
                </a:lnTo>
                <a:lnTo>
                  <a:pt x="501" y="663"/>
                </a:lnTo>
                <a:lnTo>
                  <a:pt x="509" y="664"/>
                </a:lnTo>
                <a:lnTo>
                  <a:pt x="528" y="644"/>
                </a:lnTo>
                <a:lnTo>
                  <a:pt x="542" y="640"/>
                </a:lnTo>
                <a:lnTo>
                  <a:pt x="552" y="633"/>
                </a:lnTo>
                <a:lnTo>
                  <a:pt x="566" y="621"/>
                </a:lnTo>
                <a:lnTo>
                  <a:pt x="585" y="621"/>
                </a:lnTo>
                <a:lnTo>
                  <a:pt x="584" y="597"/>
                </a:lnTo>
                <a:lnTo>
                  <a:pt x="581" y="590"/>
                </a:lnTo>
                <a:lnTo>
                  <a:pt x="572" y="578"/>
                </a:lnTo>
                <a:lnTo>
                  <a:pt x="565" y="581"/>
                </a:lnTo>
                <a:lnTo>
                  <a:pt x="558" y="578"/>
                </a:lnTo>
                <a:lnTo>
                  <a:pt x="552" y="569"/>
                </a:lnTo>
                <a:lnTo>
                  <a:pt x="551" y="545"/>
                </a:lnTo>
                <a:lnTo>
                  <a:pt x="564" y="529"/>
                </a:lnTo>
                <a:lnTo>
                  <a:pt x="554" y="518"/>
                </a:lnTo>
                <a:lnTo>
                  <a:pt x="554" y="512"/>
                </a:lnTo>
                <a:lnTo>
                  <a:pt x="573" y="491"/>
                </a:lnTo>
                <a:lnTo>
                  <a:pt x="573" y="484"/>
                </a:lnTo>
                <a:lnTo>
                  <a:pt x="570" y="460"/>
                </a:lnTo>
                <a:lnTo>
                  <a:pt x="582" y="449"/>
                </a:lnTo>
                <a:lnTo>
                  <a:pt x="572" y="435"/>
                </a:lnTo>
                <a:lnTo>
                  <a:pt x="572" y="425"/>
                </a:lnTo>
                <a:lnTo>
                  <a:pt x="570" y="408"/>
                </a:lnTo>
                <a:lnTo>
                  <a:pt x="565" y="403"/>
                </a:lnTo>
                <a:lnTo>
                  <a:pt x="554" y="403"/>
                </a:lnTo>
                <a:lnTo>
                  <a:pt x="542" y="406"/>
                </a:lnTo>
                <a:lnTo>
                  <a:pt x="540" y="409"/>
                </a:lnTo>
                <a:lnTo>
                  <a:pt x="533" y="416"/>
                </a:lnTo>
                <a:lnTo>
                  <a:pt x="523" y="420"/>
                </a:lnTo>
                <a:lnTo>
                  <a:pt x="520" y="409"/>
                </a:lnTo>
                <a:lnTo>
                  <a:pt x="527" y="402"/>
                </a:lnTo>
                <a:lnTo>
                  <a:pt x="531" y="395"/>
                </a:lnTo>
                <a:lnTo>
                  <a:pt x="531" y="387"/>
                </a:lnTo>
                <a:lnTo>
                  <a:pt x="548" y="369"/>
                </a:lnTo>
                <a:lnTo>
                  <a:pt x="558" y="365"/>
                </a:lnTo>
                <a:lnTo>
                  <a:pt x="560" y="351"/>
                </a:lnTo>
                <a:lnTo>
                  <a:pt x="570" y="339"/>
                </a:lnTo>
                <a:lnTo>
                  <a:pt x="598" y="318"/>
                </a:lnTo>
                <a:lnTo>
                  <a:pt x="607" y="318"/>
                </a:lnTo>
                <a:lnTo>
                  <a:pt x="610" y="309"/>
                </a:lnTo>
                <a:lnTo>
                  <a:pt x="621" y="300"/>
                </a:lnTo>
                <a:lnTo>
                  <a:pt x="628" y="300"/>
                </a:lnTo>
                <a:lnTo>
                  <a:pt x="632" y="294"/>
                </a:lnTo>
                <a:lnTo>
                  <a:pt x="637" y="290"/>
                </a:lnTo>
                <a:lnTo>
                  <a:pt x="644" y="279"/>
                </a:lnTo>
                <a:lnTo>
                  <a:pt x="651" y="260"/>
                </a:lnTo>
                <a:lnTo>
                  <a:pt x="652" y="250"/>
                </a:lnTo>
                <a:lnTo>
                  <a:pt x="652" y="239"/>
                </a:lnTo>
                <a:lnTo>
                  <a:pt x="662" y="227"/>
                </a:lnTo>
                <a:lnTo>
                  <a:pt x="677" y="219"/>
                </a:lnTo>
                <a:lnTo>
                  <a:pt x="685" y="210"/>
                </a:lnTo>
                <a:lnTo>
                  <a:pt x="685" y="207"/>
                </a:lnTo>
                <a:lnTo>
                  <a:pt x="672" y="197"/>
                </a:lnTo>
                <a:lnTo>
                  <a:pt x="665" y="194"/>
                </a:lnTo>
                <a:lnTo>
                  <a:pt x="646" y="191"/>
                </a:lnTo>
                <a:lnTo>
                  <a:pt x="623" y="188"/>
                </a:lnTo>
                <a:lnTo>
                  <a:pt x="615" y="187"/>
                </a:lnTo>
                <a:lnTo>
                  <a:pt x="607" y="183"/>
                </a:lnTo>
                <a:lnTo>
                  <a:pt x="598" y="175"/>
                </a:lnTo>
                <a:lnTo>
                  <a:pt x="591" y="162"/>
                </a:lnTo>
                <a:lnTo>
                  <a:pt x="585" y="153"/>
                </a:lnTo>
                <a:lnTo>
                  <a:pt x="577" y="150"/>
                </a:lnTo>
                <a:lnTo>
                  <a:pt x="566" y="146"/>
                </a:lnTo>
                <a:lnTo>
                  <a:pt x="562" y="145"/>
                </a:lnTo>
                <a:lnTo>
                  <a:pt x="548" y="133"/>
                </a:lnTo>
                <a:lnTo>
                  <a:pt x="532" y="119"/>
                </a:lnTo>
                <a:lnTo>
                  <a:pt x="521" y="107"/>
                </a:lnTo>
                <a:lnTo>
                  <a:pt x="510" y="103"/>
                </a:lnTo>
                <a:lnTo>
                  <a:pt x="504" y="97"/>
                </a:lnTo>
                <a:lnTo>
                  <a:pt x="498" y="85"/>
                </a:lnTo>
                <a:lnTo>
                  <a:pt x="484" y="68"/>
                </a:lnTo>
                <a:lnTo>
                  <a:pt x="481" y="56"/>
                </a:lnTo>
                <a:lnTo>
                  <a:pt x="469" y="45"/>
                </a:lnTo>
                <a:lnTo>
                  <a:pt x="464" y="34"/>
                </a:lnTo>
                <a:lnTo>
                  <a:pt x="458" y="26"/>
                </a:lnTo>
                <a:lnTo>
                  <a:pt x="446" y="18"/>
                </a:lnTo>
                <a:lnTo>
                  <a:pt x="434" y="4"/>
                </a:lnTo>
                <a:lnTo>
                  <a:pt x="425" y="0"/>
                </a:lnTo>
                <a:lnTo>
                  <a:pt x="398" y="1"/>
                </a:lnTo>
                <a:lnTo>
                  <a:pt x="389" y="1"/>
                </a:lnTo>
                <a:lnTo>
                  <a:pt x="376" y="10"/>
                </a:lnTo>
                <a:lnTo>
                  <a:pt x="383" y="19"/>
                </a:lnTo>
                <a:lnTo>
                  <a:pt x="373" y="31"/>
                </a:lnTo>
                <a:lnTo>
                  <a:pt x="348" y="63"/>
                </a:lnTo>
                <a:lnTo>
                  <a:pt x="335" y="70"/>
                </a:lnTo>
                <a:lnTo>
                  <a:pt x="301" y="74"/>
                </a:lnTo>
                <a:lnTo>
                  <a:pt x="285" y="78"/>
                </a:lnTo>
                <a:lnTo>
                  <a:pt x="277" y="85"/>
                </a:lnTo>
                <a:lnTo>
                  <a:pt x="273" y="93"/>
                </a:lnTo>
                <a:lnTo>
                  <a:pt x="260" y="89"/>
                </a:lnTo>
                <a:lnTo>
                  <a:pt x="239" y="93"/>
                </a:lnTo>
                <a:lnTo>
                  <a:pt x="225" y="91"/>
                </a:lnTo>
                <a:lnTo>
                  <a:pt x="213" y="83"/>
                </a:lnTo>
                <a:lnTo>
                  <a:pt x="204" y="74"/>
                </a:lnTo>
                <a:lnTo>
                  <a:pt x="197" y="70"/>
                </a:lnTo>
                <a:lnTo>
                  <a:pt x="203" y="62"/>
                </a:lnTo>
                <a:lnTo>
                  <a:pt x="194" y="52"/>
                </a:lnTo>
                <a:lnTo>
                  <a:pt x="185" y="51"/>
                </a:lnTo>
                <a:lnTo>
                  <a:pt x="178" y="50"/>
                </a:lnTo>
                <a:lnTo>
                  <a:pt x="177" y="52"/>
                </a:lnTo>
                <a:lnTo>
                  <a:pt x="183" y="59"/>
                </a:lnTo>
                <a:lnTo>
                  <a:pt x="179" y="64"/>
                </a:lnTo>
                <a:lnTo>
                  <a:pt x="183" y="75"/>
                </a:lnTo>
                <a:lnTo>
                  <a:pt x="185" y="85"/>
                </a:lnTo>
                <a:lnTo>
                  <a:pt x="185" y="95"/>
                </a:lnTo>
                <a:lnTo>
                  <a:pt x="183" y="96"/>
                </a:lnTo>
                <a:lnTo>
                  <a:pt x="177" y="101"/>
                </a:lnTo>
                <a:lnTo>
                  <a:pt x="175" y="109"/>
                </a:lnTo>
                <a:lnTo>
                  <a:pt x="175" y="119"/>
                </a:lnTo>
                <a:lnTo>
                  <a:pt x="173" y="125"/>
                </a:lnTo>
                <a:lnTo>
                  <a:pt x="164" y="122"/>
                </a:lnTo>
                <a:lnTo>
                  <a:pt x="152" y="116"/>
                </a:lnTo>
                <a:lnTo>
                  <a:pt x="145" y="122"/>
                </a:lnTo>
                <a:lnTo>
                  <a:pt x="133" y="115"/>
                </a:lnTo>
                <a:lnTo>
                  <a:pt x="127" y="113"/>
                </a:lnTo>
                <a:lnTo>
                  <a:pt x="119" y="119"/>
                </a:lnTo>
                <a:lnTo>
                  <a:pt x="112" y="119"/>
                </a:lnTo>
                <a:lnTo>
                  <a:pt x="112" y="113"/>
                </a:lnTo>
                <a:lnTo>
                  <a:pt x="83" y="85"/>
                </a:lnTo>
                <a:lnTo>
                  <a:pt x="76" y="85"/>
                </a:lnTo>
                <a:lnTo>
                  <a:pt x="71" y="89"/>
                </a:lnTo>
                <a:lnTo>
                  <a:pt x="60" y="95"/>
                </a:lnTo>
                <a:lnTo>
                  <a:pt x="52" y="96"/>
                </a:lnTo>
                <a:lnTo>
                  <a:pt x="45" y="88"/>
                </a:lnTo>
                <a:lnTo>
                  <a:pt x="25" y="88"/>
                </a:lnTo>
                <a:lnTo>
                  <a:pt x="11" y="95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5" name=""/>
          <p:cNvSpPr/>
          <p:nvPr/>
        </p:nvSpPr>
        <p:spPr>
          <a:xfrm rot="21480000">
            <a:off x="3704760" y="2611440"/>
            <a:ext cx="1127160" cy="1436760"/>
          </a:xfrm>
          <a:custGeom>
            <a:avLst/>
            <a:gdLst/>
            <a:ahLst/>
            <a:rect l="l" t="t" r="r" b="b"/>
            <a:pathLst>
              <a:path w="406" h="672">
                <a:moveTo>
                  <a:pt x="121" y="431"/>
                </a:moveTo>
                <a:lnTo>
                  <a:pt x="140" y="448"/>
                </a:lnTo>
                <a:lnTo>
                  <a:pt x="132" y="464"/>
                </a:lnTo>
                <a:lnTo>
                  <a:pt x="120" y="478"/>
                </a:lnTo>
                <a:lnTo>
                  <a:pt x="101" y="487"/>
                </a:lnTo>
                <a:lnTo>
                  <a:pt x="87" y="495"/>
                </a:lnTo>
                <a:lnTo>
                  <a:pt x="71" y="497"/>
                </a:lnTo>
                <a:lnTo>
                  <a:pt x="64" y="504"/>
                </a:lnTo>
                <a:lnTo>
                  <a:pt x="75" y="523"/>
                </a:lnTo>
                <a:lnTo>
                  <a:pt x="94" y="523"/>
                </a:lnTo>
                <a:lnTo>
                  <a:pt x="101" y="525"/>
                </a:lnTo>
                <a:lnTo>
                  <a:pt x="101" y="538"/>
                </a:lnTo>
                <a:lnTo>
                  <a:pt x="112" y="538"/>
                </a:lnTo>
                <a:lnTo>
                  <a:pt x="119" y="535"/>
                </a:lnTo>
                <a:lnTo>
                  <a:pt x="124" y="549"/>
                </a:lnTo>
                <a:lnTo>
                  <a:pt x="133" y="560"/>
                </a:lnTo>
                <a:lnTo>
                  <a:pt x="150" y="560"/>
                </a:lnTo>
                <a:lnTo>
                  <a:pt x="162" y="556"/>
                </a:lnTo>
                <a:lnTo>
                  <a:pt x="172" y="560"/>
                </a:lnTo>
                <a:lnTo>
                  <a:pt x="146" y="582"/>
                </a:lnTo>
                <a:lnTo>
                  <a:pt x="137" y="587"/>
                </a:lnTo>
                <a:lnTo>
                  <a:pt x="124" y="582"/>
                </a:lnTo>
                <a:lnTo>
                  <a:pt x="94" y="570"/>
                </a:lnTo>
                <a:lnTo>
                  <a:pt x="78" y="570"/>
                </a:lnTo>
                <a:lnTo>
                  <a:pt x="64" y="582"/>
                </a:lnTo>
                <a:lnTo>
                  <a:pt x="46" y="597"/>
                </a:lnTo>
                <a:lnTo>
                  <a:pt x="37" y="605"/>
                </a:lnTo>
                <a:lnTo>
                  <a:pt x="25" y="608"/>
                </a:lnTo>
                <a:lnTo>
                  <a:pt x="12" y="616"/>
                </a:lnTo>
                <a:lnTo>
                  <a:pt x="1" y="623"/>
                </a:lnTo>
                <a:lnTo>
                  <a:pt x="0" y="629"/>
                </a:lnTo>
                <a:lnTo>
                  <a:pt x="12" y="630"/>
                </a:lnTo>
                <a:lnTo>
                  <a:pt x="20" y="638"/>
                </a:lnTo>
                <a:lnTo>
                  <a:pt x="31" y="644"/>
                </a:lnTo>
                <a:lnTo>
                  <a:pt x="43" y="638"/>
                </a:lnTo>
                <a:lnTo>
                  <a:pt x="53" y="633"/>
                </a:lnTo>
                <a:lnTo>
                  <a:pt x="64" y="635"/>
                </a:lnTo>
                <a:lnTo>
                  <a:pt x="82" y="645"/>
                </a:lnTo>
                <a:lnTo>
                  <a:pt x="99" y="653"/>
                </a:lnTo>
                <a:lnTo>
                  <a:pt x="109" y="645"/>
                </a:lnTo>
                <a:lnTo>
                  <a:pt x="115" y="632"/>
                </a:lnTo>
                <a:lnTo>
                  <a:pt x="133" y="622"/>
                </a:lnTo>
                <a:lnTo>
                  <a:pt x="145" y="622"/>
                </a:lnTo>
                <a:lnTo>
                  <a:pt x="156" y="633"/>
                </a:lnTo>
                <a:lnTo>
                  <a:pt x="164" y="641"/>
                </a:lnTo>
                <a:lnTo>
                  <a:pt x="177" y="641"/>
                </a:lnTo>
                <a:lnTo>
                  <a:pt x="195" y="642"/>
                </a:lnTo>
                <a:lnTo>
                  <a:pt x="207" y="647"/>
                </a:lnTo>
                <a:lnTo>
                  <a:pt x="219" y="638"/>
                </a:lnTo>
                <a:lnTo>
                  <a:pt x="228" y="638"/>
                </a:lnTo>
                <a:lnTo>
                  <a:pt x="239" y="644"/>
                </a:lnTo>
                <a:lnTo>
                  <a:pt x="250" y="656"/>
                </a:lnTo>
                <a:lnTo>
                  <a:pt x="265" y="658"/>
                </a:lnTo>
                <a:lnTo>
                  <a:pt x="283" y="662"/>
                </a:lnTo>
                <a:lnTo>
                  <a:pt x="295" y="668"/>
                </a:lnTo>
                <a:lnTo>
                  <a:pt x="309" y="672"/>
                </a:lnTo>
                <a:lnTo>
                  <a:pt x="320" y="666"/>
                </a:lnTo>
                <a:lnTo>
                  <a:pt x="335" y="656"/>
                </a:lnTo>
                <a:lnTo>
                  <a:pt x="346" y="655"/>
                </a:lnTo>
                <a:lnTo>
                  <a:pt x="358" y="653"/>
                </a:lnTo>
                <a:lnTo>
                  <a:pt x="369" y="642"/>
                </a:lnTo>
                <a:lnTo>
                  <a:pt x="362" y="632"/>
                </a:lnTo>
                <a:lnTo>
                  <a:pt x="343" y="622"/>
                </a:lnTo>
                <a:lnTo>
                  <a:pt x="335" y="616"/>
                </a:lnTo>
                <a:lnTo>
                  <a:pt x="335" y="608"/>
                </a:lnTo>
                <a:lnTo>
                  <a:pt x="344" y="601"/>
                </a:lnTo>
                <a:lnTo>
                  <a:pt x="358" y="600"/>
                </a:lnTo>
                <a:lnTo>
                  <a:pt x="371" y="593"/>
                </a:lnTo>
                <a:lnTo>
                  <a:pt x="393" y="570"/>
                </a:lnTo>
                <a:lnTo>
                  <a:pt x="402" y="559"/>
                </a:lnTo>
                <a:lnTo>
                  <a:pt x="406" y="538"/>
                </a:lnTo>
                <a:lnTo>
                  <a:pt x="406" y="526"/>
                </a:lnTo>
                <a:lnTo>
                  <a:pt x="396" y="518"/>
                </a:lnTo>
                <a:lnTo>
                  <a:pt x="383" y="509"/>
                </a:lnTo>
                <a:lnTo>
                  <a:pt x="371" y="504"/>
                </a:lnTo>
                <a:lnTo>
                  <a:pt x="358" y="505"/>
                </a:lnTo>
                <a:lnTo>
                  <a:pt x="350" y="510"/>
                </a:lnTo>
                <a:lnTo>
                  <a:pt x="346" y="501"/>
                </a:lnTo>
                <a:lnTo>
                  <a:pt x="353" y="488"/>
                </a:lnTo>
                <a:lnTo>
                  <a:pt x="356" y="478"/>
                </a:lnTo>
                <a:lnTo>
                  <a:pt x="355" y="460"/>
                </a:lnTo>
                <a:lnTo>
                  <a:pt x="353" y="435"/>
                </a:lnTo>
                <a:lnTo>
                  <a:pt x="358" y="414"/>
                </a:lnTo>
                <a:lnTo>
                  <a:pt x="355" y="404"/>
                </a:lnTo>
                <a:lnTo>
                  <a:pt x="346" y="388"/>
                </a:lnTo>
                <a:lnTo>
                  <a:pt x="326" y="354"/>
                </a:lnTo>
                <a:lnTo>
                  <a:pt x="318" y="337"/>
                </a:lnTo>
                <a:lnTo>
                  <a:pt x="314" y="318"/>
                </a:lnTo>
                <a:lnTo>
                  <a:pt x="313" y="306"/>
                </a:lnTo>
                <a:lnTo>
                  <a:pt x="318" y="286"/>
                </a:lnTo>
                <a:lnTo>
                  <a:pt x="318" y="270"/>
                </a:lnTo>
                <a:lnTo>
                  <a:pt x="314" y="254"/>
                </a:lnTo>
                <a:lnTo>
                  <a:pt x="306" y="245"/>
                </a:lnTo>
                <a:lnTo>
                  <a:pt x="290" y="230"/>
                </a:lnTo>
                <a:lnTo>
                  <a:pt x="280" y="225"/>
                </a:lnTo>
                <a:lnTo>
                  <a:pt x="268" y="224"/>
                </a:lnTo>
                <a:lnTo>
                  <a:pt x="259" y="222"/>
                </a:lnTo>
                <a:lnTo>
                  <a:pt x="259" y="213"/>
                </a:lnTo>
                <a:lnTo>
                  <a:pt x="264" y="207"/>
                </a:lnTo>
                <a:lnTo>
                  <a:pt x="277" y="206"/>
                </a:lnTo>
                <a:lnTo>
                  <a:pt x="289" y="210"/>
                </a:lnTo>
                <a:lnTo>
                  <a:pt x="297" y="212"/>
                </a:lnTo>
                <a:lnTo>
                  <a:pt x="302" y="204"/>
                </a:lnTo>
                <a:lnTo>
                  <a:pt x="301" y="194"/>
                </a:lnTo>
                <a:lnTo>
                  <a:pt x="350" y="149"/>
                </a:lnTo>
                <a:lnTo>
                  <a:pt x="358" y="138"/>
                </a:lnTo>
                <a:lnTo>
                  <a:pt x="358" y="118"/>
                </a:lnTo>
                <a:lnTo>
                  <a:pt x="346" y="109"/>
                </a:lnTo>
                <a:lnTo>
                  <a:pt x="332" y="106"/>
                </a:lnTo>
                <a:lnTo>
                  <a:pt x="320" y="88"/>
                </a:lnTo>
                <a:lnTo>
                  <a:pt x="297" y="88"/>
                </a:lnTo>
                <a:lnTo>
                  <a:pt x="297" y="88"/>
                </a:lnTo>
                <a:lnTo>
                  <a:pt x="276" y="92"/>
                </a:lnTo>
                <a:lnTo>
                  <a:pt x="271" y="91"/>
                </a:lnTo>
                <a:lnTo>
                  <a:pt x="265" y="82"/>
                </a:lnTo>
                <a:lnTo>
                  <a:pt x="276" y="75"/>
                </a:lnTo>
                <a:lnTo>
                  <a:pt x="285" y="64"/>
                </a:lnTo>
                <a:lnTo>
                  <a:pt x="306" y="47"/>
                </a:lnTo>
                <a:lnTo>
                  <a:pt x="322" y="45"/>
                </a:lnTo>
                <a:lnTo>
                  <a:pt x="338" y="34"/>
                </a:lnTo>
                <a:lnTo>
                  <a:pt x="353" y="22"/>
                </a:lnTo>
                <a:lnTo>
                  <a:pt x="319" y="13"/>
                </a:lnTo>
                <a:lnTo>
                  <a:pt x="305" y="12"/>
                </a:lnTo>
                <a:lnTo>
                  <a:pt x="287" y="10"/>
                </a:lnTo>
                <a:lnTo>
                  <a:pt x="268" y="0"/>
                </a:lnTo>
                <a:lnTo>
                  <a:pt x="250" y="19"/>
                </a:lnTo>
                <a:lnTo>
                  <a:pt x="250" y="30"/>
                </a:lnTo>
                <a:lnTo>
                  <a:pt x="240" y="34"/>
                </a:lnTo>
                <a:lnTo>
                  <a:pt x="224" y="43"/>
                </a:lnTo>
                <a:lnTo>
                  <a:pt x="209" y="49"/>
                </a:lnTo>
                <a:lnTo>
                  <a:pt x="209" y="63"/>
                </a:lnTo>
                <a:lnTo>
                  <a:pt x="207" y="75"/>
                </a:lnTo>
                <a:lnTo>
                  <a:pt x="194" y="94"/>
                </a:lnTo>
                <a:lnTo>
                  <a:pt x="172" y="117"/>
                </a:lnTo>
                <a:lnTo>
                  <a:pt x="164" y="129"/>
                </a:lnTo>
                <a:lnTo>
                  <a:pt x="168" y="137"/>
                </a:lnTo>
                <a:lnTo>
                  <a:pt x="190" y="135"/>
                </a:lnTo>
                <a:lnTo>
                  <a:pt x="191" y="139"/>
                </a:lnTo>
                <a:lnTo>
                  <a:pt x="191" y="149"/>
                </a:lnTo>
                <a:lnTo>
                  <a:pt x="162" y="187"/>
                </a:lnTo>
                <a:lnTo>
                  <a:pt x="152" y="207"/>
                </a:lnTo>
                <a:lnTo>
                  <a:pt x="145" y="225"/>
                </a:lnTo>
                <a:lnTo>
                  <a:pt x="152" y="234"/>
                </a:lnTo>
                <a:lnTo>
                  <a:pt x="165" y="217"/>
                </a:lnTo>
                <a:lnTo>
                  <a:pt x="180" y="198"/>
                </a:lnTo>
                <a:lnTo>
                  <a:pt x="189" y="204"/>
                </a:lnTo>
                <a:lnTo>
                  <a:pt x="190" y="232"/>
                </a:lnTo>
                <a:lnTo>
                  <a:pt x="191" y="250"/>
                </a:lnTo>
                <a:lnTo>
                  <a:pt x="174" y="261"/>
                </a:lnTo>
                <a:lnTo>
                  <a:pt x="162" y="273"/>
                </a:lnTo>
                <a:lnTo>
                  <a:pt x="158" y="282"/>
                </a:lnTo>
                <a:lnTo>
                  <a:pt x="182" y="303"/>
                </a:lnTo>
                <a:lnTo>
                  <a:pt x="202" y="299"/>
                </a:lnTo>
                <a:lnTo>
                  <a:pt x="207" y="310"/>
                </a:lnTo>
                <a:lnTo>
                  <a:pt x="228" y="297"/>
                </a:lnTo>
                <a:lnTo>
                  <a:pt x="227" y="307"/>
                </a:lnTo>
                <a:lnTo>
                  <a:pt x="209" y="329"/>
                </a:lnTo>
                <a:lnTo>
                  <a:pt x="216" y="353"/>
                </a:lnTo>
                <a:lnTo>
                  <a:pt x="219" y="366"/>
                </a:lnTo>
                <a:lnTo>
                  <a:pt x="238" y="367"/>
                </a:lnTo>
                <a:lnTo>
                  <a:pt x="239" y="379"/>
                </a:lnTo>
                <a:lnTo>
                  <a:pt x="216" y="405"/>
                </a:lnTo>
                <a:lnTo>
                  <a:pt x="209" y="401"/>
                </a:lnTo>
                <a:lnTo>
                  <a:pt x="201" y="410"/>
                </a:lnTo>
                <a:lnTo>
                  <a:pt x="199" y="423"/>
                </a:lnTo>
                <a:lnTo>
                  <a:pt x="177" y="411"/>
                </a:lnTo>
                <a:lnTo>
                  <a:pt x="121" y="431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005e2f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6" name=""/>
          <p:cNvSpPr/>
          <p:nvPr/>
        </p:nvSpPr>
        <p:spPr>
          <a:xfrm rot="21480000">
            <a:off x="4141800" y="3335400"/>
            <a:ext cx="95400" cy="52200"/>
          </a:xfrm>
          <a:custGeom>
            <a:avLst/>
            <a:gdLst/>
            <a:ahLst/>
            <a:rect l="l" t="t" r="r" b="b"/>
            <a:pathLst>
              <a:path w="34" h="25">
                <a:moveTo>
                  <a:pt x="18" y="0"/>
                </a:moveTo>
                <a:lnTo>
                  <a:pt x="32" y="3"/>
                </a:lnTo>
                <a:lnTo>
                  <a:pt x="34" y="11"/>
                </a:lnTo>
                <a:lnTo>
                  <a:pt x="18" y="22"/>
                </a:lnTo>
                <a:lnTo>
                  <a:pt x="3" y="25"/>
                </a:lnTo>
                <a:lnTo>
                  <a:pt x="0" y="14"/>
                </a:lnTo>
                <a:lnTo>
                  <a:pt x="18" y="0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005e2f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7" name=""/>
          <p:cNvSpPr/>
          <p:nvPr/>
        </p:nvSpPr>
        <p:spPr>
          <a:xfrm rot="21480000">
            <a:off x="4065480" y="3022560"/>
            <a:ext cx="92160" cy="50760"/>
          </a:xfrm>
          <a:custGeom>
            <a:avLst/>
            <a:gdLst/>
            <a:ahLst/>
            <a:rect l="l" t="t" r="r" b="b"/>
            <a:pathLst>
              <a:path w="33" h="24">
                <a:moveTo>
                  <a:pt x="27" y="0"/>
                </a:moveTo>
                <a:lnTo>
                  <a:pt x="33" y="12"/>
                </a:lnTo>
                <a:lnTo>
                  <a:pt x="16" y="20"/>
                </a:lnTo>
                <a:lnTo>
                  <a:pt x="3" y="24"/>
                </a:lnTo>
                <a:lnTo>
                  <a:pt x="0" y="12"/>
                </a:lnTo>
                <a:lnTo>
                  <a:pt x="6" y="5"/>
                </a:lnTo>
                <a:lnTo>
                  <a:pt x="27" y="0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005e2f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5040" bIns="5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8" name=""/>
          <p:cNvSpPr/>
          <p:nvPr/>
        </p:nvSpPr>
        <p:spPr>
          <a:xfrm rot="21480000">
            <a:off x="4174920" y="2733840"/>
            <a:ext cx="52200" cy="99720"/>
          </a:xfrm>
          <a:custGeom>
            <a:avLst/>
            <a:gdLst/>
            <a:ahLst/>
            <a:rect l="l" t="t" r="r" b="b"/>
            <a:pathLst>
              <a:path w="19" h="47">
                <a:moveTo>
                  <a:pt x="7" y="47"/>
                </a:moveTo>
                <a:lnTo>
                  <a:pt x="19" y="35"/>
                </a:lnTo>
                <a:lnTo>
                  <a:pt x="14" y="19"/>
                </a:lnTo>
                <a:lnTo>
                  <a:pt x="10" y="12"/>
                </a:lnTo>
                <a:lnTo>
                  <a:pt x="7" y="0"/>
                </a:lnTo>
                <a:lnTo>
                  <a:pt x="0" y="5"/>
                </a:lnTo>
                <a:lnTo>
                  <a:pt x="3" y="22"/>
                </a:lnTo>
                <a:lnTo>
                  <a:pt x="7" y="47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005e2f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793c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9" name=""/>
          <p:cNvSpPr/>
          <p:nvPr/>
        </p:nvSpPr>
        <p:spPr>
          <a:xfrm rot="21480000">
            <a:off x="3809520" y="3111480"/>
            <a:ext cx="243000" cy="189000"/>
          </a:xfrm>
          <a:custGeom>
            <a:avLst/>
            <a:gdLst/>
            <a:ahLst/>
            <a:rect l="l" t="t" r="r" b="b"/>
            <a:pathLst>
              <a:path w="88" h="89">
                <a:moveTo>
                  <a:pt x="31" y="0"/>
                </a:moveTo>
                <a:lnTo>
                  <a:pt x="51" y="0"/>
                </a:lnTo>
                <a:lnTo>
                  <a:pt x="66" y="3"/>
                </a:lnTo>
                <a:lnTo>
                  <a:pt x="76" y="18"/>
                </a:lnTo>
                <a:lnTo>
                  <a:pt x="86" y="40"/>
                </a:lnTo>
                <a:lnTo>
                  <a:pt x="88" y="60"/>
                </a:lnTo>
                <a:lnTo>
                  <a:pt x="77" y="70"/>
                </a:lnTo>
                <a:lnTo>
                  <a:pt x="74" y="84"/>
                </a:lnTo>
                <a:lnTo>
                  <a:pt x="64" y="89"/>
                </a:lnTo>
                <a:lnTo>
                  <a:pt x="55" y="77"/>
                </a:lnTo>
                <a:lnTo>
                  <a:pt x="45" y="55"/>
                </a:lnTo>
                <a:lnTo>
                  <a:pt x="39" y="47"/>
                </a:lnTo>
                <a:lnTo>
                  <a:pt x="21" y="45"/>
                </a:lnTo>
                <a:lnTo>
                  <a:pt x="0" y="22"/>
                </a:lnTo>
                <a:lnTo>
                  <a:pt x="31" y="0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db57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0" name=""/>
          <p:cNvSpPr/>
          <p:nvPr/>
        </p:nvSpPr>
        <p:spPr>
          <a:xfrm rot="21480000">
            <a:off x="4172040" y="2641320"/>
            <a:ext cx="123840" cy="71280"/>
          </a:xfrm>
          <a:custGeom>
            <a:avLst/>
            <a:gdLst/>
            <a:ahLst/>
            <a:rect l="l" t="t" r="r" b="b"/>
            <a:pathLst>
              <a:path w="45" h="33">
                <a:moveTo>
                  <a:pt x="40" y="0"/>
                </a:moveTo>
                <a:lnTo>
                  <a:pt x="45" y="8"/>
                </a:lnTo>
                <a:lnTo>
                  <a:pt x="28" y="18"/>
                </a:lnTo>
                <a:lnTo>
                  <a:pt x="12" y="33"/>
                </a:lnTo>
                <a:lnTo>
                  <a:pt x="2" y="30"/>
                </a:lnTo>
                <a:lnTo>
                  <a:pt x="0" y="12"/>
                </a:lnTo>
                <a:lnTo>
                  <a:pt x="0" y="6"/>
                </a:lnTo>
                <a:lnTo>
                  <a:pt x="27" y="0"/>
                </a:lnTo>
                <a:lnTo>
                  <a:pt x="40" y="0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005e2f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5560" bIns="25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91" name=""/>
          <p:cNvGrpSpPr/>
          <p:nvPr/>
        </p:nvGrpSpPr>
        <p:grpSpPr>
          <a:xfrm>
            <a:off x="6226200" y="1145160"/>
            <a:ext cx="1465920" cy="2338200"/>
            <a:chOff x="6226200" y="1145160"/>
            <a:chExt cx="1465920" cy="2338200"/>
          </a:xfrm>
        </p:grpSpPr>
        <p:sp>
          <p:nvSpPr>
            <p:cNvPr id="892" name=""/>
            <p:cNvSpPr/>
            <p:nvPr/>
          </p:nvSpPr>
          <p:spPr>
            <a:xfrm rot="21480000">
              <a:off x="6850080" y="3154680"/>
              <a:ext cx="91080" cy="175680"/>
            </a:xfrm>
            <a:custGeom>
              <a:avLst/>
              <a:gdLst/>
              <a:ahLst/>
              <a:rect l="l" t="t" r="r" b="b"/>
              <a:pathLst>
                <a:path w="33" h="82">
                  <a:moveTo>
                    <a:pt x="33" y="0"/>
                  </a:moveTo>
                  <a:lnTo>
                    <a:pt x="32" y="27"/>
                  </a:lnTo>
                  <a:lnTo>
                    <a:pt x="22" y="49"/>
                  </a:lnTo>
                  <a:lnTo>
                    <a:pt x="7" y="63"/>
                  </a:lnTo>
                  <a:lnTo>
                    <a:pt x="10" y="77"/>
                  </a:lnTo>
                  <a:lnTo>
                    <a:pt x="3" y="82"/>
                  </a:lnTo>
                  <a:lnTo>
                    <a:pt x="0" y="64"/>
                  </a:lnTo>
                  <a:lnTo>
                    <a:pt x="6" y="51"/>
                  </a:lnTo>
                  <a:lnTo>
                    <a:pt x="10" y="36"/>
                  </a:ln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3240">
              <a:solidFill>
                <a:srgbClr val="000000"/>
              </a:solidFill>
              <a:round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3" name=""/>
            <p:cNvSpPr/>
            <p:nvPr/>
          </p:nvSpPr>
          <p:spPr>
            <a:xfrm rot="21480000">
              <a:off x="7053840" y="3063240"/>
              <a:ext cx="124920" cy="138960"/>
            </a:xfrm>
            <a:custGeom>
              <a:avLst/>
              <a:gdLst/>
              <a:ahLst/>
              <a:rect l="l" t="t" r="r" b="b"/>
              <a:pathLst>
                <a:path w="45" h="65">
                  <a:moveTo>
                    <a:pt x="35" y="0"/>
                  </a:moveTo>
                  <a:lnTo>
                    <a:pt x="45" y="0"/>
                  </a:lnTo>
                  <a:lnTo>
                    <a:pt x="33" y="13"/>
                  </a:lnTo>
                  <a:lnTo>
                    <a:pt x="32" y="23"/>
                  </a:lnTo>
                  <a:lnTo>
                    <a:pt x="35" y="37"/>
                  </a:lnTo>
                  <a:lnTo>
                    <a:pt x="24" y="51"/>
                  </a:lnTo>
                  <a:lnTo>
                    <a:pt x="8" y="65"/>
                  </a:lnTo>
                  <a:lnTo>
                    <a:pt x="6" y="51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14" y="20"/>
                  </a:lnTo>
                  <a:lnTo>
                    <a:pt x="3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3240">
              <a:solidFill>
                <a:srgbClr val="000000"/>
              </a:solidFill>
              <a:round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94" name=""/>
            <p:cNvGrpSpPr/>
            <p:nvPr/>
          </p:nvGrpSpPr>
          <p:grpSpPr>
            <a:xfrm>
              <a:off x="6226200" y="1145160"/>
              <a:ext cx="1465920" cy="2338200"/>
              <a:chOff x="6226200" y="1145160"/>
              <a:chExt cx="1465920" cy="2338200"/>
            </a:xfrm>
          </p:grpSpPr>
          <p:sp>
            <p:nvSpPr>
              <p:cNvPr id="895" name=""/>
              <p:cNvSpPr/>
              <p:nvPr/>
            </p:nvSpPr>
            <p:spPr>
              <a:xfrm rot="21480000">
                <a:off x="6265440" y="1168200"/>
                <a:ext cx="1386720" cy="2291400"/>
              </a:xfrm>
              <a:custGeom>
                <a:avLst/>
                <a:gdLst/>
                <a:ahLst/>
                <a:rect l="l" t="t" r="r" b="b"/>
                <a:pathLst>
                  <a:path w="500" h="1071">
                    <a:moveTo>
                      <a:pt x="377" y="0"/>
                    </a:moveTo>
                    <a:lnTo>
                      <a:pt x="383" y="3"/>
                    </a:lnTo>
                    <a:lnTo>
                      <a:pt x="393" y="19"/>
                    </a:lnTo>
                    <a:lnTo>
                      <a:pt x="437" y="63"/>
                    </a:lnTo>
                    <a:lnTo>
                      <a:pt x="444" y="52"/>
                    </a:lnTo>
                    <a:lnTo>
                      <a:pt x="461" y="66"/>
                    </a:lnTo>
                    <a:lnTo>
                      <a:pt x="467" y="79"/>
                    </a:lnTo>
                    <a:lnTo>
                      <a:pt x="467" y="90"/>
                    </a:lnTo>
                    <a:lnTo>
                      <a:pt x="467" y="107"/>
                    </a:lnTo>
                    <a:lnTo>
                      <a:pt x="461" y="116"/>
                    </a:lnTo>
                    <a:lnTo>
                      <a:pt x="474" y="131"/>
                    </a:lnTo>
                    <a:lnTo>
                      <a:pt x="483" y="142"/>
                    </a:lnTo>
                    <a:lnTo>
                      <a:pt x="483" y="153"/>
                    </a:lnTo>
                    <a:lnTo>
                      <a:pt x="483" y="170"/>
                    </a:lnTo>
                    <a:lnTo>
                      <a:pt x="481" y="190"/>
                    </a:lnTo>
                    <a:lnTo>
                      <a:pt x="474" y="197"/>
                    </a:lnTo>
                    <a:lnTo>
                      <a:pt x="483" y="207"/>
                    </a:lnTo>
                    <a:lnTo>
                      <a:pt x="494" y="223"/>
                    </a:lnTo>
                    <a:lnTo>
                      <a:pt x="500" y="240"/>
                    </a:lnTo>
                    <a:lnTo>
                      <a:pt x="500" y="246"/>
                    </a:lnTo>
                    <a:lnTo>
                      <a:pt x="490" y="250"/>
                    </a:lnTo>
                    <a:lnTo>
                      <a:pt x="448" y="250"/>
                    </a:lnTo>
                    <a:lnTo>
                      <a:pt x="437" y="250"/>
                    </a:lnTo>
                    <a:lnTo>
                      <a:pt x="430" y="257"/>
                    </a:lnTo>
                    <a:lnTo>
                      <a:pt x="430" y="270"/>
                    </a:lnTo>
                    <a:lnTo>
                      <a:pt x="424" y="279"/>
                    </a:lnTo>
                    <a:lnTo>
                      <a:pt x="404" y="297"/>
                    </a:lnTo>
                    <a:lnTo>
                      <a:pt x="407" y="310"/>
                    </a:lnTo>
                    <a:lnTo>
                      <a:pt x="404" y="320"/>
                    </a:lnTo>
                    <a:lnTo>
                      <a:pt x="396" y="327"/>
                    </a:lnTo>
                    <a:lnTo>
                      <a:pt x="404" y="347"/>
                    </a:lnTo>
                    <a:lnTo>
                      <a:pt x="407" y="360"/>
                    </a:lnTo>
                    <a:lnTo>
                      <a:pt x="400" y="370"/>
                    </a:lnTo>
                    <a:lnTo>
                      <a:pt x="387" y="381"/>
                    </a:lnTo>
                    <a:lnTo>
                      <a:pt x="383" y="394"/>
                    </a:lnTo>
                    <a:lnTo>
                      <a:pt x="381" y="410"/>
                    </a:lnTo>
                    <a:lnTo>
                      <a:pt x="357" y="421"/>
                    </a:lnTo>
                    <a:lnTo>
                      <a:pt x="344" y="431"/>
                    </a:lnTo>
                    <a:lnTo>
                      <a:pt x="324" y="444"/>
                    </a:lnTo>
                    <a:lnTo>
                      <a:pt x="326" y="454"/>
                    </a:lnTo>
                    <a:lnTo>
                      <a:pt x="311" y="458"/>
                    </a:lnTo>
                    <a:lnTo>
                      <a:pt x="302" y="464"/>
                    </a:lnTo>
                    <a:lnTo>
                      <a:pt x="287" y="488"/>
                    </a:lnTo>
                    <a:lnTo>
                      <a:pt x="273" y="497"/>
                    </a:lnTo>
                    <a:lnTo>
                      <a:pt x="276" y="514"/>
                    </a:lnTo>
                    <a:lnTo>
                      <a:pt x="268" y="520"/>
                    </a:lnTo>
                    <a:lnTo>
                      <a:pt x="261" y="527"/>
                    </a:lnTo>
                    <a:lnTo>
                      <a:pt x="268" y="553"/>
                    </a:lnTo>
                    <a:lnTo>
                      <a:pt x="264" y="570"/>
                    </a:lnTo>
                    <a:lnTo>
                      <a:pt x="246" y="581"/>
                    </a:lnTo>
                    <a:lnTo>
                      <a:pt x="244" y="607"/>
                    </a:lnTo>
                    <a:lnTo>
                      <a:pt x="246" y="640"/>
                    </a:lnTo>
                    <a:lnTo>
                      <a:pt x="255" y="657"/>
                    </a:lnTo>
                    <a:lnTo>
                      <a:pt x="280" y="678"/>
                    </a:lnTo>
                    <a:lnTo>
                      <a:pt x="289" y="697"/>
                    </a:lnTo>
                    <a:lnTo>
                      <a:pt x="300" y="717"/>
                    </a:lnTo>
                    <a:lnTo>
                      <a:pt x="306" y="731"/>
                    </a:lnTo>
                    <a:lnTo>
                      <a:pt x="300" y="745"/>
                    </a:lnTo>
                    <a:lnTo>
                      <a:pt x="287" y="754"/>
                    </a:lnTo>
                    <a:lnTo>
                      <a:pt x="276" y="751"/>
                    </a:lnTo>
                    <a:lnTo>
                      <a:pt x="268" y="741"/>
                    </a:lnTo>
                    <a:lnTo>
                      <a:pt x="255" y="745"/>
                    </a:lnTo>
                    <a:lnTo>
                      <a:pt x="251" y="754"/>
                    </a:lnTo>
                    <a:lnTo>
                      <a:pt x="231" y="754"/>
                    </a:lnTo>
                    <a:lnTo>
                      <a:pt x="200" y="751"/>
                    </a:lnTo>
                    <a:lnTo>
                      <a:pt x="194" y="758"/>
                    </a:lnTo>
                    <a:lnTo>
                      <a:pt x="213" y="767"/>
                    </a:lnTo>
                    <a:lnTo>
                      <a:pt x="240" y="758"/>
                    </a:lnTo>
                    <a:lnTo>
                      <a:pt x="246" y="771"/>
                    </a:lnTo>
                    <a:lnTo>
                      <a:pt x="268" y="775"/>
                    </a:lnTo>
                    <a:lnTo>
                      <a:pt x="283" y="781"/>
                    </a:lnTo>
                    <a:lnTo>
                      <a:pt x="276" y="788"/>
                    </a:lnTo>
                    <a:lnTo>
                      <a:pt x="257" y="784"/>
                    </a:lnTo>
                    <a:lnTo>
                      <a:pt x="255" y="791"/>
                    </a:lnTo>
                    <a:lnTo>
                      <a:pt x="257" y="801"/>
                    </a:lnTo>
                    <a:lnTo>
                      <a:pt x="246" y="815"/>
                    </a:lnTo>
                    <a:lnTo>
                      <a:pt x="231" y="827"/>
                    </a:lnTo>
                    <a:lnTo>
                      <a:pt x="224" y="831"/>
                    </a:lnTo>
                    <a:lnTo>
                      <a:pt x="217" y="834"/>
                    </a:lnTo>
                    <a:lnTo>
                      <a:pt x="221" y="851"/>
                    </a:lnTo>
                    <a:lnTo>
                      <a:pt x="213" y="860"/>
                    </a:lnTo>
                    <a:lnTo>
                      <a:pt x="203" y="882"/>
                    </a:lnTo>
                    <a:lnTo>
                      <a:pt x="207" y="901"/>
                    </a:lnTo>
                    <a:lnTo>
                      <a:pt x="200" y="931"/>
                    </a:lnTo>
                    <a:lnTo>
                      <a:pt x="194" y="945"/>
                    </a:lnTo>
                    <a:lnTo>
                      <a:pt x="194" y="965"/>
                    </a:lnTo>
                    <a:lnTo>
                      <a:pt x="183" y="978"/>
                    </a:lnTo>
                    <a:lnTo>
                      <a:pt x="170" y="1002"/>
                    </a:lnTo>
                    <a:lnTo>
                      <a:pt x="167" y="1019"/>
                    </a:lnTo>
                    <a:lnTo>
                      <a:pt x="143" y="1015"/>
                    </a:lnTo>
                    <a:lnTo>
                      <a:pt x="120" y="1015"/>
                    </a:lnTo>
                    <a:lnTo>
                      <a:pt x="117" y="1025"/>
                    </a:lnTo>
                    <a:lnTo>
                      <a:pt x="103" y="1028"/>
                    </a:lnTo>
                    <a:lnTo>
                      <a:pt x="96" y="1032"/>
                    </a:lnTo>
                    <a:lnTo>
                      <a:pt x="100" y="1044"/>
                    </a:lnTo>
                    <a:lnTo>
                      <a:pt x="96" y="1061"/>
                    </a:lnTo>
                    <a:lnTo>
                      <a:pt x="80" y="1071"/>
                    </a:lnTo>
                    <a:lnTo>
                      <a:pt x="70" y="1061"/>
                    </a:lnTo>
                    <a:lnTo>
                      <a:pt x="57" y="1071"/>
                    </a:lnTo>
                    <a:lnTo>
                      <a:pt x="39" y="1071"/>
                    </a:lnTo>
                    <a:lnTo>
                      <a:pt x="33" y="1061"/>
                    </a:lnTo>
                    <a:lnTo>
                      <a:pt x="39" y="1054"/>
                    </a:lnTo>
                    <a:lnTo>
                      <a:pt x="43" y="1035"/>
                    </a:lnTo>
                    <a:lnTo>
                      <a:pt x="30" y="1009"/>
                    </a:lnTo>
                    <a:lnTo>
                      <a:pt x="24" y="995"/>
                    </a:lnTo>
                    <a:lnTo>
                      <a:pt x="27" y="988"/>
                    </a:lnTo>
                    <a:lnTo>
                      <a:pt x="33" y="988"/>
                    </a:lnTo>
                    <a:lnTo>
                      <a:pt x="37" y="982"/>
                    </a:lnTo>
                    <a:lnTo>
                      <a:pt x="39" y="975"/>
                    </a:lnTo>
                    <a:lnTo>
                      <a:pt x="43" y="969"/>
                    </a:lnTo>
                    <a:lnTo>
                      <a:pt x="39" y="961"/>
                    </a:lnTo>
                    <a:lnTo>
                      <a:pt x="33" y="948"/>
                    </a:lnTo>
                    <a:lnTo>
                      <a:pt x="20" y="928"/>
                    </a:lnTo>
                    <a:lnTo>
                      <a:pt x="24" y="908"/>
                    </a:lnTo>
                    <a:lnTo>
                      <a:pt x="13" y="891"/>
                    </a:lnTo>
                    <a:lnTo>
                      <a:pt x="3" y="882"/>
                    </a:lnTo>
                    <a:lnTo>
                      <a:pt x="9" y="864"/>
                    </a:lnTo>
                    <a:lnTo>
                      <a:pt x="17" y="831"/>
                    </a:lnTo>
                    <a:lnTo>
                      <a:pt x="3" y="815"/>
                    </a:lnTo>
                    <a:lnTo>
                      <a:pt x="0" y="797"/>
                    </a:lnTo>
                    <a:lnTo>
                      <a:pt x="0" y="788"/>
                    </a:lnTo>
                    <a:lnTo>
                      <a:pt x="6" y="767"/>
                    </a:lnTo>
                    <a:lnTo>
                      <a:pt x="17" y="771"/>
                    </a:lnTo>
                    <a:lnTo>
                      <a:pt x="27" y="745"/>
                    </a:lnTo>
                    <a:lnTo>
                      <a:pt x="27" y="714"/>
                    </a:lnTo>
                    <a:lnTo>
                      <a:pt x="30" y="704"/>
                    </a:lnTo>
                    <a:lnTo>
                      <a:pt x="43" y="694"/>
                    </a:lnTo>
                    <a:lnTo>
                      <a:pt x="63" y="681"/>
                    </a:lnTo>
                    <a:lnTo>
                      <a:pt x="63" y="664"/>
                    </a:lnTo>
                    <a:lnTo>
                      <a:pt x="61" y="614"/>
                    </a:lnTo>
                    <a:lnTo>
                      <a:pt x="53" y="607"/>
                    </a:lnTo>
                    <a:lnTo>
                      <a:pt x="53" y="594"/>
                    </a:lnTo>
                    <a:lnTo>
                      <a:pt x="70" y="586"/>
                    </a:lnTo>
                    <a:lnTo>
                      <a:pt x="76" y="581"/>
                    </a:lnTo>
                    <a:lnTo>
                      <a:pt x="67" y="560"/>
                    </a:lnTo>
                    <a:lnTo>
                      <a:pt x="53" y="540"/>
                    </a:lnTo>
                    <a:lnTo>
                      <a:pt x="57" y="517"/>
                    </a:lnTo>
                    <a:lnTo>
                      <a:pt x="61" y="501"/>
                    </a:lnTo>
                    <a:lnTo>
                      <a:pt x="74" y="471"/>
                    </a:lnTo>
                    <a:lnTo>
                      <a:pt x="74" y="458"/>
                    </a:lnTo>
                    <a:lnTo>
                      <a:pt x="74" y="431"/>
                    </a:lnTo>
                    <a:lnTo>
                      <a:pt x="83" y="407"/>
                    </a:lnTo>
                    <a:lnTo>
                      <a:pt x="100" y="394"/>
                    </a:lnTo>
                    <a:lnTo>
                      <a:pt x="117" y="384"/>
                    </a:lnTo>
                    <a:lnTo>
                      <a:pt x="133" y="388"/>
                    </a:lnTo>
                    <a:lnTo>
                      <a:pt x="150" y="394"/>
                    </a:lnTo>
                    <a:lnTo>
                      <a:pt x="157" y="370"/>
                    </a:lnTo>
                    <a:lnTo>
                      <a:pt x="150" y="350"/>
                    </a:lnTo>
                    <a:lnTo>
                      <a:pt x="143" y="336"/>
                    </a:lnTo>
                    <a:lnTo>
                      <a:pt x="140" y="327"/>
                    </a:lnTo>
                    <a:lnTo>
                      <a:pt x="143" y="316"/>
                    </a:lnTo>
                    <a:lnTo>
                      <a:pt x="153" y="313"/>
                    </a:lnTo>
                    <a:lnTo>
                      <a:pt x="157" y="290"/>
                    </a:lnTo>
                    <a:lnTo>
                      <a:pt x="164" y="270"/>
                    </a:lnTo>
                    <a:lnTo>
                      <a:pt x="167" y="253"/>
                    </a:lnTo>
                    <a:lnTo>
                      <a:pt x="167" y="237"/>
                    </a:lnTo>
                    <a:lnTo>
                      <a:pt x="176" y="220"/>
                    </a:lnTo>
                    <a:lnTo>
                      <a:pt x="198" y="207"/>
                    </a:lnTo>
                    <a:lnTo>
                      <a:pt x="211" y="203"/>
                    </a:lnTo>
                    <a:lnTo>
                      <a:pt x="211" y="187"/>
                    </a:lnTo>
                    <a:lnTo>
                      <a:pt x="217" y="176"/>
                    </a:lnTo>
                    <a:lnTo>
                      <a:pt x="231" y="160"/>
                    </a:lnTo>
                    <a:lnTo>
                      <a:pt x="244" y="150"/>
                    </a:lnTo>
                    <a:lnTo>
                      <a:pt x="237" y="121"/>
                    </a:lnTo>
                    <a:lnTo>
                      <a:pt x="262" y="94"/>
                    </a:lnTo>
                    <a:lnTo>
                      <a:pt x="268" y="82"/>
                    </a:lnTo>
                    <a:lnTo>
                      <a:pt x="287" y="78"/>
                    </a:lnTo>
                    <a:lnTo>
                      <a:pt x="299" y="63"/>
                    </a:lnTo>
                    <a:lnTo>
                      <a:pt x="299" y="52"/>
                    </a:lnTo>
                    <a:lnTo>
                      <a:pt x="311" y="41"/>
                    </a:lnTo>
                    <a:lnTo>
                      <a:pt x="332" y="38"/>
                    </a:lnTo>
                    <a:lnTo>
                      <a:pt x="357" y="38"/>
                    </a:lnTo>
                    <a:lnTo>
                      <a:pt x="377" y="19"/>
                    </a:lnTo>
                    <a:lnTo>
                      <a:pt x="374" y="0"/>
                    </a:lnTo>
                    <a:lnTo>
                      <a:pt x="37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66"/>
                  </a:gs>
                  <a:gs pos="100000">
                    <a:srgbClr val="005e2f"/>
                  </a:gs>
                </a:gsLst>
                <a:lin ang="5400000"/>
              </a:gradFill>
              <a:ln w="3240">
                <a:solidFill>
                  <a:srgbClr val="000000"/>
                </a:solidFill>
                <a:round/>
              </a:ln>
              <a:effectLst>
                <a:outerShdw dist="17819" dir="2700000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 rot="21480000">
                <a:off x="6265440" y="1168200"/>
                <a:ext cx="1386720" cy="2291400"/>
              </a:xfrm>
              <a:custGeom>
                <a:avLst/>
                <a:gdLst/>
                <a:ahLst/>
                <a:rect l="l" t="t" r="r" b="b"/>
                <a:pathLst>
                  <a:path w="500" h="1071">
                    <a:moveTo>
                      <a:pt x="377" y="0"/>
                    </a:moveTo>
                    <a:lnTo>
                      <a:pt x="383" y="3"/>
                    </a:lnTo>
                    <a:lnTo>
                      <a:pt x="393" y="19"/>
                    </a:lnTo>
                    <a:lnTo>
                      <a:pt x="437" y="63"/>
                    </a:lnTo>
                    <a:lnTo>
                      <a:pt x="444" y="52"/>
                    </a:lnTo>
                    <a:lnTo>
                      <a:pt x="461" y="66"/>
                    </a:lnTo>
                    <a:lnTo>
                      <a:pt x="467" y="79"/>
                    </a:lnTo>
                    <a:lnTo>
                      <a:pt x="467" y="90"/>
                    </a:lnTo>
                    <a:lnTo>
                      <a:pt x="467" y="107"/>
                    </a:lnTo>
                    <a:lnTo>
                      <a:pt x="461" y="116"/>
                    </a:lnTo>
                    <a:lnTo>
                      <a:pt x="474" y="131"/>
                    </a:lnTo>
                    <a:lnTo>
                      <a:pt x="483" y="142"/>
                    </a:lnTo>
                    <a:lnTo>
                      <a:pt x="483" y="153"/>
                    </a:lnTo>
                    <a:lnTo>
                      <a:pt x="483" y="170"/>
                    </a:lnTo>
                    <a:lnTo>
                      <a:pt x="481" y="190"/>
                    </a:lnTo>
                    <a:lnTo>
                      <a:pt x="474" y="197"/>
                    </a:lnTo>
                    <a:lnTo>
                      <a:pt x="483" y="207"/>
                    </a:lnTo>
                    <a:lnTo>
                      <a:pt x="494" y="223"/>
                    </a:lnTo>
                    <a:lnTo>
                      <a:pt x="500" y="240"/>
                    </a:lnTo>
                    <a:lnTo>
                      <a:pt x="500" y="246"/>
                    </a:lnTo>
                    <a:lnTo>
                      <a:pt x="490" y="250"/>
                    </a:lnTo>
                    <a:lnTo>
                      <a:pt x="448" y="250"/>
                    </a:lnTo>
                    <a:lnTo>
                      <a:pt x="437" y="250"/>
                    </a:lnTo>
                    <a:lnTo>
                      <a:pt x="430" y="257"/>
                    </a:lnTo>
                    <a:lnTo>
                      <a:pt x="430" y="270"/>
                    </a:lnTo>
                    <a:lnTo>
                      <a:pt x="424" y="279"/>
                    </a:lnTo>
                    <a:lnTo>
                      <a:pt x="404" y="297"/>
                    </a:lnTo>
                    <a:lnTo>
                      <a:pt x="407" y="310"/>
                    </a:lnTo>
                    <a:lnTo>
                      <a:pt x="404" y="320"/>
                    </a:lnTo>
                    <a:lnTo>
                      <a:pt x="396" y="327"/>
                    </a:lnTo>
                    <a:lnTo>
                      <a:pt x="404" y="347"/>
                    </a:lnTo>
                    <a:lnTo>
                      <a:pt x="407" y="360"/>
                    </a:lnTo>
                    <a:lnTo>
                      <a:pt x="400" y="370"/>
                    </a:lnTo>
                    <a:lnTo>
                      <a:pt x="387" y="381"/>
                    </a:lnTo>
                    <a:lnTo>
                      <a:pt x="383" y="394"/>
                    </a:lnTo>
                    <a:lnTo>
                      <a:pt x="381" y="410"/>
                    </a:lnTo>
                    <a:lnTo>
                      <a:pt x="357" y="421"/>
                    </a:lnTo>
                    <a:lnTo>
                      <a:pt x="344" y="431"/>
                    </a:lnTo>
                    <a:lnTo>
                      <a:pt x="324" y="444"/>
                    </a:lnTo>
                    <a:lnTo>
                      <a:pt x="326" y="454"/>
                    </a:lnTo>
                    <a:lnTo>
                      <a:pt x="311" y="458"/>
                    </a:lnTo>
                    <a:lnTo>
                      <a:pt x="302" y="464"/>
                    </a:lnTo>
                    <a:lnTo>
                      <a:pt x="287" y="488"/>
                    </a:lnTo>
                    <a:lnTo>
                      <a:pt x="273" y="497"/>
                    </a:lnTo>
                    <a:lnTo>
                      <a:pt x="276" y="514"/>
                    </a:lnTo>
                    <a:lnTo>
                      <a:pt x="268" y="520"/>
                    </a:lnTo>
                    <a:lnTo>
                      <a:pt x="261" y="527"/>
                    </a:lnTo>
                    <a:lnTo>
                      <a:pt x="268" y="553"/>
                    </a:lnTo>
                    <a:lnTo>
                      <a:pt x="264" y="570"/>
                    </a:lnTo>
                    <a:lnTo>
                      <a:pt x="246" y="581"/>
                    </a:lnTo>
                    <a:lnTo>
                      <a:pt x="244" y="607"/>
                    </a:lnTo>
                    <a:lnTo>
                      <a:pt x="246" y="640"/>
                    </a:lnTo>
                    <a:lnTo>
                      <a:pt x="255" y="657"/>
                    </a:lnTo>
                    <a:lnTo>
                      <a:pt x="280" y="678"/>
                    </a:lnTo>
                    <a:lnTo>
                      <a:pt x="289" y="697"/>
                    </a:lnTo>
                    <a:lnTo>
                      <a:pt x="300" y="717"/>
                    </a:lnTo>
                    <a:lnTo>
                      <a:pt x="306" y="731"/>
                    </a:lnTo>
                    <a:lnTo>
                      <a:pt x="300" y="745"/>
                    </a:lnTo>
                    <a:lnTo>
                      <a:pt x="287" y="754"/>
                    </a:lnTo>
                    <a:lnTo>
                      <a:pt x="276" y="751"/>
                    </a:lnTo>
                    <a:lnTo>
                      <a:pt x="268" y="741"/>
                    </a:lnTo>
                    <a:lnTo>
                      <a:pt x="255" y="745"/>
                    </a:lnTo>
                    <a:lnTo>
                      <a:pt x="251" y="754"/>
                    </a:lnTo>
                    <a:lnTo>
                      <a:pt x="231" y="754"/>
                    </a:lnTo>
                    <a:lnTo>
                      <a:pt x="200" y="751"/>
                    </a:lnTo>
                    <a:lnTo>
                      <a:pt x="194" y="758"/>
                    </a:lnTo>
                    <a:lnTo>
                      <a:pt x="213" y="767"/>
                    </a:lnTo>
                    <a:lnTo>
                      <a:pt x="240" y="758"/>
                    </a:lnTo>
                    <a:lnTo>
                      <a:pt x="246" y="771"/>
                    </a:lnTo>
                    <a:lnTo>
                      <a:pt x="268" y="775"/>
                    </a:lnTo>
                    <a:lnTo>
                      <a:pt x="283" y="781"/>
                    </a:lnTo>
                    <a:lnTo>
                      <a:pt x="276" y="788"/>
                    </a:lnTo>
                    <a:lnTo>
                      <a:pt x="257" y="784"/>
                    </a:lnTo>
                    <a:lnTo>
                      <a:pt x="255" y="791"/>
                    </a:lnTo>
                    <a:lnTo>
                      <a:pt x="257" y="801"/>
                    </a:lnTo>
                    <a:lnTo>
                      <a:pt x="246" y="815"/>
                    </a:lnTo>
                    <a:lnTo>
                      <a:pt x="231" y="827"/>
                    </a:lnTo>
                    <a:lnTo>
                      <a:pt x="224" y="831"/>
                    </a:lnTo>
                    <a:lnTo>
                      <a:pt x="217" y="834"/>
                    </a:lnTo>
                    <a:lnTo>
                      <a:pt x="221" y="851"/>
                    </a:lnTo>
                    <a:lnTo>
                      <a:pt x="213" y="860"/>
                    </a:lnTo>
                    <a:lnTo>
                      <a:pt x="203" y="882"/>
                    </a:lnTo>
                    <a:lnTo>
                      <a:pt x="207" y="901"/>
                    </a:lnTo>
                    <a:lnTo>
                      <a:pt x="200" y="931"/>
                    </a:lnTo>
                    <a:lnTo>
                      <a:pt x="194" y="945"/>
                    </a:lnTo>
                    <a:lnTo>
                      <a:pt x="194" y="965"/>
                    </a:lnTo>
                    <a:lnTo>
                      <a:pt x="183" y="978"/>
                    </a:lnTo>
                    <a:lnTo>
                      <a:pt x="170" y="1002"/>
                    </a:lnTo>
                    <a:lnTo>
                      <a:pt x="167" y="1019"/>
                    </a:lnTo>
                    <a:lnTo>
                      <a:pt x="143" y="1015"/>
                    </a:lnTo>
                    <a:lnTo>
                      <a:pt x="120" y="1015"/>
                    </a:lnTo>
                    <a:lnTo>
                      <a:pt x="117" y="1025"/>
                    </a:lnTo>
                    <a:lnTo>
                      <a:pt x="103" y="1028"/>
                    </a:lnTo>
                    <a:lnTo>
                      <a:pt x="96" y="1032"/>
                    </a:lnTo>
                    <a:lnTo>
                      <a:pt x="100" y="1044"/>
                    </a:lnTo>
                    <a:lnTo>
                      <a:pt x="96" y="1061"/>
                    </a:lnTo>
                    <a:lnTo>
                      <a:pt x="80" y="1071"/>
                    </a:lnTo>
                    <a:lnTo>
                      <a:pt x="70" y="1061"/>
                    </a:lnTo>
                    <a:lnTo>
                      <a:pt x="57" y="1071"/>
                    </a:lnTo>
                    <a:lnTo>
                      <a:pt x="39" y="1071"/>
                    </a:lnTo>
                    <a:lnTo>
                      <a:pt x="33" y="1061"/>
                    </a:lnTo>
                    <a:lnTo>
                      <a:pt x="39" y="1054"/>
                    </a:lnTo>
                    <a:lnTo>
                      <a:pt x="43" y="1035"/>
                    </a:lnTo>
                    <a:lnTo>
                      <a:pt x="30" y="1009"/>
                    </a:lnTo>
                    <a:lnTo>
                      <a:pt x="24" y="995"/>
                    </a:lnTo>
                    <a:lnTo>
                      <a:pt x="27" y="988"/>
                    </a:lnTo>
                    <a:lnTo>
                      <a:pt x="33" y="988"/>
                    </a:lnTo>
                    <a:lnTo>
                      <a:pt x="37" y="982"/>
                    </a:lnTo>
                    <a:lnTo>
                      <a:pt x="39" y="975"/>
                    </a:lnTo>
                    <a:lnTo>
                      <a:pt x="43" y="969"/>
                    </a:lnTo>
                    <a:lnTo>
                      <a:pt x="39" y="961"/>
                    </a:lnTo>
                    <a:lnTo>
                      <a:pt x="33" y="948"/>
                    </a:lnTo>
                    <a:lnTo>
                      <a:pt x="20" y="928"/>
                    </a:lnTo>
                    <a:lnTo>
                      <a:pt x="24" y="908"/>
                    </a:lnTo>
                    <a:lnTo>
                      <a:pt x="13" y="891"/>
                    </a:lnTo>
                    <a:lnTo>
                      <a:pt x="3" y="882"/>
                    </a:lnTo>
                    <a:lnTo>
                      <a:pt x="9" y="864"/>
                    </a:lnTo>
                    <a:lnTo>
                      <a:pt x="17" y="831"/>
                    </a:lnTo>
                    <a:lnTo>
                      <a:pt x="3" y="815"/>
                    </a:lnTo>
                    <a:lnTo>
                      <a:pt x="0" y="797"/>
                    </a:lnTo>
                    <a:lnTo>
                      <a:pt x="0" y="788"/>
                    </a:lnTo>
                    <a:lnTo>
                      <a:pt x="6" y="767"/>
                    </a:lnTo>
                    <a:lnTo>
                      <a:pt x="17" y="771"/>
                    </a:lnTo>
                    <a:lnTo>
                      <a:pt x="27" y="745"/>
                    </a:lnTo>
                    <a:lnTo>
                      <a:pt x="27" y="714"/>
                    </a:lnTo>
                    <a:lnTo>
                      <a:pt x="30" y="704"/>
                    </a:lnTo>
                    <a:lnTo>
                      <a:pt x="43" y="694"/>
                    </a:lnTo>
                    <a:lnTo>
                      <a:pt x="63" y="681"/>
                    </a:lnTo>
                    <a:lnTo>
                      <a:pt x="63" y="664"/>
                    </a:lnTo>
                    <a:lnTo>
                      <a:pt x="61" y="614"/>
                    </a:lnTo>
                    <a:lnTo>
                      <a:pt x="53" y="607"/>
                    </a:lnTo>
                    <a:lnTo>
                      <a:pt x="53" y="594"/>
                    </a:lnTo>
                    <a:lnTo>
                      <a:pt x="70" y="586"/>
                    </a:lnTo>
                    <a:lnTo>
                      <a:pt x="76" y="581"/>
                    </a:lnTo>
                    <a:lnTo>
                      <a:pt x="67" y="560"/>
                    </a:lnTo>
                    <a:lnTo>
                      <a:pt x="53" y="540"/>
                    </a:lnTo>
                    <a:lnTo>
                      <a:pt x="57" y="517"/>
                    </a:lnTo>
                    <a:lnTo>
                      <a:pt x="61" y="501"/>
                    </a:lnTo>
                    <a:lnTo>
                      <a:pt x="74" y="471"/>
                    </a:lnTo>
                    <a:lnTo>
                      <a:pt x="74" y="458"/>
                    </a:lnTo>
                    <a:lnTo>
                      <a:pt x="74" y="431"/>
                    </a:lnTo>
                    <a:lnTo>
                      <a:pt x="83" y="407"/>
                    </a:lnTo>
                    <a:lnTo>
                      <a:pt x="100" y="394"/>
                    </a:lnTo>
                    <a:lnTo>
                      <a:pt x="117" y="384"/>
                    </a:lnTo>
                    <a:lnTo>
                      <a:pt x="133" y="388"/>
                    </a:lnTo>
                    <a:lnTo>
                      <a:pt x="150" y="394"/>
                    </a:lnTo>
                    <a:lnTo>
                      <a:pt x="157" y="370"/>
                    </a:lnTo>
                    <a:lnTo>
                      <a:pt x="150" y="350"/>
                    </a:lnTo>
                    <a:lnTo>
                      <a:pt x="143" y="336"/>
                    </a:lnTo>
                    <a:lnTo>
                      <a:pt x="140" y="327"/>
                    </a:lnTo>
                    <a:lnTo>
                      <a:pt x="143" y="316"/>
                    </a:lnTo>
                    <a:lnTo>
                      <a:pt x="153" y="313"/>
                    </a:lnTo>
                    <a:lnTo>
                      <a:pt x="157" y="290"/>
                    </a:lnTo>
                    <a:lnTo>
                      <a:pt x="164" y="270"/>
                    </a:lnTo>
                    <a:lnTo>
                      <a:pt x="167" y="253"/>
                    </a:lnTo>
                    <a:lnTo>
                      <a:pt x="167" y="237"/>
                    </a:lnTo>
                    <a:lnTo>
                      <a:pt x="176" y="220"/>
                    </a:lnTo>
                    <a:lnTo>
                      <a:pt x="198" y="207"/>
                    </a:lnTo>
                    <a:lnTo>
                      <a:pt x="211" y="203"/>
                    </a:lnTo>
                    <a:lnTo>
                      <a:pt x="211" y="187"/>
                    </a:lnTo>
                    <a:lnTo>
                      <a:pt x="217" y="176"/>
                    </a:lnTo>
                    <a:lnTo>
                      <a:pt x="231" y="160"/>
                    </a:lnTo>
                    <a:lnTo>
                      <a:pt x="244" y="150"/>
                    </a:lnTo>
                    <a:lnTo>
                      <a:pt x="237" y="121"/>
                    </a:lnTo>
                    <a:lnTo>
                      <a:pt x="262" y="94"/>
                    </a:lnTo>
                    <a:lnTo>
                      <a:pt x="268" y="82"/>
                    </a:lnTo>
                    <a:lnTo>
                      <a:pt x="287" y="78"/>
                    </a:lnTo>
                    <a:lnTo>
                      <a:pt x="299" y="63"/>
                    </a:lnTo>
                    <a:lnTo>
                      <a:pt x="299" y="52"/>
                    </a:lnTo>
                    <a:lnTo>
                      <a:pt x="311" y="41"/>
                    </a:lnTo>
                    <a:lnTo>
                      <a:pt x="332" y="38"/>
                    </a:lnTo>
                    <a:lnTo>
                      <a:pt x="357" y="38"/>
                    </a:lnTo>
                    <a:lnTo>
                      <a:pt x="377" y="19"/>
                    </a:lnTo>
                    <a:lnTo>
                      <a:pt x="374" y="0"/>
                    </a:lnTo>
                  </a:path>
                </a:pathLst>
              </a:custGeom>
              <a:gradFill rotWithShape="0">
                <a:gsLst>
                  <a:gs pos="0">
                    <a:srgbClr val="00cc66"/>
                  </a:gs>
                  <a:gs pos="100000">
                    <a:srgbClr val="005e2f"/>
                  </a:gs>
                </a:gsLst>
                <a:lin ang="5400000"/>
              </a:gradFill>
              <a:ln w="3240">
                <a:solidFill>
                  <a:srgbClr val="000000"/>
                </a:solidFill>
                <a:round/>
              </a:ln>
              <a:effectLst>
                <a:outerShdw dist="17819" dir="2700000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897" name=""/>
          <p:cNvGrpSpPr/>
          <p:nvPr/>
        </p:nvGrpSpPr>
        <p:grpSpPr>
          <a:xfrm>
            <a:off x="6408720" y="2786760"/>
            <a:ext cx="326160" cy="268200"/>
            <a:chOff x="6408720" y="2786760"/>
            <a:chExt cx="326160" cy="268200"/>
          </a:xfrm>
        </p:grpSpPr>
        <p:grpSp>
          <p:nvGrpSpPr>
            <p:cNvPr id="898" name=""/>
            <p:cNvGrpSpPr/>
            <p:nvPr/>
          </p:nvGrpSpPr>
          <p:grpSpPr>
            <a:xfrm>
              <a:off x="6581520" y="2861280"/>
              <a:ext cx="153360" cy="193680"/>
              <a:chOff x="6581520" y="2861280"/>
              <a:chExt cx="153360" cy="193680"/>
            </a:xfrm>
          </p:grpSpPr>
          <p:sp>
            <p:nvSpPr>
              <p:cNvPr id="899" name=""/>
              <p:cNvSpPr/>
              <p:nvPr/>
            </p:nvSpPr>
            <p:spPr>
              <a:xfrm rot="21480000">
                <a:off x="6584760" y="2863440"/>
                <a:ext cx="146880" cy="188640"/>
              </a:xfrm>
              <a:custGeom>
                <a:avLst/>
                <a:gdLst/>
                <a:ahLst/>
                <a:rect l="l" t="t" r="r" b="b"/>
                <a:pathLst>
                  <a:path w="53" h="88">
                    <a:moveTo>
                      <a:pt x="47" y="0"/>
                    </a:moveTo>
                    <a:lnTo>
                      <a:pt x="47" y="15"/>
                    </a:lnTo>
                    <a:lnTo>
                      <a:pt x="53" y="28"/>
                    </a:lnTo>
                    <a:lnTo>
                      <a:pt x="47" y="44"/>
                    </a:lnTo>
                    <a:lnTo>
                      <a:pt x="38" y="57"/>
                    </a:lnTo>
                    <a:lnTo>
                      <a:pt x="21" y="72"/>
                    </a:lnTo>
                    <a:lnTo>
                      <a:pt x="7" y="88"/>
                    </a:lnTo>
                    <a:lnTo>
                      <a:pt x="0" y="72"/>
                    </a:lnTo>
                    <a:lnTo>
                      <a:pt x="5" y="65"/>
                    </a:lnTo>
                    <a:lnTo>
                      <a:pt x="21" y="48"/>
                    </a:lnTo>
                    <a:lnTo>
                      <a:pt x="20" y="39"/>
                    </a:lnTo>
                    <a:lnTo>
                      <a:pt x="28" y="25"/>
                    </a:lnTo>
                    <a:lnTo>
                      <a:pt x="47" y="8"/>
                    </a:lnTo>
                    <a:lnTo>
                      <a:pt x="47" y="13"/>
                    </a:lnTo>
                    <a:lnTo>
                      <a:pt x="52" y="21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66"/>
                  </a:gs>
                  <a:gs pos="100000">
                    <a:srgbClr val="005e2f"/>
                  </a:gs>
                </a:gsLst>
                <a:lin ang="5400000"/>
              </a:gradFill>
              <a:ln w="0">
                <a:noFill/>
              </a:ln>
              <a:effectLst>
                <a:outerShdw dist="17819" dir="2700000" blurRad="0" rotWithShape="0">
                  <a:srgbClr val="00793c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 rot="21480000">
                <a:off x="6584760" y="2863440"/>
                <a:ext cx="146880" cy="188640"/>
              </a:xfrm>
              <a:custGeom>
                <a:avLst/>
                <a:gdLst/>
                <a:ahLst/>
                <a:rect l="l" t="t" r="r" b="b"/>
                <a:pathLst>
                  <a:path w="53" h="88">
                    <a:moveTo>
                      <a:pt x="47" y="0"/>
                    </a:moveTo>
                    <a:lnTo>
                      <a:pt x="47" y="15"/>
                    </a:lnTo>
                    <a:lnTo>
                      <a:pt x="53" y="28"/>
                    </a:lnTo>
                    <a:lnTo>
                      <a:pt x="47" y="44"/>
                    </a:lnTo>
                    <a:lnTo>
                      <a:pt x="38" y="57"/>
                    </a:lnTo>
                    <a:lnTo>
                      <a:pt x="21" y="72"/>
                    </a:lnTo>
                    <a:lnTo>
                      <a:pt x="7" y="88"/>
                    </a:lnTo>
                    <a:lnTo>
                      <a:pt x="0" y="72"/>
                    </a:lnTo>
                    <a:lnTo>
                      <a:pt x="5" y="65"/>
                    </a:lnTo>
                    <a:lnTo>
                      <a:pt x="21" y="48"/>
                    </a:lnTo>
                    <a:lnTo>
                      <a:pt x="20" y="39"/>
                    </a:lnTo>
                    <a:lnTo>
                      <a:pt x="28" y="25"/>
                    </a:lnTo>
                    <a:lnTo>
                      <a:pt x="47" y="8"/>
                    </a:lnTo>
                    <a:lnTo>
                      <a:pt x="47" y="13"/>
                    </a:lnTo>
                    <a:lnTo>
                      <a:pt x="52" y="21"/>
                    </a:lnTo>
                  </a:path>
                </a:pathLst>
              </a:custGeom>
              <a:gradFill rotWithShape="0">
                <a:gsLst>
                  <a:gs pos="0">
                    <a:srgbClr val="00cc66"/>
                  </a:gs>
                  <a:gs pos="100000">
                    <a:srgbClr val="005e2f"/>
                  </a:gs>
                </a:gsLst>
                <a:lin ang="5400000"/>
              </a:gradFill>
              <a:ln w="0">
                <a:noFill/>
              </a:ln>
              <a:effectLst>
                <a:outerShdw dist="17819" dir="2700000" blurRad="0" rotWithShape="0">
                  <a:srgbClr val="00793c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901" name=""/>
            <p:cNvSpPr/>
            <p:nvPr/>
          </p:nvSpPr>
          <p:spPr>
            <a:xfrm rot="21480000">
              <a:off x="6411240" y="2789640"/>
              <a:ext cx="188640" cy="150480"/>
            </a:xfrm>
            <a:custGeom>
              <a:avLst/>
              <a:gdLst/>
              <a:ahLst/>
              <a:rect l="l" t="t" r="r" b="b"/>
              <a:pathLst>
                <a:path w="68" h="70">
                  <a:moveTo>
                    <a:pt x="54" y="0"/>
                  </a:moveTo>
                  <a:lnTo>
                    <a:pt x="45" y="9"/>
                  </a:lnTo>
                  <a:lnTo>
                    <a:pt x="31" y="8"/>
                  </a:lnTo>
                  <a:lnTo>
                    <a:pt x="24" y="6"/>
                  </a:lnTo>
                  <a:lnTo>
                    <a:pt x="28" y="18"/>
                  </a:lnTo>
                  <a:lnTo>
                    <a:pt x="29" y="27"/>
                  </a:lnTo>
                  <a:lnTo>
                    <a:pt x="30" y="33"/>
                  </a:lnTo>
                  <a:lnTo>
                    <a:pt x="25" y="34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8" y="43"/>
                  </a:lnTo>
                  <a:lnTo>
                    <a:pt x="0" y="55"/>
                  </a:lnTo>
                  <a:lnTo>
                    <a:pt x="4" y="64"/>
                  </a:lnTo>
                  <a:lnTo>
                    <a:pt x="12" y="70"/>
                  </a:lnTo>
                  <a:lnTo>
                    <a:pt x="20" y="64"/>
                  </a:lnTo>
                  <a:lnTo>
                    <a:pt x="30" y="58"/>
                  </a:lnTo>
                  <a:lnTo>
                    <a:pt x="49" y="53"/>
                  </a:lnTo>
                  <a:lnTo>
                    <a:pt x="57" y="55"/>
                  </a:lnTo>
                  <a:lnTo>
                    <a:pt x="54" y="43"/>
                  </a:lnTo>
                  <a:lnTo>
                    <a:pt x="61" y="37"/>
                  </a:lnTo>
                  <a:lnTo>
                    <a:pt x="68" y="25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902" name=""/>
          <p:cNvSpPr/>
          <p:nvPr/>
        </p:nvSpPr>
        <p:spPr>
          <a:xfrm rot="21480000">
            <a:off x="5570280" y="839880"/>
            <a:ext cx="2531880" cy="2141280"/>
          </a:xfrm>
          <a:custGeom>
            <a:avLst/>
            <a:gdLst/>
            <a:ahLst/>
            <a:rect l="l" t="t" r="r" b="b"/>
            <a:pathLst>
              <a:path w="912" h="1001">
                <a:moveTo>
                  <a:pt x="245" y="943"/>
                </a:moveTo>
                <a:lnTo>
                  <a:pt x="247" y="940"/>
                </a:lnTo>
                <a:lnTo>
                  <a:pt x="257" y="938"/>
                </a:lnTo>
                <a:lnTo>
                  <a:pt x="264" y="927"/>
                </a:lnTo>
                <a:lnTo>
                  <a:pt x="268" y="914"/>
                </a:lnTo>
                <a:lnTo>
                  <a:pt x="271" y="907"/>
                </a:lnTo>
                <a:lnTo>
                  <a:pt x="268" y="888"/>
                </a:lnTo>
                <a:lnTo>
                  <a:pt x="271" y="874"/>
                </a:lnTo>
                <a:lnTo>
                  <a:pt x="281" y="868"/>
                </a:lnTo>
                <a:lnTo>
                  <a:pt x="305" y="858"/>
                </a:lnTo>
                <a:lnTo>
                  <a:pt x="308" y="848"/>
                </a:lnTo>
                <a:lnTo>
                  <a:pt x="305" y="813"/>
                </a:lnTo>
                <a:lnTo>
                  <a:pt x="301" y="807"/>
                </a:lnTo>
                <a:lnTo>
                  <a:pt x="301" y="788"/>
                </a:lnTo>
                <a:lnTo>
                  <a:pt x="294" y="780"/>
                </a:lnTo>
                <a:lnTo>
                  <a:pt x="297" y="764"/>
                </a:lnTo>
                <a:lnTo>
                  <a:pt x="305" y="764"/>
                </a:lnTo>
                <a:lnTo>
                  <a:pt x="321" y="754"/>
                </a:lnTo>
                <a:lnTo>
                  <a:pt x="308" y="724"/>
                </a:lnTo>
                <a:lnTo>
                  <a:pt x="301" y="713"/>
                </a:lnTo>
                <a:lnTo>
                  <a:pt x="301" y="711"/>
                </a:lnTo>
                <a:lnTo>
                  <a:pt x="301" y="684"/>
                </a:lnTo>
                <a:lnTo>
                  <a:pt x="312" y="664"/>
                </a:lnTo>
                <a:lnTo>
                  <a:pt x="314" y="644"/>
                </a:lnTo>
                <a:lnTo>
                  <a:pt x="318" y="620"/>
                </a:lnTo>
                <a:lnTo>
                  <a:pt x="314" y="601"/>
                </a:lnTo>
                <a:lnTo>
                  <a:pt x="321" y="587"/>
                </a:lnTo>
                <a:lnTo>
                  <a:pt x="325" y="577"/>
                </a:lnTo>
                <a:lnTo>
                  <a:pt x="345" y="564"/>
                </a:lnTo>
                <a:lnTo>
                  <a:pt x="364" y="557"/>
                </a:lnTo>
                <a:lnTo>
                  <a:pt x="382" y="564"/>
                </a:lnTo>
                <a:lnTo>
                  <a:pt x="388" y="568"/>
                </a:lnTo>
                <a:lnTo>
                  <a:pt x="397" y="554"/>
                </a:lnTo>
                <a:lnTo>
                  <a:pt x="397" y="538"/>
                </a:lnTo>
                <a:lnTo>
                  <a:pt x="388" y="507"/>
                </a:lnTo>
                <a:lnTo>
                  <a:pt x="384" y="494"/>
                </a:lnTo>
                <a:lnTo>
                  <a:pt x="388" y="487"/>
                </a:lnTo>
                <a:lnTo>
                  <a:pt x="394" y="487"/>
                </a:lnTo>
                <a:lnTo>
                  <a:pt x="402" y="477"/>
                </a:lnTo>
                <a:lnTo>
                  <a:pt x="406" y="457"/>
                </a:lnTo>
                <a:lnTo>
                  <a:pt x="408" y="430"/>
                </a:lnTo>
                <a:lnTo>
                  <a:pt x="412" y="404"/>
                </a:lnTo>
                <a:lnTo>
                  <a:pt x="421" y="393"/>
                </a:lnTo>
                <a:lnTo>
                  <a:pt x="442" y="381"/>
                </a:lnTo>
                <a:lnTo>
                  <a:pt x="455" y="374"/>
                </a:lnTo>
                <a:lnTo>
                  <a:pt x="458" y="354"/>
                </a:lnTo>
                <a:lnTo>
                  <a:pt x="465" y="340"/>
                </a:lnTo>
                <a:lnTo>
                  <a:pt x="482" y="326"/>
                </a:lnTo>
                <a:lnTo>
                  <a:pt x="486" y="317"/>
                </a:lnTo>
                <a:lnTo>
                  <a:pt x="482" y="307"/>
                </a:lnTo>
                <a:lnTo>
                  <a:pt x="482" y="293"/>
                </a:lnTo>
                <a:lnTo>
                  <a:pt x="495" y="283"/>
                </a:lnTo>
                <a:lnTo>
                  <a:pt x="512" y="254"/>
                </a:lnTo>
                <a:lnTo>
                  <a:pt x="525" y="256"/>
                </a:lnTo>
                <a:lnTo>
                  <a:pt x="544" y="240"/>
                </a:lnTo>
                <a:lnTo>
                  <a:pt x="542" y="226"/>
                </a:lnTo>
                <a:lnTo>
                  <a:pt x="555" y="213"/>
                </a:lnTo>
                <a:lnTo>
                  <a:pt x="562" y="217"/>
                </a:lnTo>
                <a:lnTo>
                  <a:pt x="575" y="213"/>
                </a:lnTo>
                <a:lnTo>
                  <a:pt x="595" y="217"/>
                </a:lnTo>
                <a:lnTo>
                  <a:pt x="621" y="193"/>
                </a:lnTo>
                <a:lnTo>
                  <a:pt x="618" y="180"/>
                </a:lnTo>
                <a:lnTo>
                  <a:pt x="621" y="173"/>
                </a:lnTo>
                <a:lnTo>
                  <a:pt x="614" y="169"/>
                </a:lnTo>
                <a:lnTo>
                  <a:pt x="628" y="157"/>
                </a:lnTo>
                <a:lnTo>
                  <a:pt x="648" y="155"/>
                </a:lnTo>
                <a:lnTo>
                  <a:pt x="662" y="173"/>
                </a:lnTo>
                <a:lnTo>
                  <a:pt x="684" y="199"/>
                </a:lnTo>
                <a:lnTo>
                  <a:pt x="695" y="199"/>
                </a:lnTo>
                <a:lnTo>
                  <a:pt x="708" y="189"/>
                </a:lnTo>
                <a:lnTo>
                  <a:pt x="718" y="187"/>
                </a:lnTo>
                <a:lnTo>
                  <a:pt x="725" y="189"/>
                </a:lnTo>
                <a:lnTo>
                  <a:pt x="736" y="199"/>
                </a:lnTo>
                <a:lnTo>
                  <a:pt x="748" y="202"/>
                </a:lnTo>
                <a:lnTo>
                  <a:pt x="751" y="199"/>
                </a:lnTo>
                <a:lnTo>
                  <a:pt x="758" y="187"/>
                </a:lnTo>
                <a:lnTo>
                  <a:pt x="762" y="180"/>
                </a:lnTo>
                <a:lnTo>
                  <a:pt x="775" y="157"/>
                </a:lnTo>
                <a:lnTo>
                  <a:pt x="778" y="155"/>
                </a:lnTo>
                <a:lnTo>
                  <a:pt x="775" y="120"/>
                </a:lnTo>
                <a:lnTo>
                  <a:pt x="792" y="104"/>
                </a:lnTo>
                <a:lnTo>
                  <a:pt x="799" y="107"/>
                </a:lnTo>
                <a:lnTo>
                  <a:pt x="818" y="87"/>
                </a:lnTo>
                <a:lnTo>
                  <a:pt x="836" y="107"/>
                </a:lnTo>
                <a:lnTo>
                  <a:pt x="842" y="113"/>
                </a:lnTo>
                <a:lnTo>
                  <a:pt x="851" y="110"/>
                </a:lnTo>
                <a:lnTo>
                  <a:pt x="858" y="120"/>
                </a:lnTo>
                <a:lnTo>
                  <a:pt x="858" y="127"/>
                </a:lnTo>
                <a:lnTo>
                  <a:pt x="865" y="133"/>
                </a:lnTo>
                <a:lnTo>
                  <a:pt x="865" y="143"/>
                </a:lnTo>
                <a:lnTo>
                  <a:pt x="875" y="131"/>
                </a:lnTo>
                <a:lnTo>
                  <a:pt x="893" y="118"/>
                </a:lnTo>
                <a:lnTo>
                  <a:pt x="902" y="96"/>
                </a:lnTo>
                <a:lnTo>
                  <a:pt x="895" y="94"/>
                </a:lnTo>
                <a:lnTo>
                  <a:pt x="884" y="104"/>
                </a:lnTo>
                <a:lnTo>
                  <a:pt x="882" y="87"/>
                </a:lnTo>
                <a:lnTo>
                  <a:pt x="875" y="83"/>
                </a:lnTo>
                <a:lnTo>
                  <a:pt x="873" y="74"/>
                </a:lnTo>
                <a:lnTo>
                  <a:pt x="899" y="54"/>
                </a:lnTo>
                <a:lnTo>
                  <a:pt x="908" y="57"/>
                </a:lnTo>
                <a:lnTo>
                  <a:pt x="912" y="43"/>
                </a:lnTo>
                <a:lnTo>
                  <a:pt x="906" y="39"/>
                </a:lnTo>
                <a:lnTo>
                  <a:pt x="888" y="33"/>
                </a:lnTo>
                <a:lnTo>
                  <a:pt x="878" y="30"/>
                </a:lnTo>
                <a:lnTo>
                  <a:pt x="865" y="17"/>
                </a:lnTo>
                <a:lnTo>
                  <a:pt x="851" y="13"/>
                </a:lnTo>
                <a:lnTo>
                  <a:pt x="838" y="27"/>
                </a:lnTo>
                <a:lnTo>
                  <a:pt x="832" y="37"/>
                </a:lnTo>
                <a:lnTo>
                  <a:pt x="818" y="27"/>
                </a:lnTo>
                <a:lnTo>
                  <a:pt x="825" y="20"/>
                </a:lnTo>
                <a:lnTo>
                  <a:pt x="828" y="4"/>
                </a:lnTo>
                <a:lnTo>
                  <a:pt x="825" y="0"/>
                </a:lnTo>
                <a:lnTo>
                  <a:pt x="808" y="0"/>
                </a:lnTo>
                <a:lnTo>
                  <a:pt x="805" y="6"/>
                </a:lnTo>
                <a:lnTo>
                  <a:pt x="802" y="17"/>
                </a:lnTo>
                <a:lnTo>
                  <a:pt x="805" y="27"/>
                </a:lnTo>
                <a:lnTo>
                  <a:pt x="792" y="39"/>
                </a:lnTo>
                <a:lnTo>
                  <a:pt x="781" y="20"/>
                </a:lnTo>
                <a:lnTo>
                  <a:pt x="771" y="24"/>
                </a:lnTo>
                <a:lnTo>
                  <a:pt x="769" y="39"/>
                </a:lnTo>
                <a:lnTo>
                  <a:pt x="762" y="63"/>
                </a:lnTo>
                <a:lnTo>
                  <a:pt x="745" y="80"/>
                </a:lnTo>
                <a:lnTo>
                  <a:pt x="736" y="61"/>
                </a:lnTo>
                <a:lnTo>
                  <a:pt x="751" y="46"/>
                </a:lnTo>
                <a:lnTo>
                  <a:pt x="755" y="27"/>
                </a:lnTo>
                <a:lnTo>
                  <a:pt x="745" y="27"/>
                </a:lnTo>
                <a:lnTo>
                  <a:pt x="728" y="27"/>
                </a:lnTo>
                <a:lnTo>
                  <a:pt x="714" y="46"/>
                </a:lnTo>
                <a:lnTo>
                  <a:pt x="699" y="74"/>
                </a:lnTo>
                <a:lnTo>
                  <a:pt x="705" y="87"/>
                </a:lnTo>
                <a:lnTo>
                  <a:pt x="695" y="94"/>
                </a:lnTo>
                <a:lnTo>
                  <a:pt x="681" y="83"/>
                </a:lnTo>
                <a:lnTo>
                  <a:pt x="668" y="90"/>
                </a:lnTo>
                <a:lnTo>
                  <a:pt x="671" y="104"/>
                </a:lnTo>
                <a:lnTo>
                  <a:pt x="655" y="104"/>
                </a:lnTo>
                <a:lnTo>
                  <a:pt x="644" y="107"/>
                </a:lnTo>
                <a:lnTo>
                  <a:pt x="632" y="124"/>
                </a:lnTo>
                <a:lnTo>
                  <a:pt x="614" y="120"/>
                </a:lnTo>
                <a:lnTo>
                  <a:pt x="614" y="131"/>
                </a:lnTo>
                <a:lnTo>
                  <a:pt x="601" y="120"/>
                </a:lnTo>
                <a:lnTo>
                  <a:pt x="584" y="127"/>
                </a:lnTo>
                <a:lnTo>
                  <a:pt x="581" y="140"/>
                </a:lnTo>
                <a:lnTo>
                  <a:pt x="568" y="143"/>
                </a:lnTo>
                <a:lnTo>
                  <a:pt x="558" y="131"/>
                </a:lnTo>
                <a:lnTo>
                  <a:pt x="538" y="133"/>
                </a:lnTo>
                <a:lnTo>
                  <a:pt x="518" y="140"/>
                </a:lnTo>
                <a:lnTo>
                  <a:pt x="518" y="161"/>
                </a:lnTo>
                <a:lnTo>
                  <a:pt x="531" y="164"/>
                </a:lnTo>
                <a:lnTo>
                  <a:pt x="531" y="169"/>
                </a:lnTo>
                <a:lnTo>
                  <a:pt x="531" y="183"/>
                </a:lnTo>
                <a:lnTo>
                  <a:pt x="520" y="180"/>
                </a:lnTo>
                <a:lnTo>
                  <a:pt x="508" y="187"/>
                </a:lnTo>
                <a:lnTo>
                  <a:pt x="512" y="199"/>
                </a:lnTo>
                <a:lnTo>
                  <a:pt x="525" y="211"/>
                </a:lnTo>
                <a:lnTo>
                  <a:pt x="525" y="226"/>
                </a:lnTo>
                <a:lnTo>
                  <a:pt x="512" y="220"/>
                </a:lnTo>
                <a:lnTo>
                  <a:pt x="502" y="223"/>
                </a:lnTo>
                <a:lnTo>
                  <a:pt x="502" y="237"/>
                </a:lnTo>
                <a:lnTo>
                  <a:pt x="486" y="237"/>
                </a:lnTo>
                <a:lnTo>
                  <a:pt x="473" y="237"/>
                </a:lnTo>
                <a:lnTo>
                  <a:pt x="469" y="246"/>
                </a:lnTo>
                <a:lnTo>
                  <a:pt x="465" y="254"/>
                </a:lnTo>
                <a:lnTo>
                  <a:pt x="455" y="256"/>
                </a:lnTo>
                <a:lnTo>
                  <a:pt x="451" y="263"/>
                </a:lnTo>
                <a:lnTo>
                  <a:pt x="455" y="274"/>
                </a:lnTo>
                <a:lnTo>
                  <a:pt x="436" y="280"/>
                </a:lnTo>
                <a:lnTo>
                  <a:pt x="449" y="293"/>
                </a:lnTo>
                <a:lnTo>
                  <a:pt x="451" y="300"/>
                </a:lnTo>
                <a:lnTo>
                  <a:pt x="439" y="311"/>
                </a:lnTo>
                <a:lnTo>
                  <a:pt x="415" y="326"/>
                </a:lnTo>
                <a:lnTo>
                  <a:pt x="397" y="340"/>
                </a:lnTo>
                <a:lnTo>
                  <a:pt x="388" y="360"/>
                </a:lnTo>
                <a:lnTo>
                  <a:pt x="371" y="374"/>
                </a:lnTo>
                <a:lnTo>
                  <a:pt x="371" y="383"/>
                </a:lnTo>
                <a:lnTo>
                  <a:pt x="375" y="393"/>
                </a:lnTo>
                <a:lnTo>
                  <a:pt x="361" y="404"/>
                </a:lnTo>
                <a:lnTo>
                  <a:pt x="364" y="417"/>
                </a:lnTo>
                <a:lnTo>
                  <a:pt x="351" y="440"/>
                </a:lnTo>
                <a:lnTo>
                  <a:pt x="342" y="444"/>
                </a:lnTo>
                <a:lnTo>
                  <a:pt x="342" y="461"/>
                </a:lnTo>
                <a:lnTo>
                  <a:pt x="349" y="471"/>
                </a:lnTo>
                <a:lnTo>
                  <a:pt x="338" y="481"/>
                </a:lnTo>
                <a:lnTo>
                  <a:pt x="331" y="474"/>
                </a:lnTo>
                <a:lnTo>
                  <a:pt x="318" y="481"/>
                </a:lnTo>
                <a:lnTo>
                  <a:pt x="321" y="501"/>
                </a:lnTo>
                <a:lnTo>
                  <a:pt x="308" y="507"/>
                </a:lnTo>
                <a:lnTo>
                  <a:pt x="288" y="511"/>
                </a:lnTo>
                <a:lnTo>
                  <a:pt x="275" y="527"/>
                </a:lnTo>
                <a:lnTo>
                  <a:pt x="271" y="544"/>
                </a:lnTo>
                <a:lnTo>
                  <a:pt x="257" y="557"/>
                </a:lnTo>
                <a:lnTo>
                  <a:pt x="257" y="568"/>
                </a:lnTo>
                <a:lnTo>
                  <a:pt x="275" y="554"/>
                </a:lnTo>
                <a:lnTo>
                  <a:pt x="294" y="540"/>
                </a:lnTo>
                <a:lnTo>
                  <a:pt x="301" y="544"/>
                </a:lnTo>
                <a:lnTo>
                  <a:pt x="294" y="564"/>
                </a:lnTo>
                <a:lnTo>
                  <a:pt x="278" y="575"/>
                </a:lnTo>
                <a:lnTo>
                  <a:pt x="261" y="571"/>
                </a:lnTo>
                <a:lnTo>
                  <a:pt x="264" y="584"/>
                </a:lnTo>
                <a:lnTo>
                  <a:pt x="242" y="594"/>
                </a:lnTo>
                <a:lnTo>
                  <a:pt x="238" y="575"/>
                </a:lnTo>
                <a:lnTo>
                  <a:pt x="227" y="568"/>
                </a:lnTo>
                <a:lnTo>
                  <a:pt x="214" y="587"/>
                </a:lnTo>
                <a:lnTo>
                  <a:pt x="201" y="587"/>
                </a:lnTo>
                <a:lnTo>
                  <a:pt x="187" y="590"/>
                </a:lnTo>
                <a:lnTo>
                  <a:pt x="184" y="608"/>
                </a:lnTo>
                <a:lnTo>
                  <a:pt x="177" y="611"/>
                </a:lnTo>
                <a:lnTo>
                  <a:pt x="177" y="620"/>
                </a:lnTo>
                <a:lnTo>
                  <a:pt x="169" y="617"/>
                </a:lnTo>
                <a:lnTo>
                  <a:pt x="157" y="608"/>
                </a:lnTo>
                <a:lnTo>
                  <a:pt x="139" y="611"/>
                </a:lnTo>
                <a:lnTo>
                  <a:pt x="139" y="620"/>
                </a:lnTo>
                <a:lnTo>
                  <a:pt x="142" y="630"/>
                </a:lnTo>
                <a:lnTo>
                  <a:pt x="134" y="632"/>
                </a:lnTo>
                <a:lnTo>
                  <a:pt x="118" y="624"/>
                </a:lnTo>
                <a:lnTo>
                  <a:pt x="102" y="636"/>
                </a:lnTo>
                <a:lnTo>
                  <a:pt x="106" y="646"/>
                </a:lnTo>
                <a:lnTo>
                  <a:pt x="105" y="654"/>
                </a:lnTo>
                <a:lnTo>
                  <a:pt x="89" y="646"/>
                </a:lnTo>
                <a:lnTo>
                  <a:pt x="84" y="655"/>
                </a:lnTo>
                <a:lnTo>
                  <a:pt x="78" y="661"/>
                </a:lnTo>
                <a:lnTo>
                  <a:pt x="61" y="657"/>
                </a:lnTo>
                <a:lnTo>
                  <a:pt x="51" y="659"/>
                </a:lnTo>
                <a:lnTo>
                  <a:pt x="49" y="673"/>
                </a:lnTo>
                <a:lnTo>
                  <a:pt x="42" y="676"/>
                </a:lnTo>
                <a:lnTo>
                  <a:pt x="32" y="692"/>
                </a:lnTo>
                <a:lnTo>
                  <a:pt x="34" y="711"/>
                </a:lnTo>
                <a:lnTo>
                  <a:pt x="30" y="737"/>
                </a:lnTo>
                <a:lnTo>
                  <a:pt x="26" y="764"/>
                </a:lnTo>
                <a:lnTo>
                  <a:pt x="22" y="789"/>
                </a:lnTo>
                <a:lnTo>
                  <a:pt x="19" y="802"/>
                </a:lnTo>
                <a:lnTo>
                  <a:pt x="27" y="813"/>
                </a:lnTo>
                <a:lnTo>
                  <a:pt x="42" y="804"/>
                </a:lnTo>
                <a:lnTo>
                  <a:pt x="52" y="809"/>
                </a:lnTo>
                <a:lnTo>
                  <a:pt x="52" y="819"/>
                </a:lnTo>
                <a:lnTo>
                  <a:pt x="38" y="827"/>
                </a:lnTo>
                <a:lnTo>
                  <a:pt x="36" y="844"/>
                </a:lnTo>
                <a:lnTo>
                  <a:pt x="32" y="852"/>
                </a:lnTo>
                <a:lnTo>
                  <a:pt x="18" y="851"/>
                </a:lnTo>
                <a:lnTo>
                  <a:pt x="12" y="870"/>
                </a:lnTo>
                <a:lnTo>
                  <a:pt x="19" y="876"/>
                </a:lnTo>
                <a:lnTo>
                  <a:pt x="32" y="873"/>
                </a:lnTo>
                <a:lnTo>
                  <a:pt x="39" y="881"/>
                </a:lnTo>
                <a:lnTo>
                  <a:pt x="40" y="886"/>
                </a:lnTo>
                <a:lnTo>
                  <a:pt x="30" y="893"/>
                </a:lnTo>
                <a:lnTo>
                  <a:pt x="30" y="905"/>
                </a:lnTo>
                <a:lnTo>
                  <a:pt x="18" y="907"/>
                </a:lnTo>
                <a:lnTo>
                  <a:pt x="8" y="901"/>
                </a:lnTo>
                <a:lnTo>
                  <a:pt x="11" y="918"/>
                </a:lnTo>
                <a:lnTo>
                  <a:pt x="8" y="929"/>
                </a:lnTo>
                <a:lnTo>
                  <a:pt x="0" y="929"/>
                </a:lnTo>
                <a:lnTo>
                  <a:pt x="20" y="950"/>
                </a:lnTo>
                <a:lnTo>
                  <a:pt x="30" y="962"/>
                </a:lnTo>
                <a:lnTo>
                  <a:pt x="36" y="977"/>
                </a:lnTo>
                <a:lnTo>
                  <a:pt x="56" y="989"/>
                </a:lnTo>
                <a:lnTo>
                  <a:pt x="77" y="1001"/>
                </a:lnTo>
                <a:lnTo>
                  <a:pt x="97" y="1001"/>
                </a:lnTo>
                <a:lnTo>
                  <a:pt x="127" y="981"/>
                </a:lnTo>
                <a:lnTo>
                  <a:pt x="157" y="959"/>
                </a:lnTo>
                <a:lnTo>
                  <a:pt x="184" y="923"/>
                </a:lnTo>
                <a:lnTo>
                  <a:pt x="189" y="919"/>
                </a:lnTo>
                <a:lnTo>
                  <a:pt x="196" y="931"/>
                </a:lnTo>
                <a:lnTo>
                  <a:pt x="209" y="923"/>
                </a:lnTo>
                <a:lnTo>
                  <a:pt x="214" y="909"/>
                </a:lnTo>
                <a:lnTo>
                  <a:pt x="215" y="893"/>
                </a:lnTo>
                <a:lnTo>
                  <a:pt x="230" y="873"/>
                </a:lnTo>
                <a:lnTo>
                  <a:pt x="224" y="895"/>
                </a:lnTo>
                <a:lnTo>
                  <a:pt x="231" y="899"/>
                </a:lnTo>
                <a:lnTo>
                  <a:pt x="227" y="909"/>
                </a:lnTo>
                <a:lnTo>
                  <a:pt x="231" y="927"/>
                </a:lnTo>
                <a:lnTo>
                  <a:pt x="238" y="943"/>
                </a:lnTo>
                <a:lnTo>
                  <a:pt x="245" y="938"/>
                </a:lnTo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005e2f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903" name=""/>
          <p:cNvGrpSpPr/>
          <p:nvPr/>
        </p:nvGrpSpPr>
        <p:grpSpPr>
          <a:xfrm>
            <a:off x="6083280" y="772560"/>
            <a:ext cx="1564560" cy="1281600"/>
            <a:chOff x="6083280" y="772560"/>
            <a:chExt cx="1564560" cy="1281600"/>
          </a:xfrm>
        </p:grpSpPr>
        <p:sp>
          <p:nvSpPr>
            <p:cNvPr id="904" name=""/>
            <p:cNvSpPr/>
            <p:nvPr/>
          </p:nvSpPr>
          <p:spPr>
            <a:xfrm rot="21480000">
              <a:off x="6813720" y="1175040"/>
              <a:ext cx="74880" cy="77040"/>
            </a:xfrm>
            <a:custGeom>
              <a:avLst/>
              <a:gdLst/>
              <a:ahLst/>
              <a:rect l="l" t="t" r="r" b="b"/>
              <a:pathLst>
                <a:path w="27" h="36">
                  <a:moveTo>
                    <a:pt x="27" y="6"/>
                  </a:moveTo>
                  <a:lnTo>
                    <a:pt x="25" y="13"/>
                  </a:lnTo>
                  <a:lnTo>
                    <a:pt x="27" y="30"/>
                  </a:lnTo>
                  <a:lnTo>
                    <a:pt x="8" y="36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6" y="0"/>
                  </a:lnTo>
                  <a:lnTo>
                    <a:pt x="27" y="6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31320" bIns="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5" name=""/>
            <p:cNvSpPr/>
            <p:nvPr/>
          </p:nvSpPr>
          <p:spPr>
            <a:xfrm rot="21480000">
              <a:off x="6695640" y="1230480"/>
              <a:ext cx="69120" cy="40680"/>
            </a:xfrm>
            <a:custGeom>
              <a:avLst/>
              <a:gdLst/>
              <a:ahLst/>
              <a:rect l="l" t="t" r="r" b="b"/>
              <a:pathLst>
                <a:path w="25" h="19">
                  <a:moveTo>
                    <a:pt x="22" y="0"/>
                  </a:moveTo>
                  <a:lnTo>
                    <a:pt x="25" y="14"/>
                  </a:lnTo>
                  <a:lnTo>
                    <a:pt x="6" y="19"/>
                  </a:lnTo>
                  <a:lnTo>
                    <a:pt x="0" y="6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6" name=""/>
            <p:cNvSpPr/>
            <p:nvPr/>
          </p:nvSpPr>
          <p:spPr>
            <a:xfrm rot="21480000">
              <a:off x="6715080" y="1145880"/>
              <a:ext cx="83160" cy="49320"/>
            </a:xfrm>
            <a:custGeom>
              <a:avLst/>
              <a:gdLst/>
              <a:ahLst/>
              <a:rect l="l" t="t" r="r" b="b"/>
              <a:pathLst>
                <a:path w="30" h="23">
                  <a:moveTo>
                    <a:pt x="0" y="15"/>
                  </a:moveTo>
                  <a:lnTo>
                    <a:pt x="22" y="23"/>
                  </a:lnTo>
                  <a:lnTo>
                    <a:pt x="30" y="5"/>
                  </a:lnTo>
                  <a:lnTo>
                    <a:pt x="17" y="0"/>
                  </a:lnTo>
                  <a:lnTo>
                    <a:pt x="9" y="5"/>
                  </a:lnTo>
                  <a:lnTo>
                    <a:pt x="0" y="9"/>
                  </a:lnTo>
                  <a:lnTo>
                    <a:pt x="0" y="15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7" name=""/>
            <p:cNvSpPr/>
            <p:nvPr/>
          </p:nvSpPr>
          <p:spPr>
            <a:xfrm rot="21480000">
              <a:off x="6810120" y="1098000"/>
              <a:ext cx="64080" cy="39960"/>
            </a:xfrm>
            <a:custGeom>
              <a:avLst/>
              <a:gdLst/>
              <a:ahLst/>
              <a:rect l="l" t="t" r="r" b="b"/>
              <a:pathLst>
                <a:path w="23" h="19">
                  <a:moveTo>
                    <a:pt x="0" y="19"/>
                  </a:moveTo>
                  <a:lnTo>
                    <a:pt x="17" y="0"/>
                  </a:lnTo>
                  <a:lnTo>
                    <a:pt x="23" y="6"/>
                  </a:lnTo>
                  <a:lnTo>
                    <a:pt x="0" y="19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8" name=""/>
            <p:cNvSpPr/>
            <p:nvPr/>
          </p:nvSpPr>
          <p:spPr>
            <a:xfrm rot="21480000">
              <a:off x="6604200" y="1251000"/>
              <a:ext cx="52920" cy="40680"/>
            </a:xfrm>
            <a:custGeom>
              <a:avLst/>
              <a:gdLst/>
              <a:ahLst/>
              <a:rect l="l" t="t" r="r" b="b"/>
              <a:pathLst>
                <a:path w="19" h="19">
                  <a:moveTo>
                    <a:pt x="15" y="0"/>
                  </a:moveTo>
                  <a:lnTo>
                    <a:pt x="19" y="17"/>
                  </a:lnTo>
                  <a:lnTo>
                    <a:pt x="0" y="19"/>
                  </a:lnTo>
                  <a:lnTo>
                    <a:pt x="1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9" name=""/>
            <p:cNvSpPr/>
            <p:nvPr/>
          </p:nvSpPr>
          <p:spPr>
            <a:xfrm rot="21480000">
              <a:off x="7068600" y="994680"/>
              <a:ext cx="83160" cy="5076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14" y="0"/>
                  </a:moveTo>
                  <a:lnTo>
                    <a:pt x="0" y="11"/>
                  </a:lnTo>
                  <a:lnTo>
                    <a:pt x="19" y="24"/>
                  </a:lnTo>
                  <a:lnTo>
                    <a:pt x="30" y="11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10" name=""/>
            <p:cNvSpPr/>
            <p:nvPr/>
          </p:nvSpPr>
          <p:spPr>
            <a:xfrm rot="21480000">
              <a:off x="7142040" y="945000"/>
              <a:ext cx="83160" cy="53280"/>
            </a:xfrm>
            <a:custGeom>
              <a:avLst/>
              <a:gdLst/>
              <a:ahLst/>
              <a:rect l="l" t="t" r="r" b="b"/>
              <a:pathLst>
                <a:path w="30" h="25">
                  <a:moveTo>
                    <a:pt x="0" y="8"/>
                  </a:moveTo>
                  <a:lnTo>
                    <a:pt x="14" y="25"/>
                  </a:lnTo>
                  <a:lnTo>
                    <a:pt x="30" y="1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11" name=""/>
            <p:cNvSpPr/>
            <p:nvPr/>
          </p:nvSpPr>
          <p:spPr>
            <a:xfrm rot="21480000">
              <a:off x="7358040" y="838080"/>
              <a:ext cx="119520" cy="64080"/>
            </a:xfrm>
            <a:custGeom>
              <a:avLst/>
              <a:gdLst/>
              <a:ahLst/>
              <a:rect l="l" t="t" r="r" b="b"/>
              <a:pathLst>
                <a:path w="43" h="30">
                  <a:moveTo>
                    <a:pt x="19" y="9"/>
                  </a:moveTo>
                  <a:lnTo>
                    <a:pt x="27" y="13"/>
                  </a:lnTo>
                  <a:lnTo>
                    <a:pt x="43" y="0"/>
                  </a:lnTo>
                  <a:lnTo>
                    <a:pt x="35" y="27"/>
                  </a:lnTo>
                  <a:lnTo>
                    <a:pt x="19" y="30"/>
                  </a:lnTo>
                  <a:lnTo>
                    <a:pt x="0" y="11"/>
                  </a:lnTo>
                  <a:lnTo>
                    <a:pt x="19" y="9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12" name=""/>
            <p:cNvSpPr/>
            <p:nvPr/>
          </p:nvSpPr>
          <p:spPr>
            <a:xfrm rot="21480000">
              <a:off x="7585920" y="773640"/>
              <a:ext cx="60840" cy="399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11" y="0"/>
                  </a:moveTo>
                  <a:lnTo>
                    <a:pt x="19" y="7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13" name=""/>
            <p:cNvSpPr/>
            <p:nvPr/>
          </p:nvSpPr>
          <p:spPr>
            <a:xfrm rot="21480000">
              <a:off x="6083640" y="2012400"/>
              <a:ext cx="91080" cy="39960"/>
            </a:xfrm>
            <a:custGeom>
              <a:avLst/>
              <a:gdLst/>
              <a:ahLst/>
              <a:rect l="l" t="t" r="r" b="b"/>
              <a:pathLst>
                <a:path w="33" h="19">
                  <a:moveTo>
                    <a:pt x="33" y="1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3" y="19"/>
                  </a:lnTo>
                  <a:lnTo>
                    <a:pt x="33" y="1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793c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914" name=""/>
          <p:cNvSpPr/>
          <p:nvPr/>
        </p:nvSpPr>
        <p:spPr>
          <a:xfrm rot="21480000">
            <a:off x="7511760" y="5854320"/>
            <a:ext cx="896760" cy="733320"/>
          </a:xfrm>
          <a:custGeom>
            <a:avLst/>
            <a:gdLst/>
            <a:ahLst/>
            <a:rect l="l" t="t" r="r" b="b"/>
            <a:pathLst>
              <a:path w="322" h="343">
                <a:moveTo>
                  <a:pt x="310" y="0"/>
                </a:moveTo>
                <a:lnTo>
                  <a:pt x="303" y="10"/>
                </a:lnTo>
                <a:lnTo>
                  <a:pt x="295" y="20"/>
                </a:lnTo>
                <a:lnTo>
                  <a:pt x="281" y="29"/>
                </a:lnTo>
                <a:lnTo>
                  <a:pt x="268" y="30"/>
                </a:lnTo>
                <a:lnTo>
                  <a:pt x="257" y="24"/>
                </a:lnTo>
                <a:lnTo>
                  <a:pt x="255" y="20"/>
                </a:lnTo>
                <a:lnTo>
                  <a:pt x="242" y="16"/>
                </a:lnTo>
                <a:lnTo>
                  <a:pt x="235" y="14"/>
                </a:lnTo>
                <a:lnTo>
                  <a:pt x="222" y="10"/>
                </a:lnTo>
                <a:lnTo>
                  <a:pt x="210" y="4"/>
                </a:lnTo>
                <a:lnTo>
                  <a:pt x="206" y="4"/>
                </a:lnTo>
                <a:lnTo>
                  <a:pt x="197" y="10"/>
                </a:lnTo>
                <a:lnTo>
                  <a:pt x="185" y="12"/>
                </a:lnTo>
                <a:lnTo>
                  <a:pt x="175" y="16"/>
                </a:lnTo>
                <a:lnTo>
                  <a:pt x="168" y="22"/>
                </a:lnTo>
                <a:lnTo>
                  <a:pt x="157" y="22"/>
                </a:lnTo>
                <a:lnTo>
                  <a:pt x="145" y="25"/>
                </a:lnTo>
                <a:lnTo>
                  <a:pt x="136" y="26"/>
                </a:lnTo>
                <a:lnTo>
                  <a:pt x="128" y="29"/>
                </a:lnTo>
                <a:lnTo>
                  <a:pt x="129" y="31"/>
                </a:lnTo>
                <a:lnTo>
                  <a:pt x="117" y="36"/>
                </a:lnTo>
                <a:lnTo>
                  <a:pt x="106" y="36"/>
                </a:lnTo>
                <a:lnTo>
                  <a:pt x="87" y="41"/>
                </a:lnTo>
                <a:lnTo>
                  <a:pt x="74" y="41"/>
                </a:lnTo>
                <a:lnTo>
                  <a:pt x="67" y="43"/>
                </a:lnTo>
                <a:lnTo>
                  <a:pt x="58" y="42"/>
                </a:lnTo>
                <a:lnTo>
                  <a:pt x="50" y="48"/>
                </a:lnTo>
                <a:lnTo>
                  <a:pt x="45" y="53"/>
                </a:lnTo>
                <a:lnTo>
                  <a:pt x="48" y="57"/>
                </a:lnTo>
                <a:lnTo>
                  <a:pt x="53" y="58"/>
                </a:lnTo>
                <a:lnTo>
                  <a:pt x="55" y="63"/>
                </a:lnTo>
                <a:lnTo>
                  <a:pt x="56" y="75"/>
                </a:lnTo>
                <a:lnTo>
                  <a:pt x="51" y="81"/>
                </a:lnTo>
                <a:lnTo>
                  <a:pt x="45" y="85"/>
                </a:lnTo>
                <a:lnTo>
                  <a:pt x="41" y="87"/>
                </a:lnTo>
                <a:lnTo>
                  <a:pt x="39" y="89"/>
                </a:lnTo>
                <a:lnTo>
                  <a:pt x="33" y="98"/>
                </a:lnTo>
                <a:lnTo>
                  <a:pt x="32" y="101"/>
                </a:lnTo>
                <a:lnTo>
                  <a:pt x="29" y="104"/>
                </a:lnTo>
                <a:lnTo>
                  <a:pt x="29" y="111"/>
                </a:lnTo>
                <a:lnTo>
                  <a:pt x="26" y="114"/>
                </a:lnTo>
                <a:lnTo>
                  <a:pt x="20" y="118"/>
                </a:lnTo>
                <a:lnTo>
                  <a:pt x="17" y="117"/>
                </a:lnTo>
                <a:lnTo>
                  <a:pt x="0" y="123"/>
                </a:lnTo>
                <a:lnTo>
                  <a:pt x="11" y="144"/>
                </a:lnTo>
                <a:lnTo>
                  <a:pt x="18" y="148"/>
                </a:lnTo>
                <a:lnTo>
                  <a:pt x="19" y="154"/>
                </a:lnTo>
                <a:lnTo>
                  <a:pt x="25" y="158"/>
                </a:lnTo>
                <a:lnTo>
                  <a:pt x="29" y="162"/>
                </a:lnTo>
                <a:lnTo>
                  <a:pt x="31" y="169"/>
                </a:lnTo>
                <a:lnTo>
                  <a:pt x="36" y="172"/>
                </a:lnTo>
                <a:lnTo>
                  <a:pt x="41" y="173"/>
                </a:lnTo>
                <a:lnTo>
                  <a:pt x="48" y="169"/>
                </a:lnTo>
                <a:lnTo>
                  <a:pt x="49" y="173"/>
                </a:lnTo>
                <a:lnTo>
                  <a:pt x="54" y="174"/>
                </a:lnTo>
                <a:lnTo>
                  <a:pt x="56" y="176"/>
                </a:lnTo>
                <a:lnTo>
                  <a:pt x="50" y="179"/>
                </a:lnTo>
                <a:lnTo>
                  <a:pt x="44" y="179"/>
                </a:lnTo>
                <a:lnTo>
                  <a:pt x="37" y="183"/>
                </a:lnTo>
                <a:lnTo>
                  <a:pt x="26" y="188"/>
                </a:lnTo>
                <a:lnTo>
                  <a:pt x="26" y="200"/>
                </a:lnTo>
                <a:lnTo>
                  <a:pt x="31" y="203"/>
                </a:lnTo>
                <a:lnTo>
                  <a:pt x="38" y="200"/>
                </a:lnTo>
                <a:lnTo>
                  <a:pt x="48" y="205"/>
                </a:lnTo>
                <a:lnTo>
                  <a:pt x="49" y="214"/>
                </a:lnTo>
                <a:lnTo>
                  <a:pt x="53" y="218"/>
                </a:lnTo>
                <a:lnTo>
                  <a:pt x="61" y="212"/>
                </a:lnTo>
                <a:lnTo>
                  <a:pt x="62" y="214"/>
                </a:lnTo>
                <a:lnTo>
                  <a:pt x="67" y="217"/>
                </a:lnTo>
                <a:lnTo>
                  <a:pt x="69" y="216"/>
                </a:lnTo>
                <a:lnTo>
                  <a:pt x="83" y="216"/>
                </a:lnTo>
                <a:lnTo>
                  <a:pt x="94" y="217"/>
                </a:lnTo>
                <a:lnTo>
                  <a:pt x="100" y="219"/>
                </a:lnTo>
                <a:lnTo>
                  <a:pt x="107" y="219"/>
                </a:lnTo>
                <a:lnTo>
                  <a:pt x="114" y="219"/>
                </a:lnTo>
                <a:lnTo>
                  <a:pt x="120" y="218"/>
                </a:lnTo>
                <a:lnTo>
                  <a:pt x="123" y="223"/>
                </a:lnTo>
                <a:lnTo>
                  <a:pt x="129" y="216"/>
                </a:lnTo>
                <a:lnTo>
                  <a:pt x="132" y="223"/>
                </a:lnTo>
                <a:lnTo>
                  <a:pt x="136" y="224"/>
                </a:lnTo>
                <a:lnTo>
                  <a:pt x="145" y="225"/>
                </a:lnTo>
                <a:lnTo>
                  <a:pt x="150" y="226"/>
                </a:lnTo>
                <a:lnTo>
                  <a:pt x="156" y="233"/>
                </a:lnTo>
                <a:lnTo>
                  <a:pt x="151" y="237"/>
                </a:lnTo>
                <a:lnTo>
                  <a:pt x="141" y="239"/>
                </a:lnTo>
                <a:lnTo>
                  <a:pt x="141" y="248"/>
                </a:lnTo>
                <a:lnTo>
                  <a:pt x="136" y="253"/>
                </a:lnTo>
                <a:lnTo>
                  <a:pt x="131" y="250"/>
                </a:lnTo>
                <a:lnTo>
                  <a:pt x="131" y="241"/>
                </a:lnTo>
                <a:lnTo>
                  <a:pt x="128" y="237"/>
                </a:lnTo>
                <a:lnTo>
                  <a:pt x="112" y="231"/>
                </a:lnTo>
                <a:lnTo>
                  <a:pt x="103" y="231"/>
                </a:lnTo>
                <a:lnTo>
                  <a:pt x="95" y="225"/>
                </a:lnTo>
                <a:lnTo>
                  <a:pt x="92" y="223"/>
                </a:lnTo>
                <a:lnTo>
                  <a:pt x="73" y="231"/>
                </a:lnTo>
                <a:lnTo>
                  <a:pt x="62" y="228"/>
                </a:lnTo>
                <a:lnTo>
                  <a:pt x="50" y="236"/>
                </a:lnTo>
                <a:lnTo>
                  <a:pt x="49" y="243"/>
                </a:lnTo>
                <a:lnTo>
                  <a:pt x="54" y="250"/>
                </a:lnTo>
                <a:lnTo>
                  <a:pt x="57" y="254"/>
                </a:lnTo>
                <a:lnTo>
                  <a:pt x="66" y="254"/>
                </a:lnTo>
                <a:lnTo>
                  <a:pt x="73" y="255"/>
                </a:lnTo>
                <a:lnTo>
                  <a:pt x="72" y="262"/>
                </a:lnTo>
                <a:lnTo>
                  <a:pt x="74" y="266"/>
                </a:lnTo>
                <a:lnTo>
                  <a:pt x="79" y="270"/>
                </a:lnTo>
                <a:lnTo>
                  <a:pt x="81" y="274"/>
                </a:lnTo>
                <a:lnTo>
                  <a:pt x="80" y="279"/>
                </a:lnTo>
                <a:lnTo>
                  <a:pt x="75" y="286"/>
                </a:lnTo>
                <a:lnTo>
                  <a:pt x="73" y="291"/>
                </a:lnTo>
                <a:lnTo>
                  <a:pt x="74" y="304"/>
                </a:lnTo>
                <a:lnTo>
                  <a:pt x="78" y="313"/>
                </a:lnTo>
                <a:lnTo>
                  <a:pt x="87" y="320"/>
                </a:lnTo>
                <a:lnTo>
                  <a:pt x="87" y="314"/>
                </a:lnTo>
                <a:lnTo>
                  <a:pt x="88" y="308"/>
                </a:lnTo>
                <a:lnTo>
                  <a:pt x="95" y="300"/>
                </a:lnTo>
                <a:lnTo>
                  <a:pt x="100" y="307"/>
                </a:lnTo>
                <a:lnTo>
                  <a:pt x="108" y="325"/>
                </a:lnTo>
                <a:lnTo>
                  <a:pt x="111" y="338"/>
                </a:lnTo>
                <a:lnTo>
                  <a:pt x="119" y="343"/>
                </a:lnTo>
                <a:lnTo>
                  <a:pt x="117" y="331"/>
                </a:lnTo>
                <a:lnTo>
                  <a:pt x="119" y="323"/>
                </a:lnTo>
                <a:lnTo>
                  <a:pt x="129" y="317"/>
                </a:lnTo>
                <a:lnTo>
                  <a:pt x="132" y="318"/>
                </a:lnTo>
                <a:lnTo>
                  <a:pt x="133" y="323"/>
                </a:lnTo>
                <a:lnTo>
                  <a:pt x="138" y="332"/>
                </a:lnTo>
                <a:lnTo>
                  <a:pt x="145" y="339"/>
                </a:lnTo>
                <a:lnTo>
                  <a:pt x="150" y="339"/>
                </a:lnTo>
                <a:lnTo>
                  <a:pt x="150" y="326"/>
                </a:lnTo>
                <a:lnTo>
                  <a:pt x="147" y="320"/>
                </a:lnTo>
                <a:lnTo>
                  <a:pt x="147" y="311"/>
                </a:lnTo>
                <a:lnTo>
                  <a:pt x="145" y="306"/>
                </a:lnTo>
                <a:lnTo>
                  <a:pt x="148" y="300"/>
                </a:lnTo>
                <a:lnTo>
                  <a:pt x="133" y="283"/>
                </a:lnTo>
                <a:lnTo>
                  <a:pt x="131" y="274"/>
                </a:lnTo>
                <a:lnTo>
                  <a:pt x="126" y="273"/>
                </a:lnTo>
                <a:lnTo>
                  <a:pt x="129" y="270"/>
                </a:lnTo>
                <a:lnTo>
                  <a:pt x="132" y="268"/>
                </a:lnTo>
                <a:lnTo>
                  <a:pt x="138" y="267"/>
                </a:lnTo>
                <a:lnTo>
                  <a:pt x="143" y="273"/>
                </a:lnTo>
                <a:lnTo>
                  <a:pt x="150" y="276"/>
                </a:lnTo>
                <a:lnTo>
                  <a:pt x="151" y="282"/>
                </a:lnTo>
                <a:lnTo>
                  <a:pt x="155" y="287"/>
                </a:lnTo>
                <a:lnTo>
                  <a:pt x="162" y="281"/>
                </a:lnTo>
                <a:lnTo>
                  <a:pt x="176" y="280"/>
                </a:lnTo>
                <a:lnTo>
                  <a:pt x="176" y="276"/>
                </a:lnTo>
                <a:lnTo>
                  <a:pt x="170" y="275"/>
                </a:lnTo>
                <a:lnTo>
                  <a:pt x="167" y="272"/>
                </a:lnTo>
                <a:lnTo>
                  <a:pt x="167" y="262"/>
                </a:lnTo>
                <a:lnTo>
                  <a:pt x="158" y="264"/>
                </a:lnTo>
                <a:lnTo>
                  <a:pt x="150" y="262"/>
                </a:lnTo>
                <a:lnTo>
                  <a:pt x="148" y="257"/>
                </a:lnTo>
                <a:lnTo>
                  <a:pt x="139" y="256"/>
                </a:lnTo>
                <a:lnTo>
                  <a:pt x="173" y="241"/>
                </a:lnTo>
                <a:lnTo>
                  <a:pt x="179" y="242"/>
                </a:lnTo>
                <a:lnTo>
                  <a:pt x="188" y="250"/>
                </a:lnTo>
                <a:lnTo>
                  <a:pt x="189" y="256"/>
                </a:lnTo>
                <a:lnTo>
                  <a:pt x="195" y="258"/>
                </a:lnTo>
                <a:lnTo>
                  <a:pt x="198" y="250"/>
                </a:lnTo>
                <a:lnTo>
                  <a:pt x="198" y="231"/>
                </a:lnTo>
                <a:lnTo>
                  <a:pt x="205" y="229"/>
                </a:lnTo>
                <a:lnTo>
                  <a:pt x="206" y="236"/>
                </a:lnTo>
                <a:lnTo>
                  <a:pt x="218" y="241"/>
                </a:lnTo>
                <a:lnTo>
                  <a:pt x="225" y="241"/>
                </a:lnTo>
                <a:lnTo>
                  <a:pt x="226" y="233"/>
                </a:lnTo>
                <a:lnTo>
                  <a:pt x="222" y="233"/>
                </a:lnTo>
                <a:lnTo>
                  <a:pt x="217" y="232"/>
                </a:lnTo>
                <a:lnTo>
                  <a:pt x="213" y="224"/>
                </a:lnTo>
                <a:lnTo>
                  <a:pt x="210" y="223"/>
                </a:lnTo>
                <a:lnTo>
                  <a:pt x="210" y="207"/>
                </a:lnTo>
                <a:lnTo>
                  <a:pt x="206" y="206"/>
                </a:lnTo>
                <a:lnTo>
                  <a:pt x="201" y="211"/>
                </a:lnTo>
                <a:lnTo>
                  <a:pt x="189" y="208"/>
                </a:lnTo>
                <a:lnTo>
                  <a:pt x="183" y="207"/>
                </a:lnTo>
                <a:lnTo>
                  <a:pt x="180" y="203"/>
                </a:lnTo>
                <a:lnTo>
                  <a:pt x="174" y="203"/>
                </a:lnTo>
                <a:lnTo>
                  <a:pt x="170" y="199"/>
                </a:lnTo>
                <a:lnTo>
                  <a:pt x="169" y="199"/>
                </a:lnTo>
                <a:lnTo>
                  <a:pt x="169" y="187"/>
                </a:lnTo>
                <a:lnTo>
                  <a:pt x="162" y="186"/>
                </a:lnTo>
                <a:lnTo>
                  <a:pt x="160" y="179"/>
                </a:lnTo>
                <a:lnTo>
                  <a:pt x="153" y="179"/>
                </a:lnTo>
                <a:lnTo>
                  <a:pt x="145" y="179"/>
                </a:lnTo>
                <a:lnTo>
                  <a:pt x="141" y="175"/>
                </a:lnTo>
                <a:lnTo>
                  <a:pt x="142" y="173"/>
                </a:lnTo>
                <a:lnTo>
                  <a:pt x="138" y="172"/>
                </a:lnTo>
                <a:lnTo>
                  <a:pt x="141" y="169"/>
                </a:lnTo>
                <a:lnTo>
                  <a:pt x="147" y="169"/>
                </a:lnTo>
                <a:lnTo>
                  <a:pt x="148" y="162"/>
                </a:lnTo>
                <a:lnTo>
                  <a:pt x="145" y="160"/>
                </a:lnTo>
                <a:lnTo>
                  <a:pt x="139" y="161"/>
                </a:lnTo>
                <a:lnTo>
                  <a:pt x="135" y="154"/>
                </a:lnTo>
                <a:lnTo>
                  <a:pt x="141" y="150"/>
                </a:lnTo>
                <a:lnTo>
                  <a:pt x="145" y="150"/>
                </a:lnTo>
                <a:lnTo>
                  <a:pt x="149" y="154"/>
                </a:lnTo>
                <a:lnTo>
                  <a:pt x="157" y="160"/>
                </a:lnTo>
                <a:lnTo>
                  <a:pt x="157" y="155"/>
                </a:lnTo>
                <a:lnTo>
                  <a:pt x="155" y="148"/>
                </a:lnTo>
                <a:lnTo>
                  <a:pt x="145" y="141"/>
                </a:lnTo>
                <a:lnTo>
                  <a:pt x="142" y="135"/>
                </a:lnTo>
                <a:lnTo>
                  <a:pt x="135" y="124"/>
                </a:lnTo>
                <a:lnTo>
                  <a:pt x="128" y="117"/>
                </a:lnTo>
                <a:lnTo>
                  <a:pt x="128" y="106"/>
                </a:lnTo>
                <a:lnTo>
                  <a:pt x="126" y="94"/>
                </a:lnTo>
                <a:lnTo>
                  <a:pt x="129" y="87"/>
                </a:lnTo>
                <a:lnTo>
                  <a:pt x="131" y="78"/>
                </a:lnTo>
                <a:lnTo>
                  <a:pt x="135" y="76"/>
                </a:lnTo>
                <a:lnTo>
                  <a:pt x="141" y="72"/>
                </a:lnTo>
                <a:lnTo>
                  <a:pt x="143" y="75"/>
                </a:lnTo>
                <a:lnTo>
                  <a:pt x="138" y="83"/>
                </a:lnTo>
                <a:lnTo>
                  <a:pt x="147" y="91"/>
                </a:lnTo>
                <a:lnTo>
                  <a:pt x="154" y="94"/>
                </a:lnTo>
                <a:lnTo>
                  <a:pt x="158" y="97"/>
                </a:lnTo>
                <a:lnTo>
                  <a:pt x="168" y="98"/>
                </a:lnTo>
                <a:lnTo>
                  <a:pt x="175" y="100"/>
                </a:lnTo>
                <a:lnTo>
                  <a:pt x="183" y="95"/>
                </a:lnTo>
                <a:lnTo>
                  <a:pt x="187" y="95"/>
                </a:lnTo>
                <a:lnTo>
                  <a:pt x="188" y="91"/>
                </a:lnTo>
                <a:lnTo>
                  <a:pt x="188" y="85"/>
                </a:lnTo>
                <a:lnTo>
                  <a:pt x="189" y="79"/>
                </a:lnTo>
                <a:lnTo>
                  <a:pt x="187" y="75"/>
                </a:lnTo>
                <a:lnTo>
                  <a:pt x="181" y="72"/>
                </a:lnTo>
                <a:lnTo>
                  <a:pt x="179" y="68"/>
                </a:lnTo>
                <a:lnTo>
                  <a:pt x="183" y="64"/>
                </a:lnTo>
                <a:lnTo>
                  <a:pt x="187" y="66"/>
                </a:lnTo>
                <a:lnTo>
                  <a:pt x="195" y="69"/>
                </a:lnTo>
                <a:lnTo>
                  <a:pt x="201" y="66"/>
                </a:lnTo>
                <a:lnTo>
                  <a:pt x="210" y="61"/>
                </a:lnTo>
                <a:lnTo>
                  <a:pt x="222" y="55"/>
                </a:lnTo>
                <a:lnTo>
                  <a:pt x="231" y="61"/>
                </a:lnTo>
                <a:lnTo>
                  <a:pt x="238" y="57"/>
                </a:lnTo>
                <a:lnTo>
                  <a:pt x="242" y="54"/>
                </a:lnTo>
                <a:lnTo>
                  <a:pt x="245" y="49"/>
                </a:lnTo>
                <a:lnTo>
                  <a:pt x="251" y="53"/>
                </a:lnTo>
                <a:lnTo>
                  <a:pt x="263" y="57"/>
                </a:lnTo>
                <a:lnTo>
                  <a:pt x="269" y="57"/>
                </a:lnTo>
                <a:lnTo>
                  <a:pt x="280" y="57"/>
                </a:lnTo>
                <a:lnTo>
                  <a:pt x="287" y="58"/>
                </a:lnTo>
                <a:lnTo>
                  <a:pt x="298" y="64"/>
                </a:lnTo>
                <a:lnTo>
                  <a:pt x="305" y="53"/>
                </a:lnTo>
                <a:lnTo>
                  <a:pt x="304" y="41"/>
                </a:lnTo>
                <a:lnTo>
                  <a:pt x="310" y="37"/>
                </a:lnTo>
                <a:lnTo>
                  <a:pt x="314" y="31"/>
                </a:lnTo>
                <a:lnTo>
                  <a:pt x="317" y="26"/>
                </a:lnTo>
                <a:lnTo>
                  <a:pt x="322" y="20"/>
                </a:lnTo>
                <a:lnTo>
                  <a:pt x="322" y="13"/>
                </a:lnTo>
                <a:lnTo>
                  <a:pt x="319" y="10"/>
                </a:lnTo>
                <a:lnTo>
                  <a:pt x="310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5" name=""/>
          <p:cNvSpPr/>
          <p:nvPr/>
        </p:nvSpPr>
        <p:spPr>
          <a:xfrm rot="21480000">
            <a:off x="7930800" y="6670800"/>
            <a:ext cx="450720" cy="106200"/>
          </a:xfrm>
          <a:custGeom>
            <a:avLst/>
            <a:gdLst/>
            <a:ahLst/>
            <a:rect l="l" t="t" r="r" b="b"/>
            <a:pathLst>
              <a:path w="162" h="50">
                <a:moveTo>
                  <a:pt x="20" y="0"/>
                </a:moveTo>
                <a:lnTo>
                  <a:pt x="14" y="6"/>
                </a:lnTo>
                <a:lnTo>
                  <a:pt x="7" y="9"/>
                </a:lnTo>
                <a:lnTo>
                  <a:pt x="11" y="12"/>
                </a:lnTo>
                <a:lnTo>
                  <a:pt x="6" y="21"/>
                </a:lnTo>
                <a:lnTo>
                  <a:pt x="6" y="24"/>
                </a:lnTo>
                <a:lnTo>
                  <a:pt x="0" y="24"/>
                </a:lnTo>
                <a:lnTo>
                  <a:pt x="4" y="28"/>
                </a:lnTo>
                <a:lnTo>
                  <a:pt x="41" y="28"/>
                </a:lnTo>
                <a:lnTo>
                  <a:pt x="58" y="34"/>
                </a:lnTo>
                <a:lnTo>
                  <a:pt x="80" y="45"/>
                </a:lnTo>
                <a:lnTo>
                  <a:pt x="101" y="50"/>
                </a:lnTo>
                <a:lnTo>
                  <a:pt x="126" y="38"/>
                </a:lnTo>
                <a:lnTo>
                  <a:pt x="144" y="33"/>
                </a:lnTo>
                <a:lnTo>
                  <a:pt x="146" y="30"/>
                </a:lnTo>
                <a:lnTo>
                  <a:pt x="158" y="30"/>
                </a:lnTo>
                <a:lnTo>
                  <a:pt x="162" y="24"/>
                </a:lnTo>
                <a:lnTo>
                  <a:pt x="150" y="26"/>
                </a:lnTo>
                <a:lnTo>
                  <a:pt x="142" y="26"/>
                </a:lnTo>
                <a:lnTo>
                  <a:pt x="136" y="28"/>
                </a:lnTo>
                <a:lnTo>
                  <a:pt x="132" y="24"/>
                </a:lnTo>
                <a:lnTo>
                  <a:pt x="129" y="21"/>
                </a:lnTo>
                <a:lnTo>
                  <a:pt x="120" y="19"/>
                </a:lnTo>
                <a:lnTo>
                  <a:pt x="116" y="21"/>
                </a:lnTo>
                <a:lnTo>
                  <a:pt x="105" y="21"/>
                </a:lnTo>
                <a:lnTo>
                  <a:pt x="100" y="31"/>
                </a:lnTo>
                <a:lnTo>
                  <a:pt x="93" y="30"/>
                </a:lnTo>
                <a:lnTo>
                  <a:pt x="88" y="22"/>
                </a:lnTo>
                <a:lnTo>
                  <a:pt x="82" y="19"/>
                </a:lnTo>
                <a:lnTo>
                  <a:pt x="76" y="15"/>
                </a:lnTo>
                <a:lnTo>
                  <a:pt x="70" y="16"/>
                </a:lnTo>
                <a:lnTo>
                  <a:pt x="67" y="19"/>
                </a:lnTo>
                <a:lnTo>
                  <a:pt x="61" y="19"/>
                </a:lnTo>
                <a:lnTo>
                  <a:pt x="50" y="21"/>
                </a:lnTo>
                <a:lnTo>
                  <a:pt x="50" y="14"/>
                </a:lnTo>
                <a:lnTo>
                  <a:pt x="42" y="9"/>
                </a:lnTo>
                <a:lnTo>
                  <a:pt x="29" y="9"/>
                </a:lnTo>
                <a:lnTo>
                  <a:pt x="20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3240">
            <a:solidFill>
              <a:srgbClr val="000000"/>
            </a:solidFill>
            <a:round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6" name=""/>
          <p:cNvSpPr/>
          <p:nvPr/>
        </p:nvSpPr>
        <p:spPr>
          <a:xfrm flipH="1">
            <a:off x="1371240" y="4381560"/>
            <a:ext cx="942840" cy="11430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7" name=""/>
          <p:cNvSpPr/>
          <p:nvPr/>
        </p:nvSpPr>
        <p:spPr>
          <a:xfrm flipV="1">
            <a:off x="3772080" y="1714680"/>
            <a:ext cx="0" cy="3808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8" name=""/>
          <p:cNvSpPr/>
          <p:nvPr/>
        </p:nvSpPr>
        <p:spPr>
          <a:xfrm>
            <a:off x="7372440" y="2857680"/>
            <a:ext cx="3427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9" name=""/>
          <p:cNvSpPr/>
          <p:nvPr/>
        </p:nvSpPr>
        <p:spPr>
          <a:xfrm>
            <a:off x="7286760" y="2933640"/>
            <a:ext cx="42840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0" name=""/>
          <p:cNvSpPr/>
          <p:nvPr/>
        </p:nvSpPr>
        <p:spPr>
          <a:xfrm>
            <a:off x="7201080" y="3009960"/>
            <a:ext cx="20574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1" name=""/>
          <p:cNvSpPr/>
          <p:nvPr/>
        </p:nvSpPr>
        <p:spPr>
          <a:xfrm>
            <a:off x="257040" y="1219320"/>
            <a:ext cx="428760" cy="30456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2" name=""/>
          <p:cNvSpPr/>
          <p:nvPr/>
        </p:nvSpPr>
        <p:spPr>
          <a:xfrm>
            <a:off x="257040" y="1676520"/>
            <a:ext cx="428760" cy="30456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db832b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3" name=""/>
          <p:cNvSpPr/>
          <p:nvPr/>
        </p:nvSpPr>
        <p:spPr>
          <a:xfrm>
            <a:off x="257040" y="2133720"/>
            <a:ext cx="428760" cy="30456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dbdb57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4" name=""/>
          <p:cNvSpPr/>
          <p:nvPr/>
        </p:nvSpPr>
        <p:spPr>
          <a:xfrm>
            <a:off x="257040" y="2590920"/>
            <a:ext cx="428760" cy="30456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00460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5" name=""/>
          <p:cNvSpPr/>
          <p:nvPr/>
        </p:nvSpPr>
        <p:spPr>
          <a:xfrm>
            <a:off x="771480" y="1727280"/>
            <a:ext cx="2747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Very Limited Competition in Practice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6" name=""/>
          <p:cNvSpPr/>
          <p:nvPr/>
        </p:nvSpPr>
        <p:spPr>
          <a:xfrm>
            <a:off x="771480" y="2158920"/>
            <a:ext cx="2473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Some Competition – On The Way To Full Liberalization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7" name=""/>
          <p:cNvSpPr/>
          <p:nvPr/>
        </p:nvSpPr>
        <p:spPr>
          <a:xfrm>
            <a:off x="771480" y="2754360"/>
            <a:ext cx="2473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Fully Liberalized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8" name=""/>
          <p:cNvSpPr/>
          <p:nvPr/>
        </p:nvSpPr>
        <p:spPr>
          <a:xfrm>
            <a:off x="771480" y="1143000"/>
            <a:ext cx="185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EU Directive Not Yet Effective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"/>
          <p:cNvSpPr/>
          <p:nvPr/>
        </p:nvSpPr>
        <p:spPr>
          <a:xfrm>
            <a:off x="2135160" y="301680"/>
            <a:ext cx="6024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Pace of Electricity Liberalization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0" name=""/>
          <p:cNvSpPr/>
          <p:nvPr/>
        </p:nvSpPr>
        <p:spPr>
          <a:xfrm>
            <a:off x="1095480" y="1066680"/>
            <a:ext cx="8088120" cy="4813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1" name=""/>
          <p:cNvSpPr/>
          <p:nvPr/>
        </p:nvSpPr>
        <p:spPr>
          <a:xfrm flipV="1">
            <a:off x="3290760" y="5090760"/>
            <a:ext cx="1800" cy="493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2" name=""/>
          <p:cNvSpPr/>
          <p:nvPr/>
        </p:nvSpPr>
        <p:spPr>
          <a:xfrm flipV="1">
            <a:off x="4662360" y="5090760"/>
            <a:ext cx="1800" cy="493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3" name=""/>
          <p:cNvSpPr/>
          <p:nvPr/>
        </p:nvSpPr>
        <p:spPr>
          <a:xfrm flipV="1">
            <a:off x="6032520" y="5090760"/>
            <a:ext cx="1440" cy="493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4" name=""/>
          <p:cNvSpPr/>
          <p:nvPr/>
        </p:nvSpPr>
        <p:spPr>
          <a:xfrm flipV="1">
            <a:off x="7400880" y="5090760"/>
            <a:ext cx="3240" cy="493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5" name=""/>
          <p:cNvSpPr/>
          <p:nvPr/>
        </p:nvSpPr>
        <p:spPr>
          <a:xfrm flipV="1">
            <a:off x="8772480" y="5090760"/>
            <a:ext cx="3240" cy="493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6" name=""/>
          <p:cNvSpPr/>
          <p:nvPr/>
        </p:nvSpPr>
        <p:spPr>
          <a:xfrm>
            <a:off x="4514040" y="4267080"/>
            <a:ext cx="471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Portugal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7" name=""/>
          <p:cNvSpPr/>
          <p:nvPr/>
        </p:nvSpPr>
        <p:spPr>
          <a:xfrm>
            <a:off x="2450520" y="4876920"/>
            <a:ext cx="415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Greece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8" name=""/>
          <p:cNvSpPr/>
          <p:nvPr/>
        </p:nvSpPr>
        <p:spPr>
          <a:xfrm>
            <a:off x="8010000" y="1835280"/>
            <a:ext cx="415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9" name=""/>
          <p:cNvSpPr/>
          <p:nvPr/>
        </p:nvSpPr>
        <p:spPr>
          <a:xfrm>
            <a:off x="7878600" y="1517760"/>
            <a:ext cx="4579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Sweden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0" name=""/>
          <p:cNvSpPr/>
          <p:nvPr/>
        </p:nvSpPr>
        <p:spPr>
          <a:xfrm>
            <a:off x="5568840" y="4254480"/>
            <a:ext cx="7038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Luxembourg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1" name=""/>
          <p:cNvSpPr/>
          <p:nvPr/>
        </p:nvSpPr>
        <p:spPr>
          <a:xfrm>
            <a:off x="3580200" y="4734000"/>
            <a:ext cx="3945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2" name=""/>
          <p:cNvSpPr/>
          <p:nvPr/>
        </p:nvSpPr>
        <p:spPr>
          <a:xfrm>
            <a:off x="7419600" y="3352680"/>
            <a:ext cx="513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Denmark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3" name=""/>
          <p:cNvSpPr/>
          <p:nvPr/>
        </p:nvSpPr>
        <p:spPr>
          <a:xfrm>
            <a:off x="4628160" y="3889440"/>
            <a:ext cx="2325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4" name=""/>
          <p:cNvSpPr/>
          <p:nvPr/>
        </p:nvSpPr>
        <p:spPr>
          <a:xfrm>
            <a:off x="3306600" y="2590920"/>
            <a:ext cx="6829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5" name=""/>
          <p:cNvSpPr/>
          <p:nvPr/>
        </p:nvSpPr>
        <p:spPr>
          <a:xfrm>
            <a:off x="3222360" y="3867120"/>
            <a:ext cx="3945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Austria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6" name=""/>
          <p:cNvSpPr/>
          <p:nvPr/>
        </p:nvSpPr>
        <p:spPr>
          <a:xfrm>
            <a:off x="4346640" y="4653000"/>
            <a:ext cx="4575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Belgium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7" name=""/>
          <p:cNvSpPr/>
          <p:nvPr/>
        </p:nvSpPr>
        <p:spPr>
          <a:xfrm>
            <a:off x="5255280" y="3568680"/>
            <a:ext cx="3243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Spain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8" name=""/>
          <p:cNvSpPr/>
          <p:nvPr/>
        </p:nvSpPr>
        <p:spPr>
          <a:xfrm>
            <a:off x="3399840" y="2819520"/>
            <a:ext cx="3873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Ireland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9" name=""/>
          <p:cNvSpPr/>
          <p:nvPr/>
        </p:nvSpPr>
        <p:spPr>
          <a:xfrm>
            <a:off x="8369280" y="4191120"/>
            <a:ext cx="5209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0" name=""/>
          <p:cNvSpPr/>
          <p:nvPr/>
        </p:nvSpPr>
        <p:spPr>
          <a:xfrm>
            <a:off x="8232840" y="1219320"/>
            <a:ext cx="1764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1" name=""/>
          <p:cNvSpPr/>
          <p:nvPr/>
        </p:nvSpPr>
        <p:spPr>
          <a:xfrm>
            <a:off x="1875600" y="5257800"/>
            <a:ext cx="258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2" name=""/>
          <p:cNvSpPr/>
          <p:nvPr/>
        </p:nvSpPr>
        <p:spPr>
          <a:xfrm>
            <a:off x="3075480" y="5257800"/>
            <a:ext cx="357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3" name=""/>
          <p:cNvSpPr/>
          <p:nvPr/>
        </p:nvSpPr>
        <p:spPr>
          <a:xfrm>
            <a:off x="4485240" y="5238720"/>
            <a:ext cx="357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4" name=""/>
          <p:cNvSpPr/>
          <p:nvPr/>
        </p:nvSpPr>
        <p:spPr>
          <a:xfrm>
            <a:off x="5855400" y="5238720"/>
            <a:ext cx="357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5" name=""/>
          <p:cNvSpPr/>
          <p:nvPr/>
        </p:nvSpPr>
        <p:spPr>
          <a:xfrm>
            <a:off x="7223760" y="5238720"/>
            <a:ext cx="357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6" name=""/>
          <p:cNvSpPr/>
          <p:nvPr/>
        </p:nvSpPr>
        <p:spPr>
          <a:xfrm>
            <a:off x="8543880" y="5238720"/>
            <a:ext cx="4568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7" name=""/>
          <p:cNvSpPr/>
          <p:nvPr/>
        </p:nvSpPr>
        <p:spPr>
          <a:xfrm>
            <a:off x="4571640" y="5514840"/>
            <a:ext cx="13482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Opening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8" name=""/>
          <p:cNvSpPr/>
          <p:nvPr/>
        </p:nvSpPr>
        <p:spPr>
          <a:xfrm rot="16200000">
            <a:off x="716760" y="3054960"/>
            <a:ext cx="16563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"Openness"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959" name="" descr=""/>
          <p:cNvPicPr/>
          <p:nvPr/>
        </p:nvPicPr>
        <p:blipFill>
          <a:blip r:embed="rId1"/>
          <a:stretch/>
        </p:blipFill>
        <p:spPr>
          <a:xfrm>
            <a:off x="4046400" y="2514600"/>
            <a:ext cx="432000" cy="28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0" name="" descr=""/>
          <p:cNvPicPr/>
          <p:nvPr/>
        </p:nvPicPr>
        <p:blipFill>
          <a:blip r:embed="rId2"/>
          <a:stretch/>
        </p:blipFill>
        <p:spPr>
          <a:xfrm>
            <a:off x="4683240" y="3492360"/>
            <a:ext cx="438120" cy="28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1" name="" descr=""/>
          <p:cNvPicPr/>
          <p:nvPr/>
        </p:nvPicPr>
        <p:blipFill>
          <a:blip r:embed="rId3"/>
          <a:stretch/>
        </p:blipFill>
        <p:spPr>
          <a:xfrm>
            <a:off x="1981080" y="4800600"/>
            <a:ext cx="455760" cy="28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2" name="" descr=""/>
          <p:cNvPicPr/>
          <p:nvPr/>
        </p:nvPicPr>
        <p:blipFill>
          <a:blip r:embed="rId4"/>
          <a:stretch/>
        </p:blipFill>
        <p:spPr>
          <a:xfrm>
            <a:off x="4065480" y="4152960"/>
            <a:ext cx="446040" cy="28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3" name="" descr=""/>
          <p:cNvPicPr/>
          <p:nvPr/>
        </p:nvPicPr>
        <p:blipFill>
          <a:blip r:embed="rId5"/>
          <a:stretch/>
        </p:blipFill>
        <p:spPr>
          <a:xfrm>
            <a:off x="3693960" y="3805200"/>
            <a:ext cx="432000" cy="28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4" name="" descr=""/>
          <p:cNvPicPr/>
          <p:nvPr/>
        </p:nvPicPr>
        <p:blipFill>
          <a:blip r:embed="rId6"/>
          <a:stretch/>
        </p:blipFill>
        <p:spPr>
          <a:xfrm>
            <a:off x="7980480" y="3281400"/>
            <a:ext cx="436320" cy="28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5" name="" descr=""/>
          <p:cNvPicPr/>
          <p:nvPr/>
        </p:nvPicPr>
        <p:blipFill>
          <a:blip r:embed="rId7"/>
          <a:stretch/>
        </p:blipFill>
        <p:spPr>
          <a:xfrm>
            <a:off x="8410680" y="3886200"/>
            <a:ext cx="439560" cy="28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6" name="" descr=""/>
          <p:cNvPicPr/>
          <p:nvPr/>
        </p:nvPicPr>
        <p:blipFill>
          <a:blip r:embed="rId8"/>
          <a:stretch/>
        </p:blipFill>
        <p:spPr>
          <a:xfrm>
            <a:off x="3362400" y="2971800"/>
            <a:ext cx="452520" cy="28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7" name="" descr=""/>
          <p:cNvPicPr/>
          <p:nvPr/>
        </p:nvPicPr>
        <p:blipFill>
          <a:blip r:embed="rId9"/>
          <a:stretch/>
        </p:blipFill>
        <p:spPr>
          <a:xfrm>
            <a:off x="3067200" y="4648320"/>
            <a:ext cx="514080" cy="28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8" name="" descr=""/>
          <p:cNvPicPr/>
          <p:nvPr/>
        </p:nvPicPr>
        <p:blipFill>
          <a:blip r:embed="rId10"/>
          <a:stretch/>
        </p:blipFill>
        <p:spPr>
          <a:xfrm>
            <a:off x="4141800" y="3805200"/>
            <a:ext cx="453960" cy="28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9" name="" descr=""/>
          <p:cNvPicPr/>
          <p:nvPr/>
        </p:nvPicPr>
        <p:blipFill>
          <a:blip r:embed="rId11"/>
          <a:stretch/>
        </p:blipFill>
        <p:spPr>
          <a:xfrm>
            <a:off x="4379760" y="4813200"/>
            <a:ext cx="435240" cy="28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0" name="" descr=""/>
          <p:cNvPicPr/>
          <p:nvPr/>
        </p:nvPicPr>
        <p:blipFill>
          <a:blip r:embed="rId12"/>
          <a:stretch/>
        </p:blipFill>
        <p:spPr>
          <a:xfrm>
            <a:off x="5072040" y="4178160"/>
            <a:ext cx="434880" cy="28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1" name="" descr=""/>
          <p:cNvPicPr/>
          <p:nvPr/>
        </p:nvPicPr>
        <p:blipFill>
          <a:blip r:embed="rId13"/>
          <a:stretch/>
        </p:blipFill>
        <p:spPr>
          <a:xfrm>
            <a:off x="8467560" y="1447920"/>
            <a:ext cx="514440" cy="27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2" name="" descr=""/>
          <p:cNvPicPr/>
          <p:nvPr/>
        </p:nvPicPr>
        <p:blipFill>
          <a:blip r:embed="rId14"/>
          <a:stretch/>
        </p:blipFill>
        <p:spPr>
          <a:xfrm>
            <a:off x="8502480" y="1130400"/>
            <a:ext cx="454320" cy="26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3" name="" descr=""/>
          <p:cNvPicPr/>
          <p:nvPr/>
        </p:nvPicPr>
        <p:blipFill>
          <a:blip r:embed="rId15"/>
          <a:stretch/>
        </p:blipFill>
        <p:spPr>
          <a:xfrm>
            <a:off x="8485200" y="1743120"/>
            <a:ext cx="430200" cy="28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4" name=""/>
          <p:cNvSpPr/>
          <p:nvPr/>
        </p:nvSpPr>
        <p:spPr>
          <a:xfrm>
            <a:off x="1952640" y="5105520"/>
            <a:ext cx="702936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75" name=""/>
          <p:cNvSpPr/>
          <p:nvPr/>
        </p:nvSpPr>
        <p:spPr>
          <a:xfrm flipV="1">
            <a:off x="1952640" y="1295280"/>
            <a:ext cx="0" cy="38102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976" name="flag.swiss%5B1%5D" descr=""/>
          <p:cNvPicPr/>
          <p:nvPr/>
        </p:nvPicPr>
        <p:blipFill>
          <a:blip r:embed="rId16"/>
          <a:stretch/>
        </p:blipFill>
        <p:spPr>
          <a:xfrm flipH="1" rot="10800000">
            <a:off x="1974960" y="4249440"/>
            <a:ext cx="345960" cy="34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7" name=""/>
          <p:cNvSpPr/>
          <p:nvPr/>
        </p:nvSpPr>
        <p:spPr>
          <a:xfrm>
            <a:off x="2357280" y="4349880"/>
            <a:ext cx="654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78" name=""/>
          <p:cNvSpPr/>
          <p:nvPr/>
        </p:nvSpPr>
        <p:spPr>
          <a:xfrm>
            <a:off x="7992000" y="2144880"/>
            <a:ext cx="429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Norway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979" name="2000126%5B1%5D" descr=""/>
          <p:cNvPicPr/>
          <p:nvPr/>
        </p:nvPicPr>
        <p:blipFill>
          <a:blip r:embed="rId17"/>
          <a:stretch/>
        </p:blipFill>
        <p:spPr>
          <a:xfrm>
            <a:off x="8480520" y="2077920"/>
            <a:ext cx="469800" cy="301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"/>
          <p:cNvSpPr/>
          <p:nvPr/>
        </p:nvSpPr>
        <p:spPr>
          <a:xfrm>
            <a:off x="1542960" y="1682640"/>
            <a:ext cx="724392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20000"/>
              </a:lnSpc>
              <a:spcBef>
                <a:spcPts val="300"/>
              </a:spcBef>
              <a:buClr>
                <a:srgbClr val="4b73d5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1" name=""/>
          <p:cNvSpPr/>
          <p:nvPr/>
        </p:nvSpPr>
        <p:spPr>
          <a:xfrm>
            <a:off x="76320" y="150840"/>
            <a:ext cx="10115280" cy="1143000"/>
          </a:xfrm>
          <a:prstGeom prst="ellipse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Positive EU Liberalization Developments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2" name=""/>
          <p:cNvSpPr/>
          <p:nvPr/>
        </p:nvSpPr>
        <p:spPr>
          <a:xfrm>
            <a:off x="1379520" y="1287360"/>
            <a:ext cx="8248680" cy="50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Faster-than-expected change in some countries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Maturing trading market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Role of EFET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Florence and Madrid processes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Number of countries adopting independent regulators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Proposed energy directive (“acceleration directive”)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3" name=""/>
          <p:cNvSpPr/>
          <p:nvPr/>
        </p:nvSpPr>
        <p:spPr>
          <a:xfrm>
            <a:off x="85680" y="0"/>
            <a:ext cx="10115640" cy="1143000"/>
          </a:xfrm>
          <a:prstGeom prst="ellipse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"/>
          <p:cNvSpPr/>
          <p:nvPr/>
        </p:nvSpPr>
        <p:spPr>
          <a:xfrm>
            <a:off x="1201680" y="2090880"/>
            <a:ext cx="7975800" cy="215568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5" name=""/>
          <p:cNvSpPr/>
          <p:nvPr/>
        </p:nvSpPr>
        <p:spPr>
          <a:xfrm>
            <a:off x="1693800" y="2598840"/>
            <a:ext cx="72309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Challenges to complete the liberalization process in Europe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"/>
          <p:cNvSpPr/>
          <p:nvPr/>
        </p:nvSpPr>
        <p:spPr>
          <a:xfrm>
            <a:off x="1565280" y="1762200"/>
            <a:ext cx="8499600" cy="45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Cross-border access problem for gas and electricity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Lack of attention to wholesale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Resistance to the proposed energy directive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NTPA and unbundling problems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7" name=""/>
          <p:cNvSpPr/>
          <p:nvPr/>
        </p:nvSpPr>
        <p:spPr>
          <a:xfrm>
            <a:off x="85680" y="122400"/>
            <a:ext cx="10115640" cy="968040"/>
          </a:xfrm>
          <a:prstGeom prst="ellipse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 Liberalization Issues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"/>
          <p:cNvSpPr/>
          <p:nvPr/>
        </p:nvSpPr>
        <p:spPr>
          <a:xfrm>
            <a:off x="1565280" y="1228680"/>
            <a:ext cx="7419960" cy="45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Concentration from integration/mergers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Upstream/importer concentration in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Inadequate policies from European Commission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spcBef>
                <a:spcPts val="1500"/>
              </a:spcBef>
              <a:buClr>
                <a:srgbClr val="ffb31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Gas-oil price link on the continent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9" name=""/>
          <p:cNvSpPr/>
          <p:nvPr/>
        </p:nvSpPr>
        <p:spPr>
          <a:xfrm>
            <a:off x="85680" y="122400"/>
            <a:ext cx="10115640" cy="968040"/>
          </a:xfrm>
          <a:prstGeom prst="ellipse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 Liberalization Issues (cont…)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"/>
          <p:cNvSpPr/>
          <p:nvPr/>
        </p:nvSpPr>
        <p:spPr>
          <a:xfrm>
            <a:off x="85680" y="165240"/>
            <a:ext cx="10115640" cy="968400"/>
          </a:xfrm>
          <a:prstGeom prst="ellipse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Competition Works!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1" name=""/>
          <p:cNvSpPr/>
          <p:nvPr/>
        </p:nvSpPr>
        <p:spPr>
          <a:xfrm>
            <a:off x="730080" y="1736640"/>
            <a:ext cx="9137880" cy="41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2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3300"/>
                </a:solidFill>
                <a:effectLst/>
                <a:uFillTx/>
                <a:latin typeface="Frutiger 45 Light"/>
              </a:rPr>
              <a:t>“Since May 1999 all domestic electricity customers in Great Britain have been able to choose which companies supplies their electricity . . . . The 6.5 million customers who had changed their electricity supplier by June 2000 have seen their bills fall by £299 million [15 per cent real] . . . . The 19 million customers who have not switched suppliers could save up to £674 million, or 13% per cent of their annual bills were they to switch.”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2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UK Office of Gas and Electricity Markets,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Giving Domestic Customers a Choice of 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Electricity Supplier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(January 2001)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-22320" y="69120"/>
            <a:ext cx="103093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Neutrally Positioned Market Maker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3541680" y="1731960"/>
            <a:ext cx="3198960" cy="57456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>
            <a:off x="260280" y="1731960"/>
            <a:ext cx="3198960" cy="57456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" name=""/>
          <p:cNvSpPr/>
          <p:nvPr/>
        </p:nvSpPr>
        <p:spPr>
          <a:xfrm>
            <a:off x="6826320" y="1731960"/>
            <a:ext cx="3198600" cy="57456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" name=""/>
          <p:cNvSpPr/>
          <p:nvPr/>
        </p:nvSpPr>
        <p:spPr>
          <a:xfrm>
            <a:off x="780840" y="2464200"/>
            <a:ext cx="2399400" cy="13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Cash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Forward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Futures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4192200" y="2464200"/>
            <a:ext cx="1946880" cy="13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Logistics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Settlement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" name=""/>
          <p:cNvSpPr/>
          <p:nvPr/>
        </p:nvSpPr>
        <p:spPr>
          <a:xfrm>
            <a:off x="6888240" y="2389680"/>
            <a:ext cx="3125880" cy="16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177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eCommerce Platforms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177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Risk Management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177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" name=""/>
          <p:cNvSpPr/>
          <p:nvPr/>
        </p:nvSpPr>
        <p:spPr>
          <a:xfrm>
            <a:off x="304920" y="1702800"/>
            <a:ext cx="3111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Making 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>
            <a:off x="4408200" y="1702800"/>
            <a:ext cx="1463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" name=""/>
          <p:cNvSpPr/>
          <p:nvPr/>
        </p:nvSpPr>
        <p:spPr>
          <a:xfrm>
            <a:off x="7693200" y="1702800"/>
            <a:ext cx="1463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Other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260280" y="2309760"/>
            <a:ext cx="3198960" cy="1852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3541680" y="2309760"/>
            <a:ext cx="3198960" cy="1851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>
            <a:off x="6826320" y="2309760"/>
            <a:ext cx="3198600" cy="1851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511200" y="4857840"/>
            <a:ext cx="1889280" cy="1139760"/>
          </a:xfrm>
          <a:custGeom>
            <a:avLst/>
            <a:gdLst>
              <a:gd name="textAreaLeft" fmla="*/ 0 w 1889280"/>
              <a:gd name="textAreaRight" fmla="*/ 1889640 w 1889280"/>
              <a:gd name="textAreaTop" fmla="*/ 0 h 1139760"/>
              <a:gd name="textAreaBottom" fmla="*/ 1140120 h 1139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e1f2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1989000" y="4857840"/>
            <a:ext cx="1889280" cy="1139760"/>
          </a:xfrm>
          <a:custGeom>
            <a:avLst/>
            <a:gdLst>
              <a:gd name="textAreaLeft" fmla="*/ 0 w 1889280"/>
              <a:gd name="textAreaRight" fmla="*/ 1889640 w 1889280"/>
              <a:gd name="textAreaTop" fmla="*/ 0 h 1139760"/>
              <a:gd name="textAreaBottom" fmla="*/ 1140120 h 1139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66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" name=""/>
          <p:cNvSpPr/>
          <p:nvPr/>
        </p:nvSpPr>
        <p:spPr>
          <a:xfrm>
            <a:off x="3465360" y="4857840"/>
            <a:ext cx="1889280" cy="1139760"/>
          </a:xfrm>
          <a:custGeom>
            <a:avLst/>
            <a:gdLst>
              <a:gd name="textAreaLeft" fmla="*/ 0 w 1889280"/>
              <a:gd name="textAreaRight" fmla="*/ 1889640 w 1889280"/>
              <a:gd name="textAreaTop" fmla="*/ 0 h 1139760"/>
              <a:gd name="textAreaBottom" fmla="*/ 1140120 h 1139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66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4943520" y="4857840"/>
            <a:ext cx="1888920" cy="1139760"/>
          </a:xfrm>
          <a:custGeom>
            <a:avLst/>
            <a:gdLst>
              <a:gd name="textAreaLeft" fmla="*/ 0 w 1888920"/>
              <a:gd name="textAreaRight" fmla="*/ 1889280 w 1888920"/>
              <a:gd name="textAreaTop" fmla="*/ 0 h 1139760"/>
              <a:gd name="textAreaBottom" fmla="*/ 1140120 h 1139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336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" name=""/>
          <p:cNvSpPr/>
          <p:nvPr/>
        </p:nvSpPr>
        <p:spPr>
          <a:xfrm>
            <a:off x="6419880" y="4857840"/>
            <a:ext cx="1888920" cy="1139760"/>
          </a:xfrm>
          <a:custGeom>
            <a:avLst/>
            <a:gdLst>
              <a:gd name="textAreaLeft" fmla="*/ 0 w 1888920"/>
              <a:gd name="textAreaRight" fmla="*/ 1889280 w 1888920"/>
              <a:gd name="textAreaTop" fmla="*/ 0 h 1139760"/>
              <a:gd name="textAreaBottom" fmla="*/ 1140120 h 1139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66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" name=""/>
          <p:cNvSpPr/>
          <p:nvPr/>
        </p:nvSpPr>
        <p:spPr>
          <a:xfrm>
            <a:off x="7896240" y="4857840"/>
            <a:ext cx="1889280" cy="1139760"/>
          </a:xfrm>
          <a:custGeom>
            <a:avLst/>
            <a:gdLst>
              <a:gd name="textAreaLeft" fmla="*/ 0 w 1889280"/>
              <a:gd name="textAreaRight" fmla="*/ 1889640 w 1889280"/>
              <a:gd name="textAreaTop" fmla="*/ 0 h 1139760"/>
              <a:gd name="textAreaBottom" fmla="*/ 1140120 h 1139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851040" y="4948200"/>
            <a:ext cx="14158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Define Product Standards and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" name=""/>
          <p:cNvSpPr/>
          <p:nvPr/>
        </p:nvSpPr>
        <p:spPr>
          <a:xfrm>
            <a:off x="2298600" y="5054760"/>
            <a:ext cx="14162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Obtain Access to Physical Product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" name=""/>
          <p:cNvSpPr/>
          <p:nvPr/>
        </p:nvSpPr>
        <p:spPr>
          <a:xfrm>
            <a:off x="3905280" y="5054760"/>
            <a:ext cx="12049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 Physical 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" name=""/>
          <p:cNvSpPr/>
          <p:nvPr/>
        </p:nvSpPr>
        <p:spPr>
          <a:xfrm>
            <a:off x="5381640" y="4933800"/>
            <a:ext cx="12049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Making Establishes Liquidity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" name=""/>
          <p:cNvSpPr/>
          <p:nvPr/>
        </p:nvSpPr>
        <p:spPr>
          <a:xfrm>
            <a:off x="6816600" y="5126040"/>
            <a:ext cx="1401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" name=""/>
          <p:cNvSpPr/>
          <p:nvPr/>
        </p:nvSpPr>
        <p:spPr>
          <a:xfrm>
            <a:off x="8296200" y="5054760"/>
            <a:ext cx="12049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Innovative Structured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"/>
          <p:cNvSpPr/>
          <p:nvPr/>
        </p:nvSpPr>
        <p:spPr>
          <a:xfrm>
            <a:off x="1260360" y="1324080"/>
            <a:ext cx="8091720" cy="37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signals intelligently drive production and consumption in open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 development, LNG expansion, and financial hedges can meet growing customer requirements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Beware of “half slave-half free” approaches--the EU does not want to have a “California”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3" name=""/>
          <p:cNvSpPr/>
          <p:nvPr/>
        </p:nvSpPr>
        <p:spPr>
          <a:xfrm>
            <a:off x="85680" y="177840"/>
            <a:ext cx="10115640" cy="968400"/>
          </a:xfrm>
          <a:prstGeom prst="ellipse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Security of Supply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4" name=""/>
          <p:cNvSpPr/>
          <p:nvPr/>
        </p:nvSpPr>
        <p:spPr>
          <a:xfrm>
            <a:off x="1284120" y="5518080"/>
            <a:ext cx="8097840" cy="80964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sophisticated market can manage supply security under liberalization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"/>
          <p:cNvSpPr/>
          <p:nvPr/>
        </p:nvSpPr>
        <p:spPr>
          <a:xfrm>
            <a:off x="1542960" y="1682640"/>
            <a:ext cx="724392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20000"/>
              </a:lnSpc>
              <a:spcBef>
                <a:spcPts val="300"/>
              </a:spcBef>
              <a:buClr>
                <a:srgbClr val="4b73d5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6" name=""/>
          <p:cNvSpPr/>
          <p:nvPr/>
        </p:nvSpPr>
        <p:spPr>
          <a:xfrm>
            <a:off x="76320" y="150840"/>
            <a:ext cx="10115280" cy="1143000"/>
          </a:xfrm>
          <a:prstGeom prst="ellipse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Bad California Dreaming: Warnings for Europe?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7" name=""/>
          <p:cNvSpPr/>
          <p:nvPr/>
        </p:nvSpPr>
        <p:spPr>
          <a:xfrm>
            <a:off x="990720" y="1447920"/>
            <a:ext cx="8534160" cy="42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10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Let the market 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95240" indent="-285480">
              <a:lnSpc>
                <a:spcPct val="110000"/>
              </a:lnSpc>
              <a:spcBef>
                <a:spcPts val="689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Reveal supply/demand imbalances rapidly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95240" indent="-285480">
              <a:lnSpc>
                <a:spcPct val="110000"/>
              </a:lnSpc>
              <a:spcBef>
                <a:spcPts val="689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Connect the functions of the wholesale and retail markets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lnSpc>
                <a:spcPct val="110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lnSpc>
                <a:spcPct val="110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Avoid political/regulatory “favors” to privileged market parties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lnSpc>
                <a:spcPct val="110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27160" indent="-227160">
              <a:lnSpc>
                <a:spcPct val="110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Safeguard efficient functioning of the gas market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8" name=""/>
          <p:cNvSpPr/>
          <p:nvPr/>
        </p:nvSpPr>
        <p:spPr>
          <a:xfrm>
            <a:off x="85680" y="0"/>
            <a:ext cx="10115640" cy="1143000"/>
          </a:xfrm>
          <a:prstGeom prst="ellipse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"/>
          <p:cNvSpPr/>
          <p:nvPr/>
        </p:nvSpPr>
        <p:spPr>
          <a:xfrm>
            <a:off x="2519280" y="298440"/>
            <a:ext cx="523404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Governments and Civil Society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Have a Role in Market Liberalization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000" name=""/>
          <p:cNvGrpSpPr/>
          <p:nvPr/>
        </p:nvGrpSpPr>
        <p:grpSpPr>
          <a:xfrm>
            <a:off x="3436920" y="2216160"/>
            <a:ext cx="3409200" cy="3409200"/>
            <a:chOff x="3436920" y="2216160"/>
            <a:chExt cx="3409200" cy="3409200"/>
          </a:xfrm>
        </p:grpSpPr>
        <p:sp>
          <p:nvSpPr>
            <p:cNvPr id="1001" name=""/>
            <p:cNvSpPr/>
            <p:nvPr/>
          </p:nvSpPr>
          <p:spPr>
            <a:xfrm>
              <a:off x="3436920" y="3236760"/>
              <a:ext cx="3409200" cy="1363320"/>
            </a:xfrm>
            <a:prstGeom prst="leftRightArrow">
              <a:avLst>
                <a:gd name="adj1" fmla="val 50000"/>
                <a:gd name="adj2" fmla="val 49782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02" name=""/>
            <p:cNvSpPr/>
            <p:nvPr/>
          </p:nvSpPr>
          <p:spPr>
            <a:xfrm>
              <a:off x="4462200" y="2216160"/>
              <a:ext cx="1362960" cy="3409200"/>
            </a:xfrm>
            <a:prstGeom prst="upDownArrow">
              <a:avLst>
                <a:gd name="adj1" fmla="val 50000"/>
                <a:gd name="adj2" fmla="val 49795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003" name=""/>
          <p:cNvSpPr/>
          <p:nvPr/>
        </p:nvSpPr>
        <p:spPr>
          <a:xfrm>
            <a:off x="4155120" y="1641600"/>
            <a:ext cx="1975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Affordability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04" name=""/>
          <p:cNvSpPr/>
          <p:nvPr/>
        </p:nvSpPr>
        <p:spPr>
          <a:xfrm>
            <a:off x="7031160" y="3767040"/>
            <a:ext cx="22298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Technological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Progress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05" name=""/>
          <p:cNvSpPr/>
          <p:nvPr/>
        </p:nvSpPr>
        <p:spPr>
          <a:xfrm>
            <a:off x="1614960" y="3767040"/>
            <a:ext cx="1620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Reliability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06" name=""/>
          <p:cNvSpPr/>
          <p:nvPr/>
        </p:nvSpPr>
        <p:spPr>
          <a:xfrm>
            <a:off x="3567960" y="5688000"/>
            <a:ext cx="31449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Environmental 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Social Sustainability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"/>
          <p:cNvGrpSpPr/>
          <p:nvPr/>
        </p:nvGrpSpPr>
        <p:grpSpPr>
          <a:xfrm>
            <a:off x="3855960" y="2060640"/>
            <a:ext cx="2784600" cy="2714400"/>
            <a:chOff x="3855960" y="2060640"/>
            <a:chExt cx="2784600" cy="2714400"/>
          </a:xfrm>
        </p:grpSpPr>
        <p:pic>
          <p:nvPicPr>
            <p:cNvPr id="1008" name="WC-Elogo-N" descr=""/>
            <p:cNvPicPr/>
            <p:nvPr/>
          </p:nvPicPr>
          <p:blipFill>
            <a:blip r:embed="rId1"/>
            <a:stretch/>
          </p:blipFill>
          <p:spPr>
            <a:xfrm>
              <a:off x="3855960" y="2060640"/>
              <a:ext cx="2784600" cy="271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09" name=""/>
            <p:cNvSpPr/>
            <p:nvPr/>
          </p:nvSpPr>
          <p:spPr>
            <a:xfrm>
              <a:off x="6473880" y="38696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0" y="24120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 Wholesale Electricity Prices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vs. Enron Stock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263520" y="1195560"/>
          <a:ext cx="9788400" cy="5357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520" y="1195560"/>
                    <a:ext cx="9788400" cy="535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" name=""/>
          <p:cNvSpPr/>
          <p:nvPr/>
        </p:nvSpPr>
        <p:spPr>
          <a:xfrm flipV="1">
            <a:off x="963720" y="1412640"/>
            <a:ext cx="0" cy="3553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" name=""/>
          <p:cNvSpPr/>
          <p:nvPr/>
        </p:nvSpPr>
        <p:spPr>
          <a:xfrm>
            <a:off x="241560" y="14428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$4,175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" name=""/>
          <p:cNvSpPr/>
          <p:nvPr/>
        </p:nvSpPr>
        <p:spPr>
          <a:xfrm>
            <a:off x="919080" y="1536840"/>
            <a:ext cx="10332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" name=""/>
          <p:cNvSpPr/>
          <p:nvPr/>
        </p:nvSpPr>
        <p:spPr>
          <a:xfrm flipH="1">
            <a:off x="919800" y="1947240"/>
            <a:ext cx="85320" cy="525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" name=""/>
          <p:cNvSpPr/>
          <p:nvPr/>
        </p:nvSpPr>
        <p:spPr>
          <a:xfrm>
            <a:off x="963720" y="1768320"/>
            <a:ext cx="52200" cy="669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0160" bIns="20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" name=""/>
          <p:cNvSpPr/>
          <p:nvPr/>
        </p:nvSpPr>
        <p:spPr>
          <a:xfrm flipH="1">
            <a:off x="915840" y="1835280"/>
            <a:ext cx="90720" cy="428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" name=""/>
          <p:cNvSpPr/>
          <p:nvPr/>
        </p:nvSpPr>
        <p:spPr>
          <a:xfrm>
            <a:off x="911160" y="1878120"/>
            <a:ext cx="95400" cy="619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"/>
          <p:cNvSpPr/>
          <p:nvPr/>
        </p:nvSpPr>
        <p:spPr>
          <a:xfrm>
            <a:off x="917640" y="1987560"/>
            <a:ext cx="60120" cy="954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" name=""/>
          <p:cNvSpPr/>
          <p:nvPr/>
        </p:nvSpPr>
        <p:spPr>
          <a:xfrm>
            <a:off x="8362800" y="1536840"/>
            <a:ext cx="0" cy="609480"/>
          </a:xfrm>
          <a:prstGeom prst="line">
            <a:avLst/>
          </a:prstGeom>
          <a:ln w="3816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" name=""/>
          <p:cNvSpPr/>
          <p:nvPr/>
        </p:nvSpPr>
        <p:spPr>
          <a:xfrm>
            <a:off x="7070760" y="1428840"/>
            <a:ext cx="2917800" cy="4514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" name=""/>
          <p:cNvSpPr/>
          <p:nvPr/>
        </p:nvSpPr>
        <p:spPr>
          <a:xfrm>
            <a:off x="7315200" y="5867280"/>
            <a:ext cx="2133720" cy="304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"/>
          <p:cNvSpPr/>
          <p:nvPr/>
        </p:nvSpPr>
        <p:spPr>
          <a:xfrm>
            <a:off x="0" y="24120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 Wholesale Electricity Prices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vs. Enron Stock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62" name=""/>
          <p:cNvGraphicFramePr/>
          <p:nvPr/>
        </p:nvGraphicFramePr>
        <p:xfrm>
          <a:off x="263520" y="1195560"/>
          <a:ext cx="9788400" cy="5357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520" y="1195560"/>
                    <a:ext cx="9788400" cy="535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" name=""/>
          <p:cNvSpPr/>
          <p:nvPr/>
        </p:nvSpPr>
        <p:spPr>
          <a:xfrm flipV="1">
            <a:off x="963720" y="1412640"/>
            <a:ext cx="0" cy="35532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" name=""/>
          <p:cNvSpPr/>
          <p:nvPr/>
        </p:nvSpPr>
        <p:spPr>
          <a:xfrm>
            <a:off x="241560" y="14428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$4,175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" name=""/>
          <p:cNvSpPr/>
          <p:nvPr/>
        </p:nvSpPr>
        <p:spPr>
          <a:xfrm>
            <a:off x="919080" y="1536840"/>
            <a:ext cx="103320" cy="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" name=""/>
          <p:cNvSpPr/>
          <p:nvPr/>
        </p:nvSpPr>
        <p:spPr>
          <a:xfrm flipH="1">
            <a:off x="919800" y="1947240"/>
            <a:ext cx="85320" cy="5256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" name=""/>
          <p:cNvSpPr/>
          <p:nvPr/>
        </p:nvSpPr>
        <p:spPr>
          <a:xfrm>
            <a:off x="963720" y="1768320"/>
            <a:ext cx="52200" cy="6696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0160" bIns="20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915840" y="1835280"/>
            <a:ext cx="90720" cy="4284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" name=""/>
          <p:cNvSpPr/>
          <p:nvPr/>
        </p:nvSpPr>
        <p:spPr>
          <a:xfrm>
            <a:off x="911160" y="1878120"/>
            <a:ext cx="95400" cy="6192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" name=""/>
          <p:cNvSpPr/>
          <p:nvPr/>
        </p:nvSpPr>
        <p:spPr>
          <a:xfrm>
            <a:off x="917640" y="1987560"/>
            <a:ext cx="60120" cy="954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" name=""/>
          <p:cNvSpPr/>
          <p:nvPr/>
        </p:nvSpPr>
        <p:spPr>
          <a:xfrm>
            <a:off x="8362800" y="1536840"/>
            <a:ext cx="0" cy="609480"/>
          </a:xfrm>
          <a:prstGeom prst="line">
            <a:avLst/>
          </a:prstGeom>
          <a:ln w="3816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" name=""/>
          <p:cNvSpPr/>
          <p:nvPr/>
        </p:nvSpPr>
        <p:spPr>
          <a:xfrm flipV="1">
            <a:off x="9460080" y="1417680"/>
            <a:ext cx="0" cy="35568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" name=""/>
          <p:cNvSpPr/>
          <p:nvPr/>
        </p:nvSpPr>
        <p:spPr>
          <a:xfrm>
            <a:off x="9415440" y="1541520"/>
            <a:ext cx="103320" cy="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 flipH="1">
            <a:off x="9416160" y="1951920"/>
            <a:ext cx="85320" cy="5256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9460080" y="1773360"/>
            <a:ext cx="52200" cy="666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" name=""/>
          <p:cNvSpPr/>
          <p:nvPr/>
        </p:nvSpPr>
        <p:spPr>
          <a:xfrm flipH="1">
            <a:off x="9412200" y="1839960"/>
            <a:ext cx="90720" cy="4284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" name=""/>
          <p:cNvSpPr/>
          <p:nvPr/>
        </p:nvSpPr>
        <p:spPr>
          <a:xfrm>
            <a:off x="9407520" y="1882800"/>
            <a:ext cx="95400" cy="6192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" name=""/>
          <p:cNvSpPr/>
          <p:nvPr/>
        </p:nvSpPr>
        <p:spPr>
          <a:xfrm>
            <a:off x="9414000" y="1992240"/>
            <a:ext cx="60120" cy="954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transition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"/>
          <p:cNvSpPr/>
          <p:nvPr/>
        </p:nvSpPr>
        <p:spPr>
          <a:xfrm>
            <a:off x="1320840" y="2387520"/>
            <a:ext cx="8313840" cy="36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91960" indent="-291960">
              <a:lnSpc>
                <a:spcPct val="105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Politically compromised industry restructuring (not “deregulation”)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91960" indent="-291960">
              <a:lnSpc>
                <a:spcPct val="105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91960" indent="-291960">
              <a:lnSpc>
                <a:spcPct val="105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Unfavorable change in supply and demand fundamentals (“the perfect storm”)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91960" indent="-291960">
              <a:lnSpc>
                <a:spcPct val="105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91960" indent="-291960">
              <a:lnSpc>
                <a:spcPct val="105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Politicized responses to distorted market—spiraling problems and “badwill”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" name=""/>
          <p:cNvSpPr/>
          <p:nvPr/>
        </p:nvSpPr>
        <p:spPr>
          <a:xfrm>
            <a:off x="2044800" y="1054080"/>
            <a:ext cx="6441840" cy="7113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" name=""/>
          <p:cNvSpPr/>
          <p:nvPr/>
        </p:nvSpPr>
        <p:spPr>
          <a:xfrm>
            <a:off x="2381400" y="1130040"/>
            <a:ext cx="575460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21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What Happened in California?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 of the California Problem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4" name=""/>
          <p:cNvGrpSpPr/>
          <p:nvPr/>
        </p:nvGrpSpPr>
        <p:grpSpPr>
          <a:xfrm>
            <a:off x="2487600" y="1224000"/>
            <a:ext cx="2303640" cy="1184040"/>
            <a:chOff x="2487600" y="1224000"/>
            <a:chExt cx="2303640" cy="1184040"/>
          </a:xfrm>
        </p:grpSpPr>
        <p:sp>
          <p:nvSpPr>
            <p:cNvPr id="85" name=""/>
            <p:cNvSpPr/>
            <p:nvPr/>
          </p:nvSpPr>
          <p:spPr>
            <a:xfrm rot="5400000">
              <a:off x="2035800" y="1675440"/>
              <a:ext cx="1173240" cy="2700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2765520" y="1300320"/>
              <a:ext cx="2025720" cy="110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Very little new capacity added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Tight emissions limits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Increasing dependence on imports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7" name=""/>
          <p:cNvGrpSpPr/>
          <p:nvPr/>
        </p:nvGrpSpPr>
        <p:grpSpPr>
          <a:xfrm>
            <a:off x="4643280" y="1236600"/>
            <a:ext cx="2600640" cy="1173240"/>
            <a:chOff x="4643280" y="1236600"/>
            <a:chExt cx="2600640" cy="1173240"/>
          </a:xfrm>
        </p:grpSpPr>
        <p:sp>
          <p:nvSpPr>
            <p:cNvPr id="88" name=""/>
            <p:cNvSpPr/>
            <p:nvPr/>
          </p:nvSpPr>
          <p:spPr>
            <a:xfrm rot="5400000">
              <a:off x="4191480" y="1688040"/>
              <a:ext cx="1173240" cy="2700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100480" y="1300320"/>
              <a:ext cx="2143440" cy="110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81080" indent="-1810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Old, inefficient (polluting) facilities subject to breakdown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412920" indent="-11772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emissions costs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412920" indent="-11772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 costs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0" name=""/>
          <p:cNvGrpSpPr/>
          <p:nvPr/>
        </p:nvGrpSpPr>
        <p:grpSpPr>
          <a:xfrm>
            <a:off x="2330280" y="3005280"/>
            <a:ext cx="4588200" cy="641880"/>
            <a:chOff x="2330280" y="3005280"/>
            <a:chExt cx="4588200" cy="641880"/>
          </a:xfrm>
        </p:grpSpPr>
        <p:sp>
          <p:nvSpPr>
            <p:cNvPr id="91" name=""/>
            <p:cNvSpPr/>
            <p:nvPr/>
          </p:nvSpPr>
          <p:spPr>
            <a:xfrm>
              <a:off x="2735280" y="3005280"/>
              <a:ext cx="21178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Lower hydro capacity availability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189400" y="3005280"/>
              <a:ext cx="17290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Reduced imports into California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3" name=""/>
            <p:cNvSpPr/>
            <p:nvPr/>
          </p:nvSpPr>
          <p:spPr>
            <a:xfrm flipV="1">
              <a:off x="2330280" y="3283200"/>
              <a:ext cx="581400" cy="3639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4707000" y="3112920"/>
              <a:ext cx="4284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5" name=""/>
          <p:cNvGrpSpPr/>
          <p:nvPr/>
        </p:nvGrpSpPr>
        <p:grpSpPr>
          <a:xfrm>
            <a:off x="2389320" y="1713600"/>
            <a:ext cx="6084720" cy="2127240"/>
            <a:chOff x="2389320" y="1713600"/>
            <a:chExt cx="6084720" cy="2127240"/>
          </a:xfrm>
        </p:grpSpPr>
        <p:sp>
          <p:nvSpPr>
            <p:cNvPr id="96" name=""/>
            <p:cNvSpPr/>
            <p:nvPr/>
          </p:nvSpPr>
          <p:spPr>
            <a:xfrm>
              <a:off x="7083360" y="2367000"/>
              <a:ext cx="13906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81080" indent="-1810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Flat to lower supply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3749760" y="2639880"/>
              <a:ext cx="351468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7104960" y="1713600"/>
              <a:ext cx="805680" cy="6721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9" name=""/>
            <p:cNvSpPr/>
            <p:nvPr/>
          </p:nvSpPr>
          <p:spPr>
            <a:xfrm flipV="1">
              <a:off x="6717960" y="2790360"/>
              <a:ext cx="907200" cy="5263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2389320" y="3759120"/>
              <a:ext cx="50292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7172280" y="3411360"/>
              <a:ext cx="130032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Increased demand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2" name=""/>
          <p:cNvGrpSpPr/>
          <p:nvPr/>
        </p:nvGrpSpPr>
        <p:grpSpPr>
          <a:xfrm>
            <a:off x="8497440" y="2062080"/>
            <a:ext cx="1832400" cy="1873440"/>
            <a:chOff x="8497440" y="2062080"/>
            <a:chExt cx="1832400" cy="1873440"/>
          </a:xfrm>
        </p:grpSpPr>
        <p:sp>
          <p:nvSpPr>
            <p:cNvPr id="103" name=""/>
            <p:cNvSpPr/>
            <p:nvPr/>
          </p:nvSpPr>
          <p:spPr>
            <a:xfrm>
              <a:off x="8615520" y="2062080"/>
              <a:ext cx="1714320" cy="187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Shortages </a:t>
              </a:r>
              <a:br>
                <a:rPr sz="1100"/>
              </a:b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Symbol"/>
                  <a:ea typeface="Symbol"/>
                </a:rPr>
                <a:t>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Blackouts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Skyrocketing wholesale 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9354960" y="2940840"/>
              <a:ext cx="0" cy="9334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" name=""/>
            <p:cNvSpPr/>
            <p:nvPr/>
          </p:nvSpPr>
          <p:spPr>
            <a:xfrm rot="5400000">
              <a:off x="7878240" y="3011400"/>
              <a:ext cx="1498680" cy="26028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6" name=""/>
          <p:cNvGrpSpPr/>
          <p:nvPr/>
        </p:nvGrpSpPr>
        <p:grpSpPr>
          <a:xfrm>
            <a:off x="131760" y="1668600"/>
            <a:ext cx="2455920" cy="3286800"/>
            <a:chOff x="131760" y="1668600"/>
            <a:chExt cx="2455920" cy="3286800"/>
          </a:xfrm>
        </p:grpSpPr>
        <p:sp>
          <p:nvSpPr>
            <p:cNvPr id="107" name=""/>
            <p:cNvSpPr/>
            <p:nvPr/>
          </p:nvSpPr>
          <p:spPr>
            <a:xfrm>
              <a:off x="131760" y="1668600"/>
              <a:ext cx="245592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Powerful “NIMBY/BANANA” sentiment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131760" y="3459240"/>
              <a:ext cx="23734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Rapid economic growth throughout Western U.S.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131760" y="4525920"/>
              <a:ext cx="21286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Highly compromised, negotiated legislation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10" name=""/>
          <p:cNvGrpSpPr/>
          <p:nvPr/>
        </p:nvGrpSpPr>
        <p:grpSpPr>
          <a:xfrm>
            <a:off x="2295000" y="4500720"/>
            <a:ext cx="2570760" cy="2059200"/>
            <a:chOff x="2295000" y="4500720"/>
            <a:chExt cx="2570760" cy="2059200"/>
          </a:xfrm>
        </p:grpSpPr>
        <p:sp>
          <p:nvSpPr>
            <p:cNvPr id="111" name=""/>
            <p:cNvSpPr/>
            <p:nvPr/>
          </p:nvSpPr>
          <p:spPr>
            <a:xfrm rot="5400000">
              <a:off x="1514160" y="5281560"/>
              <a:ext cx="1904760" cy="34308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2646360" y="4525920"/>
              <a:ext cx="2219400" cy="2034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Retail Rate Caps</a:t>
              </a:r>
              <a:br>
                <a:rPr sz="1100"/>
              </a:b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(no demand response)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Stranded cost recovery mechanism inhibiting switching (utilities continue to serve most load)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State constructed spot market; no hedging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Deregulated wholesale 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13" name=""/>
          <p:cNvGrpSpPr/>
          <p:nvPr/>
        </p:nvGrpSpPr>
        <p:grpSpPr>
          <a:xfrm>
            <a:off x="4802040" y="3881520"/>
            <a:ext cx="5599440" cy="2041200"/>
            <a:chOff x="4802040" y="3881520"/>
            <a:chExt cx="5599440" cy="2041200"/>
          </a:xfrm>
        </p:grpSpPr>
        <p:sp>
          <p:nvSpPr>
            <p:cNvPr id="114" name=""/>
            <p:cNvSpPr/>
            <p:nvPr/>
          </p:nvSpPr>
          <p:spPr>
            <a:xfrm>
              <a:off x="8705880" y="3881520"/>
              <a:ext cx="1695600" cy="204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Bankruptcy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Utilities totally 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exposed to spot 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" name=""/>
            <p:cNvSpPr/>
            <p:nvPr/>
          </p:nvSpPr>
          <p:spPr>
            <a:xfrm flipV="1">
              <a:off x="9354960" y="4176360"/>
              <a:ext cx="0" cy="9334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4802040" y="5372280"/>
              <a:ext cx="38484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"/>
          <p:cNvSpPr/>
          <p:nvPr/>
        </p:nvSpPr>
        <p:spPr>
          <a:xfrm>
            <a:off x="2463840" y="3532320"/>
            <a:ext cx="5214960" cy="676080"/>
          </a:xfrm>
          <a:custGeom>
            <a:avLst/>
            <a:gdLst>
              <a:gd name="textAreaLeft" fmla="*/ 651600 w 5214960"/>
              <a:gd name="textAreaRight" fmla="*/ 4563360 w 5214960"/>
              <a:gd name="textAreaTop" fmla="*/ 168840 h 676080"/>
              <a:gd name="textAreaBottom" fmla="*/ 507240 h 676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lnTo>
                  <a:pt x="2700" y="10800"/>
                </a:lnTo>
                <a:lnTo>
                  <a:pt x="0" y="5400"/>
                </a:lnTo>
                <a:close/>
              </a:path>
            </a:pathLst>
          </a:cu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" name=""/>
          <p:cNvSpPr/>
          <p:nvPr/>
        </p:nvSpPr>
        <p:spPr>
          <a:xfrm>
            <a:off x="571680" y="1549440"/>
            <a:ext cx="1904760" cy="11430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" name=""/>
          <p:cNvSpPr/>
          <p:nvPr/>
        </p:nvSpPr>
        <p:spPr>
          <a:xfrm>
            <a:off x="903960" y="1750320"/>
            <a:ext cx="12708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NIMBY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S/D Shift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" name=""/>
          <p:cNvSpPr/>
          <p:nvPr/>
        </p:nvSpPr>
        <p:spPr>
          <a:xfrm>
            <a:off x="2494080" y="1827360"/>
            <a:ext cx="5214960" cy="676080"/>
          </a:xfrm>
          <a:custGeom>
            <a:avLst/>
            <a:gdLst>
              <a:gd name="textAreaLeft" fmla="*/ 651600 w 5214960"/>
              <a:gd name="textAreaRight" fmla="*/ 4563360 w 5214960"/>
              <a:gd name="textAreaTop" fmla="*/ 168840 h 676080"/>
              <a:gd name="textAreaBottom" fmla="*/ 507240 h 676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lnTo>
                  <a:pt x="2700" y="10800"/>
                </a:lnTo>
                <a:lnTo>
                  <a:pt x="0" y="5400"/>
                </a:lnTo>
                <a:close/>
              </a:path>
            </a:pathLst>
          </a:cu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" name=""/>
          <p:cNvSpPr/>
          <p:nvPr/>
        </p:nvSpPr>
        <p:spPr>
          <a:xfrm>
            <a:off x="7721640" y="1549440"/>
            <a:ext cx="1905120" cy="11430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2" name=""/>
          <p:cNvSpPr/>
          <p:nvPr/>
        </p:nvSpPr>
        <p:spPr>
          <a:xfrm>
            <a:off x="7789680" y="1750320"/>
            <a:ext cx="181368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 Spikes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3" name=""/>
          <p:cNvSpPr/>
          <p:nvPr/>
        </p:nvSpPr>
        <p:spPr>
          <a:xfrm>
            <a:off x="546120" y="3327480"/>
            <a:ext cx="1905120" cy="11430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4" name=""/>
          <p:cNvSpPr/>
          <p:nvPr/>
        </p:nvSpPr>
        <p:spPr>
          <a:xfrm>
            <a:off x="614160" y="3528360"/>
            <a:ext cx="181368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Spikes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5" name=""/>
          <p:cNvSpPr/>
          <p:nvPr/>
        </p:nvSpPr>
        <p:spPr>
          <a:xfrm>
            <a:off x="4114800" y="3327480"/>
            <a:ext cx="190512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6" name=""/>
          <p:cNvSpPr/>
          <p:nvPr/>
        </p:nvSpPr>
        <p:spPr>
          <a:xfrm>
            <a:off x="4210200" y="3529080"/>
            <a:ext cx="1763640" cy="73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       Price Caps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7" name=""/>
          <p:cNvSpPr/>
          <p:nvPr/>
        </p:nvSpPr>
        <p:spPr>
          <a:xfrm>
            <a:off x="7696080" y="3327480"/>
            <a:ext cx="1905120" cy="11430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" name=""/>
          <p:cNvSpPr/>
          <p:nvPr/>
        </p:nvSpPr>
        <p:spPr>
          <a:xfrm>
            <a:off x="546120" y="5016600"/>
            <a:ext cx="1905120" cy="11430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" name=""/>
          <p:cNvSpPr/>
          <p:nvPr/>
        </p:nvSpPr>
        <p:spPr>
          <a:xfrm>
            <a:off x="645840" y="5248080"/>
            <a:ext cx="1767600" cy="6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Shortages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Bankruptcies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" name=""/>
          <p:cNvSpPr/>
          <p:nvPr/>
        </p:nvSpPr>
        <p:spPr>
          <a:xfrm>
            <a:off x="7696080" y="5016600"/>
            <a:ext cx="1905120" cy="11430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" name=""/>
          <p:cNvSpPr/>
          <p:nvPr/>
        </p:nvSpPr>
        <p:spPr>
          <a:xfrm>
            <a:off x="7854120" y="5034600"/>
            <a:ext cx="1660320" cy="109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Conflict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Lost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Confidence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" name=""/>
          <p:cNvSpPr/>
          <p:nvPr/>
        </p:nvSpPr>
        <p:spPr>
          <a:xfrm>
            <a:off x="4179600" y="302400"/>
            <a:ext cx="1796040" cy="731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Government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Intervention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" name=""/>
          <p:cNvSpPr/>
          <p:nvPr/>
        </p:nvSpPr>
        <p:spPr>
          <a:xfrm rot="5400000">
            <a:off x="4868640" y="1023840"/>
            <a:ext cx="447480" cy="559080"/>
          </a:xfrm>
          <a:custGeom>
            <a:avLst/>
            <a:gdLst>
              <a:gd name="textAreaLeft" fmla="*/ 55800 w 447480"/>
              <a:gd name="textAreaRight" fmla="*/ 391680 w 447480"/>
              <a:gd name="textAreaTop" fmla="*/ 139680 h 559080"/>
              <a:gd name="textAreaBottom" fmla="*/ 419400 h 559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lnTo>
                  <a:pt x="2700" y="10800"/>
                </a:lnTo>
                <a:lnTo>
                  <a:pt x="0" y="5400"/>
                </a:lnTo>
                <a:close/>
              </a:path>
            </a:pathLst>
          </a:cu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" name=""/>
          <p:cNvSpPr/>
          <p:nvPr/>
        </p:nvSpPr>
        <p:spPr>
          <a:xfrm>
            <a:off x="7795800" y="3584160"/>
            <a:ext cx="1767600" cy="6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Shortages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Bankruptcies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" name=""/>
          <p:cNvSpPr/>
          <p:nvPr/>
        </p:nvSpPr>
        <p:spPr>
          <a:xfrm>
            <a:off x="4140360" y="1549440"/>
            <a:ext cx="190476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" name=""/>
          <p:cNvSpPr/>
          <p:nvPr/>
        </p:nvSpPr>
        <p:spPr>
          <a:xfrm>
            <a:off x="4206960" y="1750320"/>
            <a:ext cx="1813320" cy="731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Dependence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" name=""/>
          <p:cNvSpPr/>
          <p:nvPr/>
        </p:nvSpPr>
        <p:spPr>
          <a:xfrm flipV="1">
            <a:off x="2440080" y="2647440"/>
            <a:ext cx="5311800" cy="730440"/>
          </a:xfrm>
          <a:prstGeom prst="line">
            <a:avLst/>
          </a:prstGeom>
          <a:ln w="2844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" name=""/>
          <p:cNvSpPr/>
          <p:nvPr/>
        </p:nvSpPr>
        <p:spPr>
          <a:xfrm flipV="1">
            <a:off x="2448000" y="4405320"/>
            <a:ext cx="5311800" cy="730080"/>
          </a:xfrm>
          <a:prstGeom prst="line">
            <a:avLst/>
          </a:prstGeom>
          <a:ln w="2844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" name=""/>
          <p:cNvSpPr/>
          <p:nvPr/>
        </p:nvSpPr>
        <p:spPr>
          <a:xfrm>
            <a:off x="2473200" y="5275440"/>
            <a:ext cx="5214960" cy="676080"/>
          </a:xfrm>
          <a:custGeom>
            <a:avLst/>
            <a:gdLst>
              <a:gd name="textAreaLeft" fmla="*/ 651600 w 5214960"/>
              <a:gd name="textAreaRight" fmla="*/ 4563360 w 5214960"/>
              <a:gd name="textAreaTop" fmla="*/ 168840 h 676080"/>
              <a:gd name="textAreaBottom" fmla="*/ 507240 h 676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lnTo>
                  <a:pt x="2700" y="10800"/>
                </a:lnTo>
                <a:lnTo>
                  <a:pt x="0" y="5400"/>
                </a:lnTo>
                <a:close/>
              </a:path>
            </a:pathLst>
          </a:cu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" name=""/>
          <p:cNvSpPr/>
          <p:nvPr/>
        </p:nvSpPr>
        <p:spPr>
          <a:xfrm>
            <a:off x="4114800" y="5016600"/>
            <a:ext cx="190512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" name=""/>
          <p:cNvSpPr/>
          <p:nvPr/>
        </p:nvSpPr>
        <p:spPr>
          <a:xfrm>
            <a:off x="4121280" y="5205240"/>
            <a:ext cx="1876320" cy="7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Jawboning Populist Threats New Intervention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731880" y="-41760"/>
            <a:ext cx="8763120" cy="123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1074600" y="873000"/>
            <a:ext cx="8583840" cy="426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587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Liberalization did </a:t>
            </a:r>
            <a:r>
              <a:rPr b="1" lang="en-US" sz="1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not</a:t>
            </a: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cause California’s problems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Regulatory barriers to infrastructure, hedging, competition, and equilibration exacerbated by</a:t>
            </a: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unfavorable supply and demand shifts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0">
              <a:lnSpc>
                <a:spcPct val="100000"/>
              </a:lnSpc>
              <a:spcBef>
                <a:spcPts val="587"/>
              </a:spcBef>
              <a:buNone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Full liberalization is the answer for California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choices, opportunities to manage risk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Eased entry for new generation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market prices to end users (phase in)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Remove utilities (and state regulators) from procurement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0">
              <a:lnSpc>
                <a:spcPct val="100000"/>
              </a:lnSpc>
              <a:spcBef>
                <a:spcPts val="587"/>
              </a:spcBef>
              <a:buNone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What doesn’t work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Heated political rhetoric (actually increases costs in California)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caps (discourages production and forces political rationing)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Nationalization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0">
              <a:lnSpc>
                <a:spcPct val="100000"/>
              </a:lnSpc>
              <a:spcBef>
                <a:spcPts val="587"/>
              </a:spcBef>
              <a:buNone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KBurton</cp:lastModifiedBy>
  <cp:lastPrinted>2001-07-02T11:27:49Z</cp:lastPrinted>
  <dcterms:modified xsi:type="dcterms:W3CDTF">2001-07-02T11:28:51Z</dcterms:modified>
  <cp:revision>864</cp:revision>
  <dc:subject/>
  <dc:title>No Slide Title</dc:title>
</cp:coreProperties>
</file>