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_rels/slide5.xml.rels" ContentType="application/vnd.openxmlformats-package.relationships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2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21.xml" ContentType="application/vnd.openxmlformats-officedocument.presentationml.slide+xml"/>
  <Override PartName="/ppt/_rels/presentation.xml.rels" ContentType="application/vnd.openxmlformats-package.relationships+xml"/>
  <Override PartName="/ppt/media/image11.png" ContentType="image/png"/>
  <Override PartName="/ppt/media/image14.png" ContentType="image/png"/>
  <Override PartName="/ppt/media/image9.wmf" ContentType="image/x-wmf"/>
  <Override PartName="/ppt/media/image2.wmf" ContentType="image/x-wmf"/>
  <Override PartName="/ppt/media/image5.wmf" ContentType="image/x-wmf"/>
  <Override PartName="/ppt/media/image6.png" ContentType="image/png"/>
  <Override PartName="/ppt/media/image7.wmf" ContentType="image/x-wmf"/>
  <Override PartName="/ppt/media/image8.wmf" ContentType="image/x-wmf"/>
  <Override PartName="/ppt/media/image12.wmf" ContentType="image/x-wmf"/>
  <Override PartName="/ppt/media/image3.wmf" ContentType="image/x-wmf"/>
  <Override PartName="/ppt/media/image13.wmf" ContentType="image/x-wmf"/>
  <Override PartName="/ppt/media/image4.wmf" ContentType="image/x-wmf"/>
  <Override PartName="/ppt/media/image1.wmf" ContentType="image/x-wmf"/>
  <Override PartName="/ppt/media/image10.wmf" ContentType="image/x-wmf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</p:sldIdLst>
  <p:sldSz cx="9144000" cy="6858000"/>
  <p:notesSz cx="7042150" cy="9283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lipArtAnd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PlaceHolder 3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7753320" y="6219720"/>
            <a:ext cx="921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7899480" y="621972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7753320" y="6386400"/>
            <a:ext cx="921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789948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8055000" y="6219720"/>
            <a:ext cx="921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8055000" y="6386400"/>
            <a:ext cx="921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789948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8055000" y="6551640"/>
            <a:ext cx="921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820260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835812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821052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836604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852012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6983280" y="6219720"/>
            <a:ext cx="939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7130880" y="6219720"/>
            <a:ext cx="921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6983280" y="6386400"/>
            <a:ext cx="939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7130880" y="6386400"/>
            <a:ext cx="921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7284960" y="621972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728496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7130880" y="6551640"/>
            <a:ext cx="921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728496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7434360" y="6386400"/>
            <a:ext cx="918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7588080" y="6386400"/>
            <a:ext cx="939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744228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7597800" y="6551640"/>
            <a:ext cx="921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7751880" y="6551640"/>
            <a:ext cx="918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6361200" y="621972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636120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6516720" y="621972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651672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636120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651672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666432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681984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6673680" y="6551640"/>
            <a:ext cx="921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682776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698184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620712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620712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603900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8210520" y="6708600"/>
            <a:ext cx="93600" cy="10512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8080" bIns="280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588168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588168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572760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572760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5564160" y="621972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556416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4794120" y="6219720"/>
            <a:ext cx="939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4941720" y="6219720"/>
            <a:ext cx="939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4794120" y="6386400"/>
            <a:ext cx="939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4941720" y="6386400"/>
            <a:ext cx="939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5097600" y="6219720"/>
            <a:ext cx="918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5097600" y="6386400"/>
            <a:ext cx="918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4941720" y="6551640"/>
            <a:ext cx="939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5097600" y="6551640"/>
            <a:ext cx="918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524520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5400720" y="6386400"/>
            <a:ext cx="921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525312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540864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556272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4172040" y="621972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417204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4327560" y="621972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432756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417204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432756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4476600" y="6386400"/>
            <a:ext cx="921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463068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4484520" y="6551640"/>
            <a:ext cx="939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4640400" y="6551640"/>
            <a:ext cx="918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4794120" y="6551640"/>
            <a:ext cx="921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4019400" y="6386400"/>
            <a:ext cx="921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4019400" y="6551640"/>
            <a:ext cx="921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3851280" y="6551640"/>
            <a:ext cx="921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369252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369252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353844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353844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8721720" y="6481800"/>
            <a:ext cx="217440" cy="244440"/>
          </a:xfrm>
          <a:prstGeom prst="ellipse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5B10F6C-7E07-4AE8-B4DE-7D71A06E607E}" type="slidenum">
              <a:rPr b="1" i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720" y="6642000"/>
            <a:ext cx="11966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UB-ISDA-16TH - 0301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8.wmf"/><Relationship Id="rId5" Type="http://schemas.openxmlformats.org/officeDocument/2006/relationships/slideLayout" Target="../slideLayouts/slideLayout2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9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10.wmf"/><Relationship Id="rId5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1.png"/><Relationship Id="rId3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2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13.w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14.png"/><Relationship Id="rId7" Type="http://schemas.openxmlformats.org/officeDocument/2006/relationships/slideLayout" Target="../slideLayouts/slideLayout2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3.w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4.wmf"/><Relationship Id="rId7" Type="http://schemas.openxmlformats.org/officeDocument/2006/relationships/oleObject" Target="../embeddings/oleObject4.bin"/><Relationship Id="rId8" Type="http://schemas.openxmlformats.org/officeDocument/2006/relationships/image" Target="../media/image5.wmf"/><Relationship Id="rId9" Type="http://schemas.openxmlformats.org/officeDocument/2006/relationships/image" Target="../media/image6.png"/><Relationship Id="rId10" Type="http://schemas.openxmlformats.org/officeDocument/2006/relationships/slideLayout" Target="../slideLayouts/slideLayout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"/>
          <p:cNvSpPr/>
          <p:nvPr/>
        </p:nvSpPr>
        <p:spPr>
          <a:xfrm>
            <a:off x="3382920" y="4281480"/>
            <a:ext cx="5373720" cy="2200320"/>
          </a:xfrm>
          <a:prstGeom prst="roundRect">
            <a:avLst>
              <a:gd name="adj" fmla="val 16667"/>
            </a:avLst>
          </a:prstGeom>
          <a:noFill/>
          <a:ln w="76320">
            <a:solidFill>
              <a:srgbClr val="ffb31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298440" y="358920"/>
            <a:ext cx="7532640" cy="4778280"/>
          </a:xfrm>
          <a:prstGeom prst="roundRect">
            <a:avLst>
              <a:gd name="adj" fmla="val 16667"/>
            </a:avLst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660240" y="7678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b310"/>
                </a:solidFill>
                <a:effectLst/>
                <a:uFillTx/>
                <a:latin typeface="Arial Black"/>
              </a:rPr>
              <a:t>Enron and the New Integration Model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subTitle"/>
          </p:nvPr>
        </p:nvSpPr>
        <p:spPr>
          <a:xfrm>
            <a:off x="2236680" y="4611240"/>
            <a:ext cx="6400800" cy="1752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Jeff Skilling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ISDA-16th Annual General Meeting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April 5, 2001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94" name="" descr=""/>
          <p:cNvPicPr/>
          <p:nvPr/>
        </p:nvPicPr>
        <p:blipFill>
          <a:blip r:embed="rId1"/>
          <a:stretch/>
        </p:blipFill>
        <p:spPr>
          <a:xfrm>
            <a:off x="4849920" y="2602080"/>
            <a:ext cx="2717640" cy="24285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" name=""/>
          <p:cNvSpPr/>
          <p:nvPr/>
        </p:nvSpPr>
        <p:spPr>
          <a:xfrm>
            <a:off x="151920" y="0"/>
            <a:ext cx="545076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0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Where’s the Opportunity?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8" name=""/>
          <p:cNvSpPr/>
          <p:nvPr/>
        </p:nvSpPr>
        <p:spPr>
          <a:xfrm>
            <a:off x="8718480" y="6481800"/>
            <a:ext cx="217440" cy="244440"/>
          </a:xfrm>
          <a:prstGeom prst="ellipse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1175360-BDA2-48B2-8103-B086285CB11C}" type="slidenum">
              <a:rPr b="1" i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9" name=""/>
          <p:cNvSpPr/>
          <p:nvPr/>
        </p:nvSpPr>
        <p:spPr>
          <a:xfrm>
            <a:off x="668160" y="5751360"/>
            <a:ext cx="184320" cy="21276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10" name=""/>
          <p:cNvGrpSpPr/>
          <p:nvPr/>
        </p:nvGrpSpPr>
        <p:grpSpPr>
          <a:xfrm>
            <a:off x="863640" y="5826240"/>
            <a:ext cx="971280" cy="75960"/>
            <a:chOff x="863640" y="5826240"/>
            <a:chExt cx="971280" cy="75960"/>
          </a:xfrm>
        </p:grpSpPr>
        <p:sp>
          <p:nvSpPr>
            <p:cNvPr id="411" name=""/>
            <p:cNvSpPr/>
            <p:nvPr/>
          </p:nvSpPr>
          <p:spPr>
            <a:xfrm>
              <a:off x="863640" y="5860800"/>
              <a:ext cx="922320" cy="1440"/>
            </a:xfrm>
            <a:prstGeom prst="line">
              <a:avLst/>
            </a:prstGeom>
            <a:ln cap="rnd" w="792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2" name=""/>
            <p:cNvSpPr/>
            <p:nvPr/>
          </p:nvSpPr>
          <p:spPr>
            <a:xfrm>
              <a:off x="1774440" y="5826240"/>
              <a:ext cx="60480" cy="75960"/>
            </a:xfrm>
            <a:custGeom>
              <a:avLst/>
              <a:gdLst/>
              <a:ahLst/>
              <a:rect l="l" t="t" r="r" b="b"/>
              <a:pathLst>
                <a:path w="43" h="48">
                  <a:moveTo>
                    <a:pt x="0" y="48"/>
                  </a:moveTo>
                  <a:lnTo>
                    <a:pt x="43" y="22"/>
                  </a:lnTo>
                  <a:lnTo>
                    <a:pt x="0" y="0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160" bIns="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13" name=""/>
          <p:cNvGrpSpPr/>
          <p:nvPr/>
        </p:nvGrpSpPr>
        <p:grpSpPr>
          <a:xfrm>
            <a:off x="2013120" y="5826240"/>
            <a:ext cx="1007640" cy="75960"/>
            <a:chOff x="2013120" y="5826240"/>
            <a:chExt cx="1007640" cy="75960"/>
          </a:xfrm>
        </p:grpSpPr>
        <p:sp>
          <p:nvSpPr>
            <p:cNvPr id="414" name=""/>
            <p:cNvSpPr/>
            <p:nvPr/>
          </p:nvSpPr>
          <p:spPr>
            <a:xfrm>
              <a:off x="2013120" y="5860800"/>
              <a:ext cx="959760" cy="1440"/>
            </a:xfrm>
            <a:prstGeom prst="line">
              <a:avLst/>
            </a:prstGeom>
            <a:ln cap="rnd" w="792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5" name=""/>
            <p:cNvSpPr/>
            <p:nvPr/>
          </p:nvSpPr>
          <p:spPr>
            <a:xfrm>
              <a:off x="2960280" y="5826240"/>
              <a:ext cx="60480" cy="75960"/>
            </a:xfrm>
            <a:custGeom>
              <a:avLst/>
              <a:gdLst/>
              <a:ahLst/>
              <a:rect l="l" t="t" r="r" b="b"/>
              <a:pathLst>
                <a:path w="43" h="48">
                  <a:moveTo>
                    <a:pt x="0" y="48"/>
                  </a:moveTo>
                  <a:lnTo>
                    <a:pt x="43" y="22"/>
                  </a:lnTo>
                  <a:lnTo>
                    <a:pt x="0" y="0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160" bIns="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16" name=""/>
          <p:cNvGrpSpPr/>
          <p:nvPr/>
        </p:nvGrpSpPr>
        <p:grpSpPr>
          <a:xfrm>
            <a:off x="3205080" y="5826240"/>
            <a:ext cx="978120" cy="75960"/>
            <a:chOff x="3205080" y="5826240"/>
            <a:chExt cx="978120" cy="75960"/>
          </a:xfrm>
        </p:grpSpPr>
        <p:sp>
          <p:nvSpPr>
            <p:cNvPr id="417" name=""/>
            <p:cNvSpPr/>
            <p:nvPr/>
          </p:nvSpPr>
          <p:spPr>
            <a:xfrm>
              <a:off x="3205080" y="5860800"/>
              <a:ext cx="929880" cy="1440"/>
            </a:xfrm>
            <a:prstGeom prst="line">
              <a:avLst/>
            </a:prstGeom>
            <a:ln cap="rnd" w="792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8" name=""/>
            <p:cNvSpPr/>
            <p:nvPr/>
          </p:nvSpPr>
          <p:spPr>
            <a:xfrm>
              <a:off x="4122720" y="5826240"/>
              <a:ext cx="60480" cy="75960"/>
            </a:xfrm>
            <a:custGeom>
              <a:avLst/>
              <a:gdLst/>
              <a:ahLst/>
              <a:rect l="l" t="t" r="r" b="b"/>
              <a:pathLst>
                <a:path w="43" h="48">
                  <a:moveTo>
                    <a:pt x="0" y="48"/>
                  </a:moveTo>
                  <a:lnTo>
                    <a:pt x="43" y="22"/>
                  </a:lnTo>
                  <a:lnTo>
                    <a:pt x="0" y="0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160" bIns="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19" name=""/>
          <p:cNvSpPr/>
          <p:nvPr/>
        </p:nvSpPr>
        <p:spPr>
          <a:xfrm>
            <a:off x="601560" y="5470560"/>
            <a:ext cx="324000" cy="26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0" name=""/>
          <p:cNvSpPr/>
          <p:nvPr/>
        </p:nvSpPr>
        <p:spPr>
          <a:xfrm>
            <a:off x="663840" y="551196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.95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1" name=""/>
          <p:cNvSpPr/>
          <p:nvPr/>
        </p:nvSpPr>
        <p:spPr>
          <a:xfrm>
            <a:off x="1749600" y="5470560"/>
            <a:ext cx="403200" cy="26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2" name=""/>
          <p:cNvSpPr/>
          <p:nvPr/>
        </p:nvSpPr>
        <p:spPr>
          <a:xfrm>
            <a:off x="1805400" y="5511960"/>
            <a:ext cx="32112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1.10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3" name=""/>
          <p:cNvSpPr/>
          <p:nvPr/>
        </p:nvSpPr>
        <p:spPr>
          <a:xfrm>
            <a:off x="2917800" y="5470560"/>
            <a:ext cx="403200" cy="26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4" name=""/>
          <p:cNvSpPr/>
          <p:nvPr/>
        </p:nvSpPr>
        <p:spPr>
          <a:xfrm>
            <a:off x="2973960" y="5511960"/>
            <a:ext cx="32112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1.20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5" name=""/>
          <p:cNvSpPr/>
          <p:nvPr/>
        </p:nvSpPr>
        <p:spPr>
          <a:xfrm>
            <a:off x="4079880" y="5470560"/>
            <a:ext cx="401760" cy="26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6" name=""/>
          <p:cNvSpPr/>
          <p:nvPr/>
        </p:nvSpPr>
        <p:spPr>
          <a:xfrm>
            <a:off x="4134240" y="5511960"/>
            <a:ext cx="32112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1.10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7" name=""/>
          <p:cNvSpPr/>
          <p:nvPr/>
        </p:nvSpPr>
        <p:spPr>
          <a:xfrm>
            <a:off x="1182600" y="5572080"/>
            <a:ext cx="322200" cy="26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8" name=""/>
          <p:cNvSpPr/>
          <p:nvPr/>
        </p:nvSpPr>
        <p:spPr>
          <a:xfrm>
            <a:off x="1243080" y="561492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.20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9" name=""/>
          <p:cNvSpPr/>
          <p:nvPr/>
        </p:nvSpPr>
        <p:spPr>
          <a:xfrm>
            <a:off x="2355840" y="5572080"/>
            <a:ext cx="324000" cy="26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0" name=""/>
          <p:cNvSpPr/>
          <p:nvPr/>
        </p:nvSpPr>
        <p:spPr>
          <a:xfrm>
            <a:off x="2417760" y="561492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.20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1" name=""/>
          <p:cNvSpPr/>
          <p:nvPr/>
        </p:nvSpPr>
        <p:spPr>
          <a:xfrm>
            <a:off x="3552840" y="5572080"/>
            <a:ext cx="317520" cy="26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2" name=""/>
          <p:cNvSpPr/>
          <p:nvPr/>
        </p:nvSpPr>
        <p:spPr>
          <a:xfrm>
            <a:off x="3608640" y="561492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.20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3" name=""/>
          <p:cNvSpPr/>
          <p:nvPr/>
        </p:nvSpPr>
        <p:spPr>
          <a:xfrm>
            <a:off x="1822320" y="5751360"/>
            <a:ext cx="190800" cy="21276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6"/>
                </a:lnTo>
                <a:cubicBezTo>
                  <a:pt x="31" y="3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4" name=""/>
          <p:cNvSpPr/>
          <p:nvPr/>
        </p:nvSpPr>
        <p:spPr>
          <a:xfrm>
            <a:off x="3016080" y="5751360"/>
            <a:ext cx="182880" cy="21276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5" name=""/>
          <p:cNvSpPr/>
          <p:nvPr/>
        </p:nvSpPr>
        <p:spPr>
          <a:xfrm>
            <a:off x="4183200" y="5751360"/>
            <a:ext cx="182520" cy="21276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6" name=""/>
          <p:cNvSpPr/>
          <p:nvPr/>
        </p:nvSpPr>
        <p:spPr>
          <a:xfrm>
            <a:off x="588960" y="1838160"/>
            <a:ext cx="331920" cy="27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7" name=""/>
          <p:cNvSpPr/>
          <p:nvPr/>
        </p:nvSpPr>
        <p:spPr>
          <a:xfrm>
            <a:off x="650880" y="188136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.90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38" name=""/>
          <p:cNvGrpSpPr/>
          <p:nvPr/>
        </p:nvGrpSpPr>
        <p:grpSpPr>
          <a:xfrm>
            <a:off x="833400" y="896760"/>
            <a:ext cx="1088640" cy="1287360"/>
            <a:chOff x="833400" y="896760"/>
            <a:chExt cx="1088640" cy="1287360"/>
          </a:xfrm>
        </p:grpSpPr>
        <p:sp>
          <p:nvSpPr>
            <p:cNvPr id="439" name=""/>
            <p:cNvSpPr/>
            <p:nvPr/>
          </p:nvSpPr>
          <p:spPr>
            <a:xfrm>
              <a:off x="833400" y="21697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0" name=""/>
            <p:cNvSpPr/>
            <p:nvPr/>
          </p:nvSpPr>
          <p:spPr>
            <a:xfrm>
              <a:off x="851400" y="21492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1" name=""/>
            <p:cNvSpPr/>
            <p:nvPr/>
          </p:nvSpPr>
          <p:spPr>
            <a:xfrm>
              <a:off x="870120" y="21268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2" name=""/>
            <p:cNvSpPr/>
            <p:nvPr/>
          </p:nvSpPr>
          <p:spPr>
            <a:xfrm>
              <a:off x="882720" y="2106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3" name=""/>
            <p:cNvSpPr/>
            <p:nvPr/>
          </p:nvSpPr>
          <p:spPr>
            <a:xfrm>
              <a:off x="902520" y="2085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4" name=""/>
            <p:cNvSpPr/>
            <p:nvPr/>
          </p:nvSpPr>
          <p:spPr>
            <a:xfrm>
              <a:off x="920880" y="2063520"/>
              <a:ext cx="12240" cy="2232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0" y="5"/>
                  </a:moveTo>
                  <a:lnTo>
                    <a:pt x="0" y="9"/>
                  </a:lnTo>
                  <a:lnTo>
                    <a:pt x="0" y="14"/>
                  </a:lnTo>
                  <a:lnTo>
                    <a:pt x="5" y="14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5" name=""/>
            <p:cNvSpPr/>
            <p:nvPr/>
          </p:nvSpPr>
          <p:spPr>
            <a:xfrm>
              <a:off x="939240" y="2049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6" name=""/>
            <p:cNvSpPr/>
            <p:nvPr/>
          </p:nvSpPr>
          <p:spPr>
            <a:xfrm>
              <a:off x="952200" y="20286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7" name=""/>
            <p:cNvSpPr/>
            <p:nvPr/>
          </p:nvSpPr>
          <p:spPr>
            <a:xfrm>
              <a:off x="971640" y="20080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8" name=""/>
            <p:cNvSpPr/>
            <p:nvPr/>
          </p:nvSpPr>
          <p:spPr>
            <a:xfrm>
              <a:off x="990000" y="19857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9" name=""/>
            <p:cNvSpPr/>
            <p:nvPr/>
          </p:nvSpPr>
          <p:spPr>
            <a:xfrm>
              <a:off x="1009800" y="1965240"/>
              <a:ext cx="1152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0" name=""/>
            <p:cNvSpPr/>
            <p:nvPr/>
          </p:nvSpPr>
          <p:spPr>
            <a:xfrm>
              <a:off x="1021320" y="1944360"/>
              <a:ext cx="1224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1" name=""/>
            <p:cNvSpPr/>
            <p:nvPr/>
          </p:nvSpPr>
          <p:spPr>
            <a:xfrm>
              <a:off x="1040760" y="19224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2" name=""/>
            <p:cNvSpPr/>
            <p:nvPr/>
          </p:nvSpPr>
          <p:spPr>
            <a:xfrm>
              <a:off x="1059480" y="19015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3" name=""/>
            <p:cNvSpPr/>
            <p:nvPr/>
          </p:nvSpPr>
          <p:spPr>
            <a:xfrm>
              <a:off x="1078920" y="1879200"/>
              <a:ext cx="1152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4" name=""/>
            <p:cNvSpPr/>
            <p:nvPr/>
          </p:nvSpPr>
          <p:spPr>
            <a:xfrm>
              <a:off x="1090440" y="1858680"/>
              <a:ext cx="12240" cy="20520"/>
            </a:xfrm>
            <a:custGeom>
              <a:avLst/>
              <a:gdLst/>
              <a:ahLst/>
              <a:rect l="l" t="t" r="r" b="b"/>
              <a:pathLst>
                <a:path w="9" h="13">
                  <a:moveTo>
                    <a:pt x="5" y="4"/>
                  </a:moveTo>
                  <a:lnTo>
                    <a:pt x="0" y="9"/>
                  </a:lnTo>
                  <a:lnTo>
                    <a:pt x="5" y="13"/>
                  </a:lnTo>
                  <a:lnTo>
                    <a:pt x="9" y="13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5" y="4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5" name=""/>
            <p:cNvSpPr/>
            <p:nvPr/>
          </p:nvSpPr>
          <p:spPr>
            <a:xfrm>
              <a:off x="1109880" y="1844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6" name=""/>
            <p:cNvSpPr/>
            <p:nvPr/>
          </p:nvSpPr>
          <p:spPr>
            <a:xfrm>
              <a:off x="1128600" y="18237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7" name=""/>
            <p:cNvSpPr/>
            <p:nvPr/>
          </p:nvSpPr>
          <p:spPr>
            <a:xfrm>
              <a:off x="1148400" y="1801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8" name=""/>
            <p:cNvSpPr/>
            <p:nvPr/>
          </p:nvSpPr>
          <p:spPr>
            <a:xfrm>
              <a:off x="1161000" y="178092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9" name=""/>
            <p:cNvSpPr/>
            <p:nvPr/>
          </p:nvSpPr>
          <p:spPr>
            <a:xfrm>
              <a:off x="1179360" y="17604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0" name=""/>
            <p:cNvSpPr/>
            <p:nvPr/>
          </p:nvSpPr>
          <p:spPr>
            <a:xfrm>
              <a:off x="1197720" y="1738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1" name=""/>
            <p:cNvSpPr/>
            <p:nvPr/>
          </p:nvSpPr>
          <p:spPr>
            <a:xfrm>
              <a:off x="1217520" y="17175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2" name=""/>
            <p:cNvSpPr/>
            <p:nvPr/>
          </p:nvSpPr>
          <p:spPr>
            <a:xfrm>
              <a:off x="1230120" y="1695240"/>
              <a:ext cx="1152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5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3" name=""/>
            <p:cNvSpPr/>
            <p:nvPr/>
          </p:nvSpPr>
          <p:spPr>
            <a:xfrm>
              <a:off x="1248480" y="16747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4" name=""/>
            <p:cNvSpPr/>
            <p:nvPr/>
          </p:nvSpPr>
          <p:spPr>
            <a:xfrm>
              <a:off x="1266840" y="1653840"/>
              <a:ext cx="12600" cy="20880"/>
            </a:xfrm>
            <a:custGeom>
              <a:avLst/>
              <a:gdLst/>
              <a:ahLst/>
              <a:rect l="l" t="t" r="r" b="b"/>
              <a:pathLst>
                <a:path w="9" h="13">
                  <a:moveTo>
                    <a:pt x="0" y="4"/>
                  </a:moveTo>
                  <a:lnTo>
                    <a:pt x="0" y="9"/>
                  </a:lnTo>
                  <a:lnTo>
                    <a:pt x="0" y="13"/>
                  </a:lnTo>
                  <a:lnTo>
                    <a:pt x="5" y="13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5" name=""/>
            <p:cNvSpPr/>
            <p:nvPr/>
          </p:nvSpPr>
          <p:spPr>
            <a:xfrm>
              <a:off x="1286640" y="16398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6" name=""/>
            <p:cNvSpPr/>
            <p:nvPr/>
          </p:nvSpPr>
          <p:spPr>
            <a:xfrm>
              <a:off x="1299240" y="1617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7" name=""/>
            <p:cNvSpPr/>
            <p:nvPr/>
          </p:nvSpPr>
          <p:spPr>
            <a:xfrm>
              <a:off x="1317960" y="15969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8" name=""/>
            <p:cNvSpPr/>
            <p:nvPr/>
          </p:nvSpPr>
          <p:spPr>
            <a:xfrm>
              <a:off x="1335960" y="1576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9" name=""/>
            <p:cNvSpPr/>
            <p:nvPr/>
          </p:nvSpPr>
          <p:spPr>
            <a:xfrm>
              <a:off x="1356120" y="15537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0" name=""/>
            <p:cNvSpPr/>
            <p:nvPr/>
          </p:nvSpPr>
          <p:spPr>
            <a:xfrm>
              <a:off x="1368360" y="1533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1" name=""/>
            <p:cNvSpPr/>
            <p:nvPr/>
          </p:nvSpPr>
          <p:spPr>
            <a:xfrm>
              <a:off x="1387080" y="151272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2" name=""/>
            <p:cNvSpPr/>
            <p:nvPr/>
          </p:nvSpPr>
          <p:spPr>
            <a:xfrm>
              <a:off x="1405440" y="14904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3" name=""/>
            <p:cNvSpPr/>
            <p:nvPr/>
          </p:nvSpPr>
          <p:spPr>
            <a:xfrm>
              <a:off x="1425240" y="14698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4" name=""/>
            <p:cNvSpPr/>
            <p:nvPr/>
          </p:nvSpPr>
          <p:spPr>
            <a:xfrm>
              <a:off x="1437840" y="1447560"/>
              <a:ext cx="12240" cy="2232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4" y="5"/>
                  </a:moveTo>
                  <a:lnTo>
                    <a:pt x="0" y="9"/>
                  </a:lnTo>
                  <a:lnTo>
                    <a:pt x="4" y="14"/>
                  </a:lnTo>
                  <a:lnTo>
                    <a:pt x="9" y="14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lnTo>
                    <a:pt x="4" y="5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5" name=""/>
            <p:cNvSpPr/>
            <p:nvPr/>
          </p:nvSpPr>
          <p:spPr>
            <a:xfrm>
              <a:off x="1456200" y="14331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6" name=""/>
            <p:cNvSpPr/>
            <p:nvPr/>
          </p:nvSpPr>
          <p:spPr>
            <a:xfrm>
              <a:off x="1474560" y="14126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7" name=""/>
            <p:cNvSpPr/>
            <p:nvPr/>
          </p:nvSpPr>
          <p:spPr>
            <a:xfrm>
              <a:off x="1494360" y="13921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8" name=""/>
            <p:cNvSpPr/>
            <p:nvPr/>
          </p:nvSpPr>
          <p:spPr>
            <a:xfrm>
              <a:off x="1507320" y="13698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9" name=""/>
            <p:cNvSpPr/>
            <p:nvPr/>
          </p:nvSpPr>
          <p:spPr>
            <a:xfrm>
              <a:off x="1525320" y="13492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0" name=""/>
            <p:cNvSpPr/>
            <p:nvPr/>
          </p:nvSpPr>
          <p:spPr>
            <a:xfrm>
              <a:off x="1545120" y="1328400"/>
              <a:ext cx="11160" cy="12960"/>
            </a:xfrm>
            <a:custGeom>
              <a:avLst/>
              <a:gdLst/>
              <a:ahLst/>
              <a:rect l="l" t="t" r="r" b="b"/>
              <a:pathLst>
                <a:path w="8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8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1" name=""/>
            <p:cNvSpPr/>
            <p:nvPr/>
          </p:nvSpPr>
          <p:spPr>
            <a:xfrm>
              <a:off x="1563480" y="13064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2" name=""/>
            <p:cNvSpPr/>
            <p:nvPr/>
          </p:nvSpPr>
          <p:spPr>
            <a:xfrm>
              <a:off x="1576440" y="12855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3" name=""/>
            <p:cNvSpPr/>
            <p:nvPr/>
          </p:nvSpPr>
          <p:spPr>
            <a:xfrm>
              <a:off x="1594440" y="1263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4" name=""/>
            <p:cNvSpPr/>
            <p:nvPr/>
          </p:nvSpPr>
          <p:spPr>
            <a:xfrm>
              <a:off x="1614600" y="1242720"/>
              <a:ext cx="12240" cy="20520"/>
            </a:xfrm>
            <a:custGeom>
              <a:avLst/>
              <a:gdLst/>
              <a:ahLst/>
              <a:rect l="l" t="t" r="r" b="b"/>
              <a:pathLst>
                <a:path w="9" h="13">
                  <a:moveTo>
                    <a:pt x="0" y="5"/>
                  </a:moveTo>
                  <a:lnTo>
                    <a:pt x="0" y="9"/>
                  </a:lnTo>
                  <a:lnTo>
                    <a:pt x="0" y="13"/>
                  </a:lnTo>
                  <a:lnTo>
                    <a:pt x="4" y="13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5" name=""/>
            <p:cNvSpPr/>
            <p:nvPr/>
          </p:nvSpPr>
          <p:spPr>
            <a:xfrm>
              <a:off x="1632600" y="1228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6" name=""/>
            <p:cNvSpPr/>
            <p:nvPr/>
          </p:nvSpPr>
          <p:spPr>
            <a:xfrm>
              <a:off x="1645560" y="12078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7" name=""/>
            <p:cNvSpPr/>
            <p:nvPr/>
          </p:nvSpPr>
          <p:spPr>
            <a:xfrm>
              <a:off x="1663920" y="1185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8" name=""/>
            <p:cNvSpPr/>
            <p:nvPr/>
          </p:nvSpPr>
          <p:spPr>
            <a:xfrm>
              <a:off x="1683720" y="11649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9" name=""/>
            <p:cNvSpPr/>
            <p:nvPr/>
          </p:nvSpPr>
          <p:spPr>
            <a:xfrm>
              <a:off x="1701720" y="11444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0" name=""/>
            <p:cNvSpPr/>
            <p:nvPr/>
          </p:nvSpPr>
          <p:spPr>
            <a:xfrm>
              <a:off x="1720080" y="1122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1" name=""/>
            <p:cNvSpPr/>
            <p:nvPr/>
          </p:nvSpPr>
          <p:spPr>
            <a:xfrm>
              <a:off x="1733040" y="11016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2" name=""/>
            <p:cNvSpPr/>
            <p:nvPr/>
          </p:nvSpPr>
          <p:spPr>
            <a:xfrm>
              <a:off x="1752840" y="1079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3" name=""/>
            <p:cNvSpPr/>
            <p:nvPr/>
          </p:nvSpPr>
          <p:spPr>
            <a:xfrm>
              <a:off x="1771200" y="1058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4" name=""/>
            <p:cNvSpPr/>
            <p:nvPr/>
          </p:nvSpPr>
          <p:spPr>
            <a:xfrm>
              <a:off x="1789560" y="1037880"/>
              <a:ext cx="12240" cy="20880"/>
            </a:xfrm>
            <a:custGeom>
              <a:avLst/>
              <a:gdLst/>
              <a:ahLst/>
              <a:rect l="l" t="t" r="r" b="b"/>
              <a:pathLst>
                <a:path w="9" h="13">
                  <a:moveTo>
                    <a:pt x="0" y="4"/>
                  </a:moveTo>
                  <a:lnTo>
                    <a:pt x="0" y="9"/>
                  </a:lnTo>
                  <a:lnTo>
                    <a:pt x="0" y="13"/>
                  </a:lnTo>
                  <a:lnTo>
                    <a:pt x="5" y="13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5" name=""/>
            <p:cNvSpPr/>
            <p:nvPr/>
          </p:nvSpPr>
          <p:spPr>
            <a:xfrm>
              <a:off x="1802160" y="1023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6" name=""/>
            <p:cNvSpPr/>
            <p:nvPr/>
          </p:nvSpPr>
          <p:spPr>
            <a:xfrm>
              <a:off x="1821960" y="10015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7" name=""/>
            <p:cNvSpPr/>
            <p:nvPr/>
          </p:nvSpPr>
          <p:spPr>
            <a:xfrm>
              <a:off x="1840320" y="9810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8" name=""/>
            <p:cNvSpPr/>
            <p:nvPr/>
          </p:nvSpPr>
          <p:spPr>
            <a:xfrm>
              <a:off x="1860120" y="96012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9" name=""/>
            <p:cNvSpPr/>
            <p:nvPr/>
          </p:nvSpPr>
          <p:spPr>
            <a:xfrm>
              <a:off x="1871280" y="937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0" name=""/>
            <p:cNvSpPr/>
            <p:nvPr/>
          </p:nvSpPr>
          <p:spPr>
            <a:xfrm>
              <a:off x="1891080" y="917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1" name=""/>
            <p:cNvSpPr/>
            <p:nvPr/>
          </p:nvSpPr>
          <p:spPr>
            <a:xfrm>
              <a:off x="1909440" y="89676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02" name=""/>
          <p:cNvGrpSpPr/>
          <p:nvPr/>
        </p:nvGrpSpPr>
        <p:grpSpPr>
          <a:xfrm>
            <a:off x="826920" y="1355760"/>
            <a:ext cx="1076040" cy="822240"/>
            <a:chOff x="826920" y="1355760"/>
            <a:chExt cx="1076040" cy="822240"/>
          </a:xfrm>
        </p:grpSpPr>
        <p:sp>
          <p:nvSpPr>
            <p:cNvPr id="503" name=""/>
            <p:cNvSpPr/>
            <p:nvPr/>
          </p:nvSpPr>
          <p:spPr>
            <a:xfrm>
              <a:off x="826920" y="21639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4" name=""/>
            <p:cNvSpPr/>
            <p:nvPr/>
          </p:nvSpPr>
          <p:spPr>
            <a:xfrm>
              <a:off x="846720" y="214956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5" name=""/>
            <p:cNvSpPr/>
            <p:nvPr/>
          </p:nvSpPr>
          <p:spPr>
            <a:xfrm>
              <a:off x="870480" y="21351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6" name=""/>
            <p:cNvSpPr/>
            <p:nvPr/>
          </p:nvSpPr>
          <p:spPr>
            <a:xfrm>
              <a:off x="890280" y="211464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7" name=""/>
            <p:cNvSpPr/>
            <p:nvPr/>
          </p:nvSpPr>
          <p:spPr>
            <a:xfrm>
              <a:off x="908640" y="2100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8" name=""/>
            <p:cNvSpPr/>
            <p:nvPr/>
          </p:nvSpPr>
          <p:spPr>
            <a:xfrm>
              <a:off x="933840" y="20862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9" name=""/>
            <p:cNvSpPr/>
            <p:nvPr/>
          </p:nvSpPr>
          <p:spPr>
            <a:xfrm>
              <a:off x="952560" y="20718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0" name=""/>
            <p:cNvSpPr/>
            <p:nvPr/>
          </p:nvSpPr>
          <p:spPr>
            <a:xfrm>
              <a:off x="972000" y="2049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1" name=""/>
            <p:cNvSpPr/>
            <p:nvPr/>
          </p:nvSpPr>
          <p:spPr>
            <a:xfrm>
              <a:off x="997560" y="203688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2" name=""/>
            <p:cNvSpPr/>
            <p:nvPr/>
          </p:nvSpPr>
          <p:spPr>
            <a:xfrm>
              <a:off x="1015920" y="2022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3" name=""/>
            <p:cNvSpPr/>
            <p:nvPr/>
          </p:nvSpPr>
          <p:spPr>
            <a:xfrm>
              <a:off x="1033920" y="20084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4" name=""/>
            <p:cNvSpPr/>
            <p:nvPr/>
          </p:nvSpPr>
          <p:spPr>
            <a:xfrm>
              <a:off x="1059480" y="19861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5" name=""/>
            <p:cNvSpPr/>
            <p:nvPr/>
          </p:nvSpPr>
          <p:spPr>
            <a:xfrm>
              <a:off x="1079280" y="197172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6" name=""/>
            <p:cNvSpPr/>
            <p:nvPr/>
          </p:nvSpPr>
          <p:spPr>
            <a:xfrm>
              <a:off x="1097640" y="195768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7" name=""/>
            <p:cNvSpPr/>
            <p:nvPr/>
          </p:nvSpPr>
          <p:spPr>
            <a:xfrm>
              <a:off x="1116000" y="194472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8" name=""/>
            <p:cNvSpPr/>
            <p:nvPr/>
          </p:nvSpPr>
          <p:spPr>
            <a:xfrm>
              <a:off x="1141200" y="19306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9" name=""/>
            <p:cNvSpPr/>
            <p:nvPr/>
          </p:nvSpPr>
          <p:spPr>
            <a:xfrm>
              <a:off x="1161000" y="190836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5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0" name=""/>
            <p:cNvSpPr/>
            <p:nvPr/>
          </p:nvSpPr>
          <p:spPr>
            <a:xfrm>
              <a:off x="1179720" y="18939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1" name=""/>
            <p:cNvSpPr/>
            <p:nvPr/>
          </p:nvSpPr>
          <p:spPr>
            <a:xfrm>
              <a:off x="1204920" y="18795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2" name=""/>
            <p:cNvSpPr/>
            <p:nvPr/>
          </p:nvSpPr>
          <p:spPr>
            <a:xfrm>
              <a:off x="1222920" y="18655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3" name=""/>
            <p:cNvSpPr/>
            <p:nvPr/>
          </p:nvSpPr>
          <p:spPr>
            <a:xfrm>
              <a:off x="1241640" y="18446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4" name=""/>
            <p:cNvSpPr/>
            <p:nvPr/>
          </p:nvSpPr>
          <p:spPr>
            <a:xfrm>
              <a:off x="1266840" y="18306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5" name=""/>
            <p:cNvSpPr/>
            <p:nvPr/>
          </p:nvSpPr>
          <p:spPr>
            <a:xfrm>
              <a:off x="1286640" y="18162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6" name=""/>
            <p:cNvSpPr/>
            <p:nvPr/>
          </p:nvSpPr>
          <p:spPr>
            <a:xfrm>
              <a:off x="1305000" y="1801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7" name=""/>
            <p:cNvSpPr/>
            <p:nvPr/>
          </p:nvSpPr>
          <p:spPr>
            <a:xfrm>
              <a:off x="1330200" y="1781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8" name=""/>
            <p:cNvSpPr/>
            <p:nvPr/>
          </p:nvSpPr>
          <p:spPr>
            <a:xfrm>
              <a:off x="1348920" y="17668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9" name=""/>
            <p:cNvSpPr/>
            <p:nvPr/>
          </p:nvSpPr>
          <p:spPr>
            <a:xfrm>
              <a:off x="1368360" y="1752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0" name=""/>
            <p:cNvSpPr/>
            <p:nvPr/>
          </p:nvSpPr>
          <p:spPr>
            <a:xfrm>
              <a:off x="1393920" y="173844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1" name=""/>
            <p:cNvSpPr/>
            <p:nvPr/>
          </p:nvSpPr>
          <p:spPr>
            <a:xfrm>
              <a:off x="1412280" y="17179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2" name=""/>
            <p:cNvSpPr/>
            <p:nvPr/>
          </p:nvSpPr>
          <p:spPr>
            <a:xfrm>
              <a:off x="1430280" y="17035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3" name=""/>
            <p:cNvSpPr/>
            <p:nvPr/>
          </p:nvSpPr>
          <p:spPr>
            <a:xfrm>
              <a:off x="1455840" y="1689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4" name=""/>
            <p:cNvSpPr/>
            <p:nvPr/>
          </p:nvSpPr>
          <p:spPr>
            <a:xfrm>
              <a:off x="1474200" y="16750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5" name=""/>
            <p:cNvSpPr/>
            <p:nvPr/>
          </p:nvSpPr>
          <p:spPr>
            <a:xfrm>
              <a:off x="1494000" y="1660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6" name=""/>
            <p:cNvSpPr/>
            <p:nvPr/>
          </p:nvSpPr>
          <p:spPr>
            <a:xfrm>
              <a:off x="1519200" y="16401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7" name=""/>
            <p:cNvSpPr/>
            <p:nvPr/>
          </p:nvSpPr>
          <p:spPr>
            <a:xfrm>
              <a:off x="1537920" y="16257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8" name=""/>
            <p:cNvSpPr/>
            <p:nvPr/>
          </p:nvSpPr>
          <p:spPr>
            <a:xfrm>
              <a:off x="1555920" y="1611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9" name=""/>
            <p:cNvSpPr/>
            <p:nvPr/>
          </p:nvSpPr>
          <p:spPr>
            <a:xfrm>
              <a:off x="1576080" y="15973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0" name=""/>
            <p:cNvSpPr/>
            <p:nvPr/>
          </p:nvSpPr>
          <p:spPr>
            <a:xfrm>
              <a:off x="1601280" y="1576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1" name=""/>
            <p:cNvSpPr/>
            <p:nvPr/>
          </p:nvSpPr>
          <p:spPr>
            <a:xfrm>
              <a:off x="1619280" y="15624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2" name=""/>
            <p:cNvSpPr/>
            <p:nvPr/>
          </p:nvSpPr>
          <p:spPr>
            <a:xfrm>
              <a:off x="1638000" y="1548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3" name=""/>
            <p:cNvSpPr/>
            <p:nvPr/>
          </p:nvSpPr>
          <p:spPr>
            <a:xfrm>
              <a:off x="1663200" y="15336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4" name=""/>
            <p:cNvSpPr/>
            <p:nvPr/>
          </p:nvSpPr>
          <p:spPr>
            <a:xfrm>
              <a:off x="1683000" y="151308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4" y="0"/>
                  </a:moveTo>
                  <a:lnTo>
                    <a:pt x="0" y="4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5" name=""/>
            <p:cNvSpPr/>
            <p:nvPr/>
          </p:nvSpPr>
          <p:spPr>
            <a:xfrm>
              <a:off x="1701360" y="1498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6" name=""/>
            <p:cNvSpPr/>
            <p:nvPr/>
          </p:nvSpPr>
          <p:spPr>
            <a:xfrm>
              <a:off x="1726920" y="14842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7" name=""/>
            <p:cNvSpPr/>
            <p:nvPr/>
          </p:nvSpPr>
          <p:spPr>
            <a:xfrm>
              <a:off x="1745280" y="1470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8" name=""/>
            <p:cNvSpPr/>
            <p:nvPr/>
          </p:nvSpPr>
          <p:spPr>
            <a:xfrm>
              <a:off x="1765080" y="14558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9" name=""/>
            <p:cNvSpPr/>
            <p:nvPr/>
          </p:nvSpPr>
          <p:spPr>
            <a:xfrm>
              <a:off x="1788840" y="14335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0" name=""/>
            <p:cNvSpPr/>
            <p:nvPr/>
          </p:nvSpPr>
          <p:spPr>
            <a:xfrm>
              <a:off x="1808640" y="142092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4" y="0"/>
                  </a:moveTo>
                  <a:lnTo>
                    <a:pt x="0" y="4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1" name=""/>
            <p:cNvSpPr/>
            <p:nvPr/>
          </p:nvSpPr>
          <p:spPr>
            <a:xfrm>
              <a:off x="1827000" y="14065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2" name=""/>
            <p:cNvSpPr/>
            <p:nvPr/>
          </p:nvSpPr>
          <p:spPr>
            <a:xfrm>
              <a:off x="1852200" y="13924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3" name=""/>
            <p:cNvSpPr/>
            <p:nvPr/>
          </p:nvSpPr>
          <p:spPr>
            <a:xfrm>
              <a:off x="1870560" y="13701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4" name=""/>
            <p:cNvSpPr/>
            <p:nvPr/>
          </p:nvSpPr>
          <p:spPr>
            <a:xfrm>
              <a:off x="1890360" y="13557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55" name=""/>
          <p:cNvGrpSpPr/>
          <p:nvPr/>
        </p:nvGrpSpPr>
        <p:grpSpPr>
          <a:xfrm>
            <a:off x="833400" y="1738440"/>
            <a:ext cx="1069560" cy="439560"/>
            <a:chOff x="833400" y="1738440"/>
            <a:chExt cx="1069560" cy="439560"/>
          </a:xfrm>
        </p:grpSpPr>
        <p:sp>
          <p:nvSpPr>
            <p:cNvPr id="556" name=""/>
            <p:cNvSpPr/>
            <p:nvPr/>
          </p:nvSpPr>
          <p:spPr>
            <a:xfrm flipV="1">
              <a:off x="833400" y="1787760"/>
              <a:ext cx="993600" cy="390240"/>
            </a:xfrm>
            <a:prstGeom prst="line">
              <a:avLst/>
            </a:prstGeom>
            <a:ln w="2052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7" name=""/>
            <p:cNvSpPr/>
            <p:nvPr/>
          </p:nvSpPr>
          <p:spPr>
            <a:xfrm>
              <a:off x="1801440" y="1738440"/>
              <a:ext cx="101520" cy="106200"/>
            </a:xfrm>
            <a:custGeom>
              <a:avLst/>
              <a:gdLst/>
              <a:ahLst/>
              <a:rect l="l" t="t" r="r" b="b"/>
              <a:pathLst>
                <a:path w="72" h="67">
                  <a:moveTo>
                    <a:pt x="23" y="67"/>
                  </a:moveTo>
                  <a:lnTo>
                    <a:pt x="72" y="9"/>
                  </a:lnTo>
                  <a:lnTo>
                    <a:pt x="0" y="0"/>
                  </a:lnTo>
                  <a:lnTo>
                    <a:pt x="23" y="67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58" name=""/>
          <p:cNvGrpSpPr/>
          <p:nvPr/>
        </p:nvGrpSpPr>
        <p:grpSpPr>
          <a:xfrm>
            <a:off x="833400" y="2170080"/>
            <a:ext cx="1069560" cy="22320"/>
            <a:chOff x="833400" y="2170080"/>
            <a:chExt cx="1069560" cy="22320"/>
          </a:xfrm>
        </p:grpSpPr>
        <p:sp>
          <p:nvSpPr>
            <p:cNvPr id="559" name=""/>
            <p:cNvSpPr/>
            <p:nvPr/>
          </p:nvSpPr>
          <p:spPr>
            <a:xfrm>
              <a:off x="83340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0" name=""/>
            <p:cNvSpPr/>
            <p:nvPr/>
          </p:nvSpPr>
          <p:spPr>
            <a:xfrm>
              <a:off x="85716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1" name=""/>
            <p:cNvSpPr/>
            <p:nvPr/>
          </p:nvSpPr>
          <p:spPr>
            <a:xfrm>
              <a:off x="88236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2" name=""/>
            <p:cNvSpPr/>
            <p:nvPr/>
          </p:nvSpPr>
          <p:spPr>
            <a:xfrm>
              <a:off x="90828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3" name=""/>
            <p:cNvSpPr/>
            <p:nvPr/>
          </p:nvSpPr>
          <p:spPr>
            <a:xfrm>
              <a:off x="93348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4" name=""/>
            <p:cNvSpPr/>
            <p:nvPr/>
          </p:nvSpPr>
          <p:spPr>
            <a:xfrm>
              <a:off x="959040" y="2178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5" name=""/>
            <p:cNvSpPr/>
            <p:nvPr/>
          </p:nvSpPr>
          <p:spPr>
            <a:xfrm>
              <a:off x="98424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6" name=""/>
            <p:cNvSpPr/>
            <p:nvPr/>
          </p:nvSpPr>
          <p:spPr>
            <a:xfrm>
              <a:off x="1009440" y="2178000"/>
              <a:ext cx="1152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7" name=""/>
            <p:cNvSpPr/>
            <p:nvPr/>
          </p:nvSpPr>
          <p:spPr>
            <a:xfrm>
              <a:off x="103356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8" name=""/>
            <p:cNvSpPr/>
            <p:nvPr/>
          </p:nvSpPr>
          <p:spPr>
            <a:xfrm>
              <a:off x="1059120" y="2178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9" name=""/>
            <p:cNvSpPr/>
            <p:nvPr/>
          </p:nvSpPr>
          <p:spPr>
            <a:xfrm>
              <a:off x="108432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0" name=""/>
            <p:cNvSpPr/>
            <p:nvPr/>
          </p:nvSpPr>
          <p:spPr>
            <a:xfrm>
              <a:off x="110988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1" name=""/>
            <p:cNvSpPr/>
            <p:nvPr/>
          </p:nvSpPr>
          <p:spPr>
            <a:xfrm>
              <a:off x="113544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2" name=""/>
            <p:cNvSpPr/>
            <p:nvPr/>
          </p:nvSpPr>
          <p:spPr>
            <a:xfrm>
              <a:off x="1160640" y="217800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3" name=""/>
            <p:cNvSpPr/>
            <p:nvPr/>
          </p:nvSpPr>
          <p:spPr>
            <a:xfrm>
              <a:off x="118476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4" name=""/>
            <p:cNvSpPr/>
            <p:nvPr/>
          </p:nvSpPr>
          <p:spPr>
            <a:xfrm>
              <a:off x="1210320" y="2178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5" name=""/>
            <p:cNvSpPr/>
            <p:nvPr/>
          </p:nvSpPr>
          <p:spPr>
            <a:xfrm>
              <a:off x="123552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6" name=""/>
            <p:cNvSpPr/>
            <p:nvPr/>
          </p:nvSpPr>
          <p:spPr>
            <a:xfrm>
              <a:off x="126072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7" name=""/>
            <p:cNvSpPr/>
            <p:nvPr/>
          </p:nvSpPr>
          <p:spPr>
            <a:xfrm>
              <a:off x="1286280" y="2178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8" name=""/>
            <p:cNvSpPr/>
            <p:nvPr/>
          </p:nvSpPr>
          <p:spPr>
            <a:xfrm>
              <a:off x="1311840" y="217800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9" name=""/>
            <p:cNvSpPr/>
            <p:nvPr/>
          </p:nvSpPr>
          <p:spPr>
            <a:xfrm>
              <a:off x="133560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0" name=""/>
            <p:cNvSpPr/>
            <p:nvPr/>
          </p:nvSpPr>
          <p:spPr>
            <a:xfrm>
              <a:off x="136116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1" name=""/>
            <p:cNvSpPr/>
            <p:nvPr/>
          </p:nvSpPr>
          <p:spPr>
            <a:xfrm>
              <a:off x="1386720" y="21700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2" name=""/>
            <p:cNvSpPr/>
            <p:nvPr/>
          </p:nvSpPr>
          <p:spPr>
            <a:xfrm>
              <a:off x="141192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3" name=""/>
            <p:cNvSpPr/>
            <p:nvPr/>
          </p:nvSpPr>
          <p:spPr>
            <a:xfrm>
              <a:off x="1437480" y="21700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4" name=""/>
            <p:cNvSpPr/>
            <p:nvPr/>
          </p:nvSpPr>
          <p:spPr>
            <a:xfrm>
              <a:off x="1462680" y="217008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5"/>
                  </a:lnTo>
                  <a:lnTo>
                    <a:pt x="8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5" name=""/>
            <p:cNvSpPr/>
            <p:nvPr/>
          </p:nvSpPr>
          <p:spPr>
            <a:xfrm>
              <a:off x="148680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6" name=""/>
            <p:cNvSpPr/>
            <p:nvPr/>
          </p:nvSpPr>
          <p:spPr>
            <a:xfrm>
              <a:off x="151200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7" name=""/>
            <p:cNvSpPr/>
            <p:nvPr/>
          </p:nvSpPr>
          <p:spPr>
            <a:xfrm>
              <a:off x="1537560" y="21700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8" name=""/>
            <p:cNvSpPr/>
            <p:nvPr/>
          </p:nvSpPr>
          <p:spPr>
            <a:xfrm>
              <a:off x="156312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9" name=""/>
            <p:cNvSpPr/>
            <p:nvPr/>
          </p:nvSpPr>
          <p:spPr>
            <a:xfrm>
              <a:off x="158832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0" name=""/>
            <p:cNvSpPr/>
            <p:nvPr/>
          </p:nvSpPr>
          <p:spPr>
            <a:xfrm>
              <a:off x="1613880" y="21700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1" name=""/>
            <p:cNvSpPr/>
            <p:nvPr/>
          </p:nvSpPr>
          <p:spPr>
            <a:xfrm>
              <a:off x="1638000" y="21700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2" name=""/>
            <p:cNvSpPr/>
            <p:nvPr/>
          </p:nvSpPr>
          <p:spPr>
            <a:xfrm>
              <a:off x="166320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3" name=""/>
            <p:cNvSpPr/>
            <p:nvPr/>
          </p:nvSpPr>
          <p:spPr>
            <a:xfrm>
              <a:off x="168840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4" name=""/>
            <p:cNvSpPr/>
            <p:nvPr/>
          </p:nvSpPr>
          <p:spPr>
            <a:xfrm>
              <a:off x="171396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5" name=""/>
            <p:cNvSpPr/>
            <p:nvPr/>
          </p:nvSpPr>
          <p:spPr>
            <a:xfrm>
              <a:off x="173916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6" name=""/>
            <p:cNvSpPr/>
            <p:nvPr/>
          </p:nvSpPr>
          <p:spPr>
            <a:xfrm>
              <a:off x="1765080" y="21700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7" name=""/>
            <p:cNvSpPr/>
            <p:nvPr/>
          </p:nvSpPr>
          <p:spPr>
            <a:xfrm>
              <a:off x="1788840" y="21700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8" name=""/>
            <p:cNvSpPr/>
            <p:nvPr/>
          </p:nvSpPr>
          <p:spPr>
            <a:xfrm>
              <a:off x="181404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9" name=""/>
            <p:cNvSpPr/>
            <p:nvPr/>
          </p:nvSpPr>
          <p:spPr>
            <a:xfrm>
              <a:off x="183960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0" name=""/>
            <p:cNvSpPr/>
            <p:nvPr/>
          </p:nvSpPr>
          <p:spPr>
            <a:xfrm>
              <a:off x="1865160" y="21700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1" name=""/>
            <p:cNvSpPr/>
            <p:nvPr/>
          </p:nvSpPr>
          <p:spPr>
            <a:xfrm>
              <a:off x="189036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02" name=""/>
          <p:cNvGrpSpPr/>
          <p:nvPr/>
        </p:nvGrpSpPr>
        <p:grpSpPr>
          <a:xfrm>
            <a:off x="826920" y="2178000"/>
            <a:ext cx="1082520" cy="432000"/>
            <a:chOff x="826920" y="2178000"/>
            <a:chExt cx="1082520" cy="432000"/>
          </a:xfrm>
        </p:grpSpPr>
        <p:sp>
          <p:nvSpPr>
            <p:cNvPr id="603" name=""/>
            <p:cNvSpPr/>
            <p:nvPr/>
          </p:nvSpPr>
          <p:spPr>
            <a:xfrm>
              <a:off x="82692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4" name=""/>
            <p:cNvSpPr/>
            <p:nvPr/>
          </p:nvSpPr>
          <p:spPr>
            <a:xfrm>
              <a:off x="852120" y="2184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5" name=""/>
            <p:cNvSpPr/>
            <p:nvPr/>
          </p:nvSpPr>
          <p:spPr>
            <a:xfrm>
              <a:off x="877680" y="2198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6" name=""/>
            <p:cNvSpPr/>
            <p:nvPr/>
          </p:nvSpPr>
          <p:spPr>
            <a:xfrm>
              <a:off x="896040" y="220680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7" name=""/>
            <p:cNvSpPr/>
            <p:nvPr/>
          </p:nvSpPr>
          <p:spPr>
            <a:xfrm>
              <a:off x="921600" y="221328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8" name=""/>
            <p:cNvSpPr/>
            <p:nvPr/>
          </p:nvSpPr>
          <p:spPr>
            <a:xfrm>
              <a:off x="946800" y="2227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9" name=""/>
            <p:cNvSpPr/>
            <p:nvPr/>
          </p:nvSpPr>
          <p:spPr>
            <a:xfrm>
              <a:off x="972000" y="2233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0" name=""/>
            <p:cNvSpPr/>
            <p:nvPr/>
          </p:nvSpPr>
          <p:spPr>
            <a:xfrm>
              <a:off x="990720" y="22417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1" name=""/>
            <p:cNvSpPr/>
            <p:nvPr/>
          </p:nvSpPr>
          <p:spPr>
            <a:xfrm>
              <a:off x="1015920" y="22561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2" name=""/>
            <p:cNvSpPr/>
            <p:nvPr/>
          </p:nvSpPr>
          <p:spPr>
            <a:xfrm>
              <a:off x="1041120" y="2262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3" name=""/>
            <p:cNvSpPr/>
            <p:nvPr/>
          </p:nvSpPr>
          <p:spPr>
            <a:xfrm>
              <a:off x="1067040" y="22701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4" name=""/>
            <p:cNvSpPr/>
            <p:nvPr/>
          </p:nvSpPr>
          <p:spPr>
            <a:xfrm>
              <a:off x="1090800" y="22766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5" name=""/>
            <p:cNvSpPr/>
            <p:nvPr/>
          </p:nvSpPr>
          <p:spPr>
            <a:xfrm>
              <a:off x="1110600" y="22910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6" name=""/>
            <p:cNvSpPr/>
            <p:nvPr/>
          </p:nvSpPr>
          <p:spPr>
            <a:xfrm>
              <a:off x="1136160" y="229896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7" name=""/>
            <p:cNvSpPr/>
            <p:nvPr/>
          </p:nvSpPr>
          <p:spPr>
            <a:xfrm>
              <a:off x="1161360" y="230508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8" name=""/>
            <p:cNvSpPr/>
            <p:nvPr/>
          </p:nvSpPr>
          <p:spPr>
            <a:xfrm>
              <a:off x="1185480" y="2319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9" name=""/>
            <p:cNvSpPr/>
            <p:nvPr/>
          </p:nvSpPr>
          <p:spPr>
            <a:xfrm>
              <a:off x="1205280" y="23259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0" name=""/>
            <p:cNvSpPr/>
            <p:nvPr/>
          </p:nvSpPr>
          <p:spPr>
            <a:xfrm>
              <a:off x="1230480" y="2333880"/>
              <a:ext cx="1152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1" name=""/>
            <p:cNvSpPr/>
            <p:nvPr/>
          </p:nvSpPr>
          <p:spPr>
            <a:xfrm>
              <a:off x="1254600" y="23479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2" name=""/>
            <p:cNvSpPr/>
            <p:nvPr/>
          </p:nvSpPr>
          <p:spPr>
            <a:xfrm>
              <a:off x="1280160" y="23544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3" name=""/>
            <p:cNvSpPr/>
            <p:nvPr/>
          </p:nvSpPr>
          <p:spPr>
            <a:xfrm>
              <a:off x="1305360" y="2362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4" name=""/>
            <p:cNvSpPr/>
            <p:nvPr/>
          </p:nvSpPr>
          <p:spPr>
            <a:xfrm>
              <a:off x="1323720" y="237672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5" name=""/>
            <p:cNvSpPr/>
            <p:nvPr/>
          </p:nvSpPr>
          <p:spPr>
            <a:xfrm>
              <a:off x="1349280" y="23828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6" name=""/>
            <p:cNvSpPr/>
            <p:nvPr/>
          </p:nvSpPr>
          <p:spPr>
            <a:xfrm>
              <a:off x="1374480" y="2389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7" name=""/>
            <p:cNvSpPr/>
            <p:nvPr/>
          </p:nvSpPr>
          <p:spPr>
            <a:xfrm>
              <a:off x="1400040" y="24037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8" name=""/>
            <p:cNvSpPr/>
            <p:nvPr/>
          </p:nvSpPr>
          <p:spPr>
            <a:xfrm>
              <a:off x="1418400" y="24116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9" name=""/>
            <p:cNvSpPr/>
            <p:nvPr/>
          </p:nvSpPr>
          <p:spPr>
            <a:xfrm>
              <a:off x="1443600" y="24177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0" name=""/>
            <p:cNvSpPr/>
            <p:nvPr/>
          </p:nvSpPr>
          <p:spPr>
            <a:xfrm>
              <a:off x="1469520" y="24321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1" name=""/>
            <p:cNvSpPr/>
            <p:nvPr/>
          </p:nvSpPr>
          <p:spPr>
            <a:xfrm>
              <a:off x="1494720" y="244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2" name=""/>
            <p:cNvSpPr/>
            <p:nvPr/>
          </p:nvSpPr>
          <p:spPr>
            <a:xfrm>
              <a:off x="1519920" y="24465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3" name=""/>
            <p:cNvSpPr/>
            <p:nvPr/>
          </p:nvSpPr>
          <p:spPr>
            <a:xfrm>
              <a:off x="1538640" y="24606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4" name=""/>
            <p:cNvSpPr/>
            <p:nvPr/>
          </p:nvSpPr>
          <p:spPr>
            <a:xfrm>
              <a:off x="1563840" y="246852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5" name=""/>
            <p:cNvSpPr/>
            <p:nvPr/>
          </p:nvSpPr>
          <p:spPr>
            <a:xfrm>
              <a:off x="1589040" y="2475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6" name=""/>
            <p:cNvSpPr/>
            <p:nvPr/>
          </p:nvSpPr>
          <p:spPr>
            <a:xfrm>
              <a:off x="1614600" y="248148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7" name=""/>
            <p:cNvSpPr/>
            <p:nvPr/>
          </p:nvSpPr>
          <p:spPr>
            <a:xfrm>
              <a:off x="1632960" y="24955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8" name=""/>
            <p:cNvSpPr/>
            <p:nvPr/>
          </p:nvSpPr>
          <p:spPr>
            <a:xfrm>
              <a:off x="1658160" y="2503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9" name=""/>
            <p:cNvSpPr/>
            <p:nvPr/>
          </p:nvSpPr>
          <p:spPr>
            <a:xfrm>
              <a:off x="1684080" y="25099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0" name=""/>
            <p:cNvSpPr/>
            <p:nvPr/>
          </p:nvSpPr>
          <p:spPr>
            <a:xfrm>
              <a:off x="1707840" y="25243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1" name=""/>
            <p:cNvSpPr/>
            <p:nvPr/>
          </p:nvSpPr>
          <p:spPr>
            <a:xfrm>
              <a:off x="1733400" y="2532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2" name=""/>
            <p:cNvSpPr/>
            <p:nvPr/>
          </p:nvSpPr>
          <p:spPr>
            <a:xfrm>
              <a:off x="1753200" y="2538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3" name=""/>
            <p:cNvSpPr/>
            <p:nvPr/>
          </p:nvSpPr>
          <p:spPr>
            <a:xfrm>
              <a:off x="1778400" y="2552760"/>
              <a:ext cx="1152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5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4" name=""/>
            <p:cNvSpPr/>
            <p:nvPr/>
          </p:nvSpPr>
          <p:spPr>
            <a:xfrm>
              <a:off x="1802520" y="256068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5" name=""/>
            <p:cNvSpPr/>
            <p:nvPr/>
          </p:nvSpPr>
          <p:spPr>
            <a:xfrm>
              <a:off x="1828080" y="25671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6" name=""/>
            <p:cNvSpPr/>
            <p:nvPr/>
          </p:nvSpPr>
          <p:spPr>
            <a:xfrm>
              <a:off x="1847520" y="25815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7" name=""/>
            <p:cNvSpPr/>
            <p:nvPr/>
          </p:nvSpPr>
          <p:spPr>
            <a:xfrm>
              <a:off x="1871640" y="2587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8" name=""/>
            <p:cNvSpPr/>
            <p:nvPr/>
          </p:nvSpPr>
          <p:spPr>
            <a:xfrm>
              <a:off x="1897200" y="25956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49" name=""/>
          <p:cNvGrpSpPr/>
          <p:nvPr/>
        </p:nvGrpSpPr>
        <p:grpSpPr>
          <a:xfrm>
            <a:off x="857160" y="2184480"/>
            <a:ext cx="1045800" cy="871560"/>
            <a:chOff x="857160" y="2184480"/>
            <a:chExt cx="1045800" cy="871560"/>
          </a:xfrm>
        </p:grpSpPr>
        <p:sp>
          <p:nvSpPr>
            <p:cNvPr id="650" name=""/>
            <p:cNvSpPr/>
            <p:nvPr/>
          </p:nvSpPr>
          <p:spPr>
            <a:xfrm>
              <a:off x="857160" y="2184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1" name=""/>
            <p:cNvSpPr/>
            <p:nvPr/>
          </p:nvSpPr>
          <p:spPr>
            <a:xfrm>
              <a:off x="876960" y="2198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2" name=""/>
            <p:cNvSpPr/>
            <p:nvPr/>
          </p:nvSpPr>
          <p:spPr>
            <a:xfrm>
              <a:off x="894960" y="22194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3" name=""/>
            <p:cNvSpPr/>
            <p:nvPr/>
          </p:nvSpPr>
          <p:spPr>
            <a:xfrm>
              <a:off x="920520" y="22338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4" name=""/>
            <p:cNvSpPr/>
            <p:nvPr/>
          </p:nvSpPr>
          <p:spPr>
            <a:xfrm>
              <a:off x="938880" y="22482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5" name=""/>
            <p:cNvSpPr/>
            <p:nvPr/>
          </p:nvSpPr>
          <p:spPr>
            <a:xfrm>
              <a:off x="958680" y="22701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6" name=""/>
            <p:cNvSpPr/>
            <p:nvPr/>
          </p:nvSpPr>
          <p:spPr>
            <a:xfrm>
              <a:off x="977040" y="22845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7" name=""/>
            <p:cNvSpPr/>
            <p:nvPr/>
          </p:nvSpPr>
          <p:spPr>
            <a:xfrm>
              <a:off x="1002240" y="2305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8" name=""/>
            <p:cNvSpPr/>
            <p:nvPr/>
          </p:nvSpPr>
          <p:spPr>
            <a:xfrm>
              <a:off x="1020960" y="23194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9" name=""/>
            <p:cNvSpPr/>
            <p:nvPr/>
          </p:nvSpPr>
          <p:spPr>
            <a:xfrm>
              <a:off x="1040400" y="23338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0" name=""/>
            <p:cNvSpPr/>
            <p:nvPr/>
          </p:nvSpPr>
          <p:spPr>
            <a:xfrm>
              <a:off x="1059120" y="23544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1" name=""/>
            <p:cNvSpPr/>
            <p:nvPr/>
          </p:nvSpPr>
          <p:spPr>
            <a:xfrm>
              <a:off x="1078560" y="2368800"/>
              <a:ext cx="1152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5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2" name=""/>
            <p:cNvSpPr/>
            <p:nvPr/>
          </p:nvSpPr>
          <p:spPr>
            <a:xfrm>
              <a:off x="1102680" y="23828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3" name=""/>
            <p:cNvSpPr/>
            <p:nvPr/>
          </p:nvSpPr>
          <p:spPr>
            <a:xfrm>
              <a:off x="1122480" y="24037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4" name=""/>
            <p:cNvSpPr/>
            <p:nvPr/>
          </p:nvSpPr>
          <p:spPr>
            <a:xfrm>
              <a:off x="1140480" y="24177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5" name=""/>
            <p:cNvSpPr/>
            <p:nvPr/>
          </p:nvSpPr>
          <p:spPr>
            <a:xfrm>
              <a:off x="1160640" y="244008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6" name=""/>
            <p:cNvSpPr/>
            <p:nvPr/>
          </p:nvSpPr>
          <p:spPr>
            <a:xfrm>
              <a:off x="1184400" y="24544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7" name=""/>
            <p:cNvSpPr/>
            <p:nvPr/>
          </p:nvSpPr>
          <p:spPr>
            <a:xfrm>
              <a:off x="1204200" y="246852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8" name=""/>
            <p:cNvSpPr/>
            <p:nvPr/>
          </p:nvSpPr>
          <p:spPr>
            <a:xfrm>
              <a:off x="1222560" y="24894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9" name=""/>
            <p:cNvSpPr/>
            <p:nvPr/>
          </p:nvSpPr>
          <p:spPr>
            <a:xfrm>
              <a:off x="1241280" y="2503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0" name=""/>
            <p:cNvSpPr/>
            <p:nvPr/>
          </p:nvSpPr>
          <p:spPr>
            <a:xfrm>
              <a:off x="1260720" y="25178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1" name=""/>
            <p:cNvSpPr/>
            <p:nvPr/>
          </p:nvSpPr>
          <p:spPr>
            <a:xfrm>
              <a:off x="1286280" y="25383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2" name=""/>
            <p:cNvSpPr/>
            <p:nvPr/>
          </p:nvSpPr>
          <p:spPr>
            <a:xfrm>
              <a:off x="1304640" y="25527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3" name=""/>
            <p:cNvSpPr/>
            <p:nvPr/>
          </p:nvSpPr>
          <p:spPr>
            <a:xfrm>
              <a:off x="1322640" y="25736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4" name=""/>
            <p:cNvSpPr/>
            <p:nvPr/>
          </p:nvSpPr>
          <p:spPr>
            <a:xfrm>
              <a:off x="1342800" y="2587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5" name=""/>
            <p:cNvSpPr/>
            <p:nvPr/>
          </p:nvSpPr>
          <p:spPr>
            <a:xfrm>
              <a:off x="1368000" y="2602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6" name=""/>
            <p:cNvSpPr/>
            <p:nvPr/>
          </p:nvSpPr>
          <p:spPr>
            <a:xfrm>
              <a:off x="1386360" y="26244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7" name=""/>
            <p:cNvSpPr/>
            <p:nvPr/>
          </p:nvSpPr>
          <p:spPr>
            <a:xfrm>
              <a:off x="1404720" y="263844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8" name=""/>
            <p:cNvSpPr/>
            <p:nvPr/>
          </p:nvSpPr>
          <p:spPr>
            <a:xfrm>
              <a:off x="1424520" y="26514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9" name=""/>
            <p:cNvSpPr/>
            <p:nvPr/>
          </p:nvSpPr>
          <p:spPr>
            <a:xfrm>
              <a:off x="1442880" y="2673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0" name=""/>
            <p:cNvSpPr/>
            <p:nvPr/>
          </p:nvSpPr>
          <p:spPr>
            <a:xfrm>
              <a:off x="1468440" y="26877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1" name=""/>
            <p:cNvSpPr/>
            <p:nvPr/>
          </p:nvSpPr>
          <p:spPr>
            <a:xfrm>
              <a:off x="1486800" y="2708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2" name=""/>
            <p:cNvSpPr/>
            <p:nvPr/>
          </p:nvSpPr>
          <p:spPr>
            <a:xfrm>
              <a:off x="1506600" y="27226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3" name=""/>
            <p:cNvSpPr/>
            <p:nvPr/>
          </p:nvSpPr>
          <p:spPr>
            <a:xfrm>
              <a:off x="1524960" y="27370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4" name=""/>
            <p:cNvSpPr/>
            <p:nvPr/>
          </p:nvSpPr>
          <p:spPr>
            <a:xfrm>
              <a:off x="1550160" y="27576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5" name=""/>
            <p:cNvSpPr/>
            <p:nvPr/>
          </p:nvSpPr>
          <p:spPr>
            <a:xfrm>
              <a:off x="1568520" y="27720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6" name=""/>
            <p:cNvSpPr/>
            <p:nvPr/>
          </p:nvSpPr>
          <p:spPr>
            <a:xfrm>
              <a:off x="1588320" y="27860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7" name=""/>
            <p:cNvSpPr/>
            <p:nvPr/>
          </p:nvSpPr>
          <p:spPr>
            <a:xfrm>
              <a:off x="1606680" y="28083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8" name=""/>
            <p:cNvSpPr/>
            <p:nvPr/>
          </p:nvSpPr>
          <p:spPr>
            <a:xfrm>
              <a:off x="1626120" y="2822760"/>
              <a:ext cx="11520" cy="12600"/>
            </a:xfrm>
            <a:custGeom>
              <a:avLst/>
              <a:gdLst/>
              <a:ahLst/>
              <a:rect l="l" t="t" r="r" b="b"/>
              <a:pathLst>
                <a:path w="8" h="8">
                  <a:moveTo>
                    <a:pt x="8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8"/>
                  </a:lnTo>
                  <a:lnTo>
                    <a:pt x="4" y="8"/>
                  </a:lnTo>
                  <a:lnTo>
                    <a:pt x="8" y="8"/>
                  </a:lnTo>
                  <a:lnTo>
                    <a:pt x="8" y="4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9" name=""/>
            <p:cNvSpPr/>
            <p:nvPr/>
          </p:nvSpPr>
          <p:spPr>
            <a:xfrm>
              <a:off x="1650240" y="2843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0" name=""/>
            <p:cNvSpPr/>
            <p:nvPr/>
          </p:nvSpPr>
          <p:spPr>
            <a:xfrm>
              <a:off x="1670040" y="2857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1" name=""/>
            <p:cNvSpPr/>
            <p:nvPr/>
          </p:nvSpPr>
          <p:spPr>
            <a:xfrm>
              <a:off x="1688400" y="28720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2" name=""/>
            <p:cNvSpPr/>
            <p:nvPr/>
          </p:nvSpPr>
          <p:spPr>
            <a:xfrm>
              <a:off x="1706760" y="28926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3" name=""/>
            <p:cNvSpPr/>
            <p:nvPr/>
          </p:nvSpPr>
          <p:spPr>
            <a:xfrm>
              <a:off x="1726920" y="29070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4" name=""/>
            <p:cNvSpPr/>
            <p:nvPr/>
          </p:nvSpPr>
          <p:spPr>
            <a:xfrm>
              <a:off x="1752120" y="29210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5" name=""/>
            <p:cNvSpPr/>
            <p:nvPr/>
          </p:nvSpPr>
          <p:spPr>
            <a:xfrm>
              <a:off x="1770480" y="29419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6" name=""/>
            <p:cNvSpPr/>
            <p:nvPr/>
          </p:nvSpPr>
          <p:spPr>
            <a:xfrm>
              <a:off x="1788840" y="29559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7" name=""/>
            <p:cNvSpPr/>
            <p:nvPr/>
          </p:nvSpPr>
          <p:spPr>
            <a:xfrm>
              <a:off x="1808280" y="2970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8" name=""/>
            <p:cNvSpPr/>
            <p:nvPr/>
          </p:nvSpPr>
          <p:spPr>
            <a:xfrm>
              <a:off x="1834200" y="299268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9" name=""/>
            <p:cNvSpPr/>
            <p:nvPr/>
          </p:nvSpPr>
          <p:spPr>
            <a:xfrm>
              <a:off x="1852200" y="3005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0" name=""/>
            <p:cNvSpPr/>
            <p:nvPr/>
          </p:nvSpPr>
          <p:spPr>
            <a:xfrm>
              <a:off x="1870560" y="30276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1" name=""/>
            <p:cNvSpPr/>
            <p:nvPr/>
          </p:nvSpPr>
          <p:spPr>
            <a:xfrm>
              <a:off x="1890360" y="30416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02" name=""/>
          <p:cNvGrpSpPr/>
          <p:nvPr/>
        </p:nvGrpSpPr>
        <p:grpSpPr>
          <a:xfrm>
            <a:off x="852480" y="2163600"/>
            <a:ext cx="1107720" cy="1309680"/>
            <a:chOff x="852480" y="2163600"/>
            <a:chExt cx="1107720" cy="1309680"/>
          </a:xfrm>
        </p:grpSpPr>
        <p:sp>
          <p:nvSpPr>
            <p:cNvPr id="703" name=""/>
            <p:cNvSpPr/>
            <p:nvPr/>
          </p:nvSpPr>
          <p:spPr>
            <a:xfrm>
              <a:off x="852480" y="21636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4" name=""/>
            <p:cNvSpPr/>
            <p:nvPr/>
          </p:nvSpPr>
          <p:spPr>
            <a:xfrm>
              <a:off x="870840" y="21841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5" name=""/>
            <p:cNvSpPr/>
            <p:nvPr/>
          </p:nvSpPr>
          <p:spPr>
            <a:xfrm>
              <a:off x="890640" y="220644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6" name=""/>
            <p:cNvSpPr/>
            <p:nvPr/>
          </p:nvSpPr>
          <p:spPr>
            <a:xfrm>
              <a:off x="903240" y="22269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7" name=""/>
            <p:cNvSpPr/>
            <p:nvPr/>
          </p:nvSpPr>
          <p:spPr>
            <a:xfrm>
              <a:off x="921600" y="22478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8" name=""/>
            <p:cNvSpPr/>
            <p:nvPr/>
          </p:nvSpPr>
          <p:spPr>
            <a:xfrm>
              <a:off x="939960" y="2261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9" name=""/>
            <p:cNvSpPr/>
            <p:nvPr/>
          </p:nvSpPr>
          <p:spPr>
            <a:xfrm>
              <a:off x="959760" y="22842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0" name=""/>
            <p:cNvSpPr/>
            <p:nvPr/>
          </p:nvSpPr>
          <p:spPr>
            <a:xfrm>
              <a:off x="972360" y="23047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1" name=""/>
            <p:cNvSpPr/>
            <p:nvPr/>
          </p:nvSpPr>
          <p:spPr>
            <a:xfrm>
              <a:off x="990720" y="23256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2" name=""/>
            <p:cNvSpPr/>
            <p:nvPr/>
          </p:nvSpPr>
          <p:spPr>
            <a:xfrm>
              <a:off x="1010520" y="2347560"/>
              <a:ext cx="1152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3" name=""/>
            <p:cNvSpPr/>
            <p:nvPr/>
          </p:nvSpPr>
          <p:spPr>
            <a:xfrm>
              <a:off x="1028880" y="23684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4" name=""/>
            <p:cNvSpPr/>
            <p:nvPr/>
          </p:nvSpPr>
          <p:spPr>
            <a:xfrm>
              <a:off x="1041480" y="23889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5" name=""/>
            <p:cNvSpPr/>
            <p:nvPr/>
          </p:nvSpPr>
          <p:spPr>
            <a:xfrm>
              <a:off x="1060200" y="241128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6" name=""/>
            <p:cNvSpPr/>
            <p:nvPr/>
          </p:nvSpPr>
          <p:spPr>
            <a:xfrm>
              <a:off x="1079640" y="2431800"/>
              <a:ext cx="1152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7" name=""/>
            <p:cNvSpPr/>
            <p:nvPr/>
          </p:nvSpPr>
          <p:spPr>
            <a:xfrm>
              <a:off x="1098000" y="24541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8" name=""/>
            <p:cNvSpPr/>
            <p:nvPr/>
          </p:nvSpPr>
          <p:spPr>
            <a:xfrm>
              <a:off x="1110600" y="246816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9" name=""/>
            <p:cNvSpPr/>
            <p:nvPr/>
          </p:nvSpPr>
          <p:spPr>
            <a:xfrm>
              <a:off x="1129320" y="24890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0" name=""/>
            <p:cNvSpPr/>
            <p:nvPr/>
          </p:nvSpPr>
          <p:spPr>
            <a:xfrm>
              <a:off x="1149120" y="25095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1" name=""/>
            <p:cNvSpPr/>
            <p:nvPr/>
          </p:nvSpPr>
          <p:spPr>
            <a:xfrm>
              <a:off x="1167120" y="2531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2" name=""/>
            <p:cNvSpPr/>
            <p:nvPr/>
          </p:nvSpPr>
          <p:spPr>
            <a:xfrm>
              <a:off x="1180080" y="25524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3" name=""/>
            <p:cNvSpPr/>
            <p:nvPr/>
          </p:nvSpPr>
          <p:spPr>
            <a:xfrm>
              <a:off x="1198440" y="25732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4" name=""/>
            <p:cNvSpPr/>
            <p:nvPr/>
          </p:nvSpPr>
          <p:spPr>
            <a:xfrm>
              <a:off x="1218240" y="25952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5" name=""/>
            <p:cNvSpPr/>
            <p:nvPr/>
          </p:nvSpPr>
          <p:spPr>
            <a:xfrm>
              <a:off x="1236240" y="26161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6" name=""/>
            <p:cNvSpPr/>
            <p:nvPr/>
          </p:nvSpPr>
          <p:spPr>
            <a:xfrm>
              <a:off x="1249200" y="2638080"/>
              <a:ext cx="1224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7" name=""/>
            <p:cNvSpPr/>
            <p:nvPr/>
          </p:nvSpPr>
          <p:spPr>
            <a:xfrm>
              <a:off x="1267560" y="26589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8" name=""/>
            <p:cNvSpPr/>
            <p:nvPr/>
          </p:nvSpPr>
          <p:spPr>
            <a:xfrm>
              <a:off x="1287360" y="2673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9" name=""/>
            <p:cNvSpPr/>
            <p:nvPr/>
          </p:nvSpPr>
          <p:spPr>
            <a:xfrm>
              <a:off x="1305360" y="26938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0" name=""/>
            <p:cNvSpPr/>
            <p:nvPr/>
          </p:nvSpPr>
          <p:spPr>
            <a:xfrm>
              <a:off x="1318320" y="27158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1" name=""/>
            <p:cNvSpPr/>
            <p:nvPr/>
          </p:nvSpPr>
          <p:spPr>
            <a:xfrm>
              <a:off x="1336680" y="27367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2" name=""/>
            <p:cNvSpPr/>
            <p:nvPr/>
          </p:nvSpPr>
          <p:spPr>
            <a:xfrm>
              <a:off x="1356480" y="27572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3" name=""/>
            <p:cNvSpPr/>
            <p:nvPr/>
          </p:nvSpPr>
          <p:spPr>
            <a:xfrm>
              <a:off x="1374840" y="27795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4" name=""/>
            <p:cNvSpPr/>
            <p:nvPr/>
          </p:nvSpPr>
          <p:spPr>
            <a:xfrm>
              <a:off x="1387440" y="28000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5" name=""/>
            <p:cNvSpPr/>
            <p:nvPr/>
          </p:nvSpPr>
          <p:spPr>
            <a:xfrm>
              <a:off x="1405800" y="282240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6" name=""/>
            <p:cNvSpPr/>
            <p:nvPr/>
          </p:nvSpPr>
          <p:spPr>
            <a:xfrm>
              <a:off x="1425600" y="28429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7" name=""/>
            <p:cNvSpPr/>
            <p:nvPr/>
          </p:nvSpPr>
          <p:spPr>
            <a:xfrm>
              <a:off x="1443960" y="2863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8" name=""/>
            <p:cNvSpPr/>
            <p:nvPr/>
          </p:nvSpPr>
          <p:spPr>
            <a:xfrm>
              <a:off x="1456560" y="28778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9" name=""/>
            <p:cNvSpPr/>
            <p:nvPr/>
          </p:nvSpPr>
          <p:spPr>
            <a:xfrm>
              <a:off x="1474920" y="290016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0" name=""/>
            <p:cNvSpPr/>
            <p:nvPr/>
          </p:nvSpPr>
          <p:spPr>
            <a:xfrm>
              <a:off x="1494720" y="2920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1" name=""/>
            <p:cNvSpPr/>
            <p:nvPr/>
          </p:nvSpPr>
          <p:spPr>
            <a:xfrm>
              <a:off x="1513080" y="29415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2" name=""/>
            <p:cNvSpPr/>
            <p:nvPr/>
          </p:nvSpPr>
          <p:spPr>
            <a:xfrm>
              <a:off x="1532880" y="29635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3" name=""/>
            <p:cNvSpPr/>
            <p:nvPr/>
          </p:nvSpPr>
          <p:spPr>
            <a:xfrm>
              <a:off x="1545480" y="298440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5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4" name=""/>
            <p:cNvSpPr/>
            <p:nvPr/>
          </p:nvSpPr>
          <p:spPr>
            <a:xfrm>
              <a:off x="1563840" y="30049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5" name=""/>
            <p:cNvSpPr/>
            <p:nvPr/>
          </p:nvSpPr>
          <p:spPr>
            <a:xfrm>
              <a:off x="158220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6" name=""/>
            <p:cNvSpPr/>
            <p:nvPr/>
          </p:nvSpPr>
          <p:spPr>
            <a:xfrm>
              <a:off x="1602000" y="30477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7" name=""/>
            <p:cNvSpPr/>
            <p:nvPr/>
          </p:nvSpPr>
          <p:spPr>
            <a:xfrm>
              <a:off x="1614600" y="307008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8" name=""/>
            <p:cNvSpPr/>
            <p:nvPr/>
          </p:nvSpPr>
          <p:spPr>
            <a:xfrm>
              <a:off x="1632960" y="308412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9" name=""/>
            <p:cNvSpPr/>
            <p:nvPr/>
          </p:nvSpPr>
          <p:spPr>
            <a:xfrm>
              <a:off x="1651320" y="31050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0" name=""/>
            <p:cNvSpPr/>
            <p:nvPr/>
          </p:nvSpPr>
          <p:spPr>
            <a:xfrm>
              <a:off x="1671120" y="31255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1" name=""/>
            <p:cNvSpPr/>
            <p:nvPr/>
          </p:nvSpPr>
          <p:spPr>
            <a:xfrm>
              <a:off x="1683720" y="31478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2" name=""/>
            <p:cNvSpPr/>
            <p:nvPr/>
          </p:nvSpPr>
          <p:spPr>
            <a:xfrm>
              <a:off x="1702080" y="3168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3" name=""/>
            <p:cNvSpPr/>
            <p:nvPr/>
          </p:nvSpPr>
          <p:spPr>
            <a:xfrm>
              <a:off x="1720440" y="3188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4" name=""/>
            <p:cNvSpPr/>
            <p:nvPr/>
          </p:nvSpPr>
          <p:spPr>
            <a:xfrm>
              <a:off x="1740240" y="32112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5" name=""/>
            <p:cNvSpPr/>
            <p:nvPr/>
          </p:nvSpPr>
          <p:spPr>
            <a:xfrm>
              <a:off x="1752840" y="32320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6" name=""/>
            <p:cNvSpPr/>
            <p:nvPr/>
          </p:nvSpPr>
          <p:spPr>
            <a:xfrm>
              <a:off x="1771200" y="325404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7" name=""/>
            <p:cNvSpPr/>
            <p:nvPr/>
          </p:nvSpPr>
          <p:spPr>
            <a:xfrm>
              <a:off x="1789920" y="32749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8" name=""/>
            <p:cNvSpPr/>
            <p:nvPr/>
          </p:nvSpPr>
          <p:spPr>
            <a:xfrm>
              <a:off x="1809360" y="32889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9" name=""/>
            <p:cNvSpPr/>
            <p:nvPr/>
          </p:nvSpPr>
          <p:spPr>
            <a:xfrm>
              <a:off x="1822320" y="3309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0" name=""/>
            <p:cNvSpPr/>
            <p:nvPr/>
          </p:nvSpPr>
          <p:spPr>
            <a:xfrm>
              <a:off x="1840320" y="333180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1" name=""/>
            <p:cNvSpPr/>
            <p:nvPr/>
          </p:nvSpPr>
          <p:spPr>
            <a:xfrm>
              <a:off x="1860120" y="335268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2" name=""/>
            <p:cNvSpPr/>
            <p:nvPr/>
          </p:nvSpPr>
          <p:spPr>
            <a:xfrm>
              <a:off x="1878480" y="33732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3" name=""/>
            <p:cNvSpPr/>
            <p:nvPr/>
          </p:nvSpPr>
          <p:spPr>
            <a:xfrm>
              <a:off x="1891440" y="33955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4" name=""/>
            <p:cNvSpPr/>
            <p:nvPr/>
          </p:nvSpPr>
          <p:spPr>
            <a:xfrm>
              <a:off x="1909440" y="34160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5" name=""/>
            <p:cNvSpPr/>
            <p:nvPr/>
          </p:nvSpPr>
          <p:spPr>
            <a:xfrm>
              <a:off x="1929240" y="343656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6" name=""/>
            <p:cNvSpPr/>
            <p:nvPr/>
          </p:nvSpPr>
          <p:spPr>
            <a:xfrm>
              <a:off x="1947600" y="3458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67" name=""/>
          <p:cNvGrpSpPr/>
          <p:nvPr/>
        </p:nvGrpSpPr>
        <p:grpSpPr>
          <a:xfrm>
            <a:off x="2022480" y="888840"/>
            <a:ext cx="1095120" cy="842760"/>
            <a:chOff x="2022480" y="888840"/>
            <a:chExt cx="1095120" cy="842760"/>
          </a:xfrm>
        </p:grpSpPr>
        <p:sp>
          <p:nvSpPr>
            <p:cNvPr id="768" name=""/>
            <p:cNvSpPr/>
            <p:nvPr/>
          </p:nvSpPr>
          <p:spPr>
            <a:xfrm>
              <a:off x="2022480" y="17175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9" name=""/>
            <p:cNvSpPr/>
            <p:nvPr/>
          </p:nvSpPr>
          <p:spPr>
            <a:xfrm>
              <a:off x="2042280" y="17031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0" name=""/>
            <p:cNvSpPr/>
            <p:nvPr/>
          </p:nvSpPr>
          <p:spPr>
            <a:xfrm>
              <a:off x="2067480" y="168264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1" name=""/>
            <p:cNvSpPr/>
            <p:nvPr/>
          </p:nvSpPr>
          <p:spPr>
            <a:xfrm>
              <a:off x="2085840" y="16682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2" name=""/>
            <p:cNvSpPr/>
            <p:nvPr/>
          </p:nvSpPr>
          <p:spPr>
            <a:xfrm>
              <a:off x="2104200" y="16538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3" name=""/>
            <p:cNvSpPr/>
            <p:nvPr/>
          </p:nvSpPr>
          <p:spPr>
            <a:xfrm>
              <a:off x="2129400" y="16398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4" name=""/>
            <p:cNvSpPr/>
            <p:nvPr/>
          </p:nvSpPr>
          <p:spPr>
            <a:xfrm>
              <a:off x="2149560" y="1617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5" name=""/>
            <p:cNvSpPr/>
            <p:nvPr/>
          </p:nvSpPr>
          <p:spPr>
            <a:xfrm>
              <a:off x="2167560" y="1603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6" name=""/>
            <p:cNvSpPr/>
            <p:nvPr/>
          </p:nvSpPr>
          <p:spPr>
            <a:xfrm>
              <a:off x="2186280" y="159048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7" name=""/>
            <p:cNvSpPr/>
            <p:nvPr/>
          </p:nvSpPr>
          <p:spPr>
            <a:xfrm>
              <a:off x="2211480" y="1576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8" name=""/>
            <p:cNvSpPr/>
            <p:nvPr/>
          </p:nvSpPr>
          <p:spPr>
            <a:xfrm>
              <a:off x="2231280" y="15537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9" name=""/>
            <p:cNvSpPr/>
            <p:nvPr/>
          </p:nvSpPr>
          <p:spPr>
            <a:xfrm>
              <a:off x="2249640" y="15397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0" name=""/>
            <p:cNvSpPr/>
            <p:nvPr/>
          </p:nvSpPr>
          <p:spPr>
            <a:xfrm>
              <a:off x="2274840" y="1525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1" name=""/>
            <p:cNvSpPr/>
            <p:nvPr/>
          </p:nvSpPr>
          <p:spPr>
            <a:xfrm>
              <a:off x="2293560" y="151272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2" name=""/>
            <p:cNvSpPr/>
            <p:nvPr/>
          </p:nvSpPr>
          <p:spPr>
            <a:xfrm>
              <a:off x="2313360" y="14904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3" name=""/>
            <p:cNvSpPr/>
            <p:nvPr/>
          </p:nvSpPr>
          <p:spPr>
            <a:xfrm>
              <a:off x="2337480" y="1476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4" name=""/>
            <p:cNvSpPr/>
            <p:nvPr/>
          </p:nvSpPr>
          <p:spPr>
            <a:xfrm>
              <a:off x="2356920" y="14619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5" name=""/>
            <p:cNvSpPr/>
            <p:nvPr/>
          </p:nvSpPr>
          <p:spPr>
            <a:xfrm>
              <a:off x="2375280" y="14475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6" name=""/>
            <p:cNvSpPr/>
            <p:nvPr/>
          </p:nvSpPr>
          <p:spPr>
            <a:xfrm>
              <a:off x="2395080" y="1427040"/>
              <a:ext cx="1152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7" name=""/>
            <p:cNvSpPr/>
            <p:nvPr/>
          </p:nvSpPr>
          <p:spPr>
            <a:xfrm>
              <a:off x="2418840" y="14126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8" name=""/>
            <p:cNvSpPr/>
            <p:nvPr/>
          </p:nvSpPr>
          <p:spPr>
            <a:xfrm>
              <a:off x="2438640" y="1398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9" name=""/>
            <p:cNvSpPr/>
            <p:nvPr/>
          </p:nvSpPr>
          <p:spPr>
            <a:xfrm>
              <a:off x="2457000" y="13842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0" name=""/>
            <p:cNvSpPr/>
            <p:nvPr/>
          </p:nvSpPr>
          <p:spPr>
            <a:xfrm>
              <a:off x="2482560" y="13633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1" name=""/>
            <p:cNvSpPr/>
            <p:nvPr/>
          </p:nvSpPr>
          <p:spPr>
            <a:xfrm>
              <a:off x="2500920" y="13492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2" name=""/>
            <p:cNvSpPr/>
            <p:nvPr/>
          </p:nvSpPr>
          <p:spPr>
            <a:xfrm>
              <a:off x="2520720" y="13348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3" name=""/>
            <p:cNvSpPr/>
            <p:nvPr/>
          </p:nvSpPr>
          <p:spPr>
            <a:xfrm>
              <a:off x="2545920" y="1320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4" name=""/>
            <p:cNvSpPr/>
            <p:nvPr/>
          </p:nvSpPr>
          <p:spPr>
            <a:xfrm>
              <a:off x="2564280" y="12999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5" name=""/>
            <p:cNvSpPr/>
            <p:nvPr/>
          </p:nvSpPr>
          <p:spPr>
            <a:xfrm>
              <a:off x="2583000" y="12855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6" name=""/>
            <p:cNvSpPr/>
            <p:nvPr/>
          </p:nvSpPr>
          <p:spPr>
            <a:xfrm>
              <a:off x="2608200" y="12715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7" name=""/>
            <p:cNvSpPr/>
            <p:nvPr/>
          </p:nvSpPr>
          <p:spPr>
            <a:xfrm>
              <a:off x="2628000" y="125712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8" name=""/>
            <p:cNvSpPr/>
            <p:nvPr/>
          </p:nvSpPr>
          <p:spPr>
            <a:xfrm>
              <a:off x="2646360" y="12366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9" name=""/>
            <p:cNvSpPr/>
            <p:nvPr/>
          </p:nvSpPr>
          <p:spPr>
            <a:xfrm>
              <a:off x="2664720" y="12222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0" name=""/>
            <p:cNvSpPr/>
            <p:nvPr/>
          </p:nvSpPr>
          <p:spPr>
            <a:xfrm>
              <a:off x="2690280" y="1207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1" name=""/>
            <p:cNvSpPr/>
            <p:nvPr/>
          </p:nvSpPr>
          <p:spPr>
            <a:xfrm>
              <a:off x="2710080" y="119340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2" name=""/>
            <p:cNvSpPr/>
            <p:nvPr/>
          </p:nvSpPr>
          <p:spPr>
            <a:xfrm>
              <a:off x="2728080" y="11714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3" name=""/>
            <p:cNvSpPr/>
            <p:nvPr/>
          </p:nvSpPr>
          <p:spPr>
            <a:xfrm>
              <a:off x="2753640" y="115848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4" name=""/>
            <p:cNvSpPr/>
            <p:nvPr/>
          </p:nvSpPr>
          <p:spPr>
            <a:xfrm>
              <a:off x="2772000" y="11444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5" name=""/>
            <p:cNvSpPr/>
            <p:nvPr/>
          </p:nvSpPr>
          <p:spPr>
            <a:xfrm>
              <a:off x="2791440" y="1130040"/>
              <a:ext cx="1152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6" name=""/>
            <p:cNvSpPr/>
            <p:nvPr/>
          </p:nvSpPr>
          <p:spPr>
            <a:xfrm>
              <a:off x="2815560" y="11077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7" name=""/>
            <p:cNvSpPr/>
            <p:nvPr/>
          </p:nvSpPr>
          <p:spPr>
            <a:xfrm>
              <a:off x="2835360" y="10936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8" name=""/>
            <p:cNvSpPr/>
            <p:nvPr/>
          </p:nvSpPr>
          <p:spPr>
            <a:xfrm>
              <a:off x="2853720" y="1079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9" name=""/>
            <p:cNvSpPr/>
            <p:nvPr/>
          </p:nvSpPr>
          <p:spPr>
            <a:xfrm>
              <a:off x="2872440" y="106668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0" name=""/>
            <p:cNvSpPr/>
            <p:nvPr/>
          </p:nvSpPr>
          <p:spPr>
            <a:xfrm>
              <a:off x="2897640" y="1044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1" name=""/>
            <p:cNvSpPr/>
            <p:nvPr/>
          </p:nvSpPr>
          <p:spPr>
            <a:xfrm>
              <a:off x="2917440" y="10299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2" name=""/>
            <p:cNvSpPr/>
            <p:nvPr/>
          </p:nvSpPr>
          <p:spPr>
            <a:xfrm>
              <a:off x="2935800" y="10159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3" name=""/>
            <p:cNvSpPr/>
            <p:nvPr/>
          </p:nvSpPr>
          <p:spPr>
            <a:xfrm>
              <a:off x="2961360" y="10015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4" name=""/>
            <p:cNvSpPr/>
            <p:nvPr/>
          </p:nvSpPr>
          <p:spPr>
            <a:xfrm>
              <a:off x="2979360" y="9810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5" name=""/>
            <p:cNvSpPr/>
            <p:nvPr/>
          </p:nvSpPr>
          <p:spPr>
            <a:xfrm>
              <a:off x="2999520" y="9666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6" name=""/>
            <p:cNvSpPr/>
            <p:nvPr/>
          </p:nvSpPr>
          <p:spPr>
            <a:xfrm>
              <a:off x="3023280" y="9522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7" name=""/>
            <p:cNvSpPr/>
            <p:nvPr/>
          </p:nvSpPr>
          <p:spPr>
            <a:xfrm>
              <a:off x="3043080" y="937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8" name=""/>
            <p:cNvSpPr/>
            <p:nvPr/>
          </p:nvSpPr>
          <p:spPr>
            <a:xfrm>
              <a:off x="3061440" y="9172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9" name=""/>
            <p:cNvSpPr/>
            <p:nvPr/>
          </p:nvSpPr>
          <p:spPr>
            <a:xfrm>
              <a:off x="3086640" y="902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0" name=""/>
            <p:cNvSpPr/>
            <p:nvPr/>
          </p:nvSpPr>
          <p:spPr>
            <a:xfrm>
              <a:off x="3105000" y="888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21" name=""/>
          <p:cNvGrpSpPr/>
          <p:nvPr/>
        </p:nvGrpSpPr>
        <p:grpSpPr>
          <a:xfrm>
            <a:off x="2022480" y="1355760"/>
            <a:ext cx="1095120" cy="382680"/>
            <a:chOff x="2022480" y="1355760"/>
            <a:chExt cx="1095120" cy="382680"/>
          </a:xfrm>
        </p:grpSpPr>
        <p:sp>
          <p:nvSpPr>
            <p:cNvPr id="822" name=""/>
            <p:cNvSpPr/>
            <p:nvPr/>
          </p:nvSpPr>
          <p:spPr>
            <a:xfrm>
              <a:off x="2022480" y="17240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3" name=""/>
            <p:cNvSpPr/>
            <p:nvPr/>
          </p:nvSpPr>
          <p:spPr>
            <a:xfrm>
              <a:off x="2048040" y="17179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4" name=""/>
            <p:cNvSpPr/>
            <p:nvPr/>
          </p:nvSpPr>
          <p:spPr>
            <a:xfrm>
              <a:off x="2073240" y="17100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5" name=""/>
            <p:cNvSpPr/>
            <p:nvPr/>
          </p:nvSpPr>
          <p:spPr>
            <a:xfrm>
              <a:off x="2093040" y="170352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6" name=""/>
            <p:cNvSpPr/>
            <p:nvPr/>
          </p:nvSpPr>
          <p:spPr>
            <a:xfrm>
              <a:off x="2117160" y="16891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7" name=""/>
            <p:cNvSpPr/>
            <p:nvPr/>
          </p:nvSpPr>
          <p:spPr>
            <a:xfrm>
              <a:off x="2142360" y="168300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8" name=""/>
            <p:cNvSpPr/>
            <p:nvPr/>
          </p:nvSpPr>
          <p:spPr>
            <a:xfrm>
              <a:off x="2167560" y="16750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9" name=""/>
            <p:cNvSpPr/>
            <p:nvPr/>
          </p:nvSpPr>
          <p:spPr>
            <a:xfrm>
              <a:off x="2193120" y="16686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0" name=""/>
            <p:cNvSpPr/>
            <p:nvPr/>
          </p:nvSpPr>
          <p:spPr>
            <a:xfrm>
              <a:off x="2218680" y="1660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1" name=""/>
            <p:cNvSpPr/>
            <p:nvPr/>
          </p:nvSpPr>
          <p:spPr>
            <a:xfrm>
              <a:off x="2236680" y="16542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2" name=""/>
            <p:cNvSpPr/>
            <p:nvPr/>
          </p:nvSpPr>
          <p:spPr>
            <a:xfrm>
              <a:off x="2262240" y="16401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3" name=""/>
            <p:cNvSpPr/>
            <p:nvPr/>
          </p:nvSpPr>
          <p:spPr>
            <a:xfrm>
              <a:off x="2287800" y="1632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4" name=""/>
            <p:cNvSpPr/>
            <p:nvPr/>
          </p:nvSpPr>
          <p:spPr>
            <a:xfrm>
              <a:off x="2313360" y="16257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5" name=""/>
            <p:cNvSpPr/>
            <p:nvPr/>
          </p:nvSpPr>
          <p:spPr>
            <a:xfrm>
              <a:off x="2337480" y="16178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6" name=""/>
            <p:cNvSpPr/>
            <p:nvPr/>
          </p:nvSpPr>
          <p:spPr>
            <a:xfrm>
              <a:off x="2362680" y="1611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7" name=""/>
            <p:cNvSpPr/>
            <p:nvPr/>
          </p:nvSpPr>
          <p:spPr>
            <a:xfrm>
              <a:off x="2382480" y="1603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8" name=""/>
            <p:cNvSpPr/>
            <p:nvPr/>
          </p:nvSpPr>
          <p:spPr>
            <a:xfrm>
              <a:off x="2406600" y="159084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9" name=""/>
            <p:cNvSpPr/>
            <p:nvPr/>
          </p:nvSpPr>
          <p:spPr>
            <a:xfrm>
              <a:off x="2431800" y="15829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0" name=""/>
            <p:cNvSpPr/>
            <p:nvPr/>
          </p:nvSpPr>
          <p:spPr>
            <a:xfrm>
              <a:off x="2457000" y="1576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1" name=""/>
            <p:cNvSpPr/>
            <p:nvPr/>
          </p:nvSpPr>
          <p:spPr>
            <a:xfrm>
              <a:off x="2482560" y="15685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2" name=""/>
            <p:cNvSpPr/>
            <p:nvPr/>
          </p:nvSpPr>
          <p:spPr>
            <a:xfrm>
              <a:off x="2508120" y="15624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3" name=""/>
            <p:cNvSpPr/>
            <p:nvPr/>
          </p:nvSpPr>
          <p:spPr>
            <a:xfrm>
              <a:off x="2526120" y="1554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4" name=""/>
            <p:cNvSpPr/>
            <p:nvPr/>
          </p:nvSpPr>
          <p:spPr>
            <a:xfrm>
              <a:off x="2551680" y="154008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5" name=""/>
            <p:cNvSpPr/>
            <p:nvPr/>
          </p:nvSpPr>
          <p:spPr>
            <a:xfrm>
              <a:off x="2577240" y="15336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6" name=""/>
            <p:cNvSpPr/>
            <p:nvPr/>
          </p:nvSpPr>
          <p:spPr>
            <a:xfrm>
              <a:off x="2602800" y="15256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7" name=""/>
            <p:cNvSpPr/>
            <p:nvPr/>
          </p:nvSpPr>
          <p:spPr>
            <a:xfrm>
              <a:off x="2628000" y="151920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8" name=""/>
            <p:cNvSpPr/>
            <p:nvPr/>
          </p:nvSpPr>
          <p:spPr>
            <a:xfrm>
              <a:off x="2652120" y="151308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9" name=""/>
            <p:cNvSpPr/>
            <p:nvPr/>
          </p:nvSpPr>
          <p:spPr>
            <a:xfrm>
              <a:off x="2671920" y="15051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0" name=""/>
            <p:cNvSpPr/>
            <p:nvPr/>
          </p:nvSpPr>
          <p:spPr>
            <a:xfrm>
              <a:off x="2697120" y="1498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1" name=""/>
            <p:cNvSpPr/>
            <p:nvPr/>
          </p:nvSpPr>
          <p:spPr>
            <a:xfrm>
              <a:off x="2721240" y="1484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2" name=""/>
            <p:cNvSpPr/>
            <p:nvPr/>
          </p:nvSpPr>
          <p:spPr>
            <a:xfrm>
              <a:off x="2746440" y="1476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3" name=""/>
            <p:cNvSpPr/>
            <p:nvPr/>
          </p:nvSpPr>
          <p:spPr>
            <a:xfrm>
              <a:off x="2772000" y="14702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4" name=""/>
            <p:cNvSpPr/>
            <p:nvPr/>
          </p:nvSpPr>
          <p:spPr>
            <a:xfrm>
              <a:off x="2797200" y="1462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5" name=""/>
            <p:cNvSpPr/>
            <p:nvPr/>
          </p:nvSpPr>
          <p:spPr>
            <a:xfrm>
              <a:off x="2815560" y="14558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6" name=""/>
            <p:cNvSpPr/>
            <p:nvPr/>
          </p:nvSpPr>
          <p:spPr>
            <a:xfrm>
              <a:off x="2841120" y="14479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7" name=""/>
            <p:cNvSpPr/>
            <p:nvPr/>
          </p:nvSpPr>
          <p:spPr>
            <a:xfrm>
              <a:off x="2866680" y="14335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8" name=""/>
            <p:cNvSpPr/>
            <p:nvPr/>
          </p:nvSpPr>
          <p:spPr>
            <a:xfrm>
              <a:off x="2892240" y="14274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9" name=""/>
            <p:cNvSpPr/>
            <p:nvPr/>
          </p:nvSpPr>
          <p:spPr>
            <a:xfrm>
              <a:off x="2917440" y="142092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0" name=""/>
            <p:cNvSpPr/>
            <p:nvPr/>
          </p:nvSpPr>
          <p:spPr>
            <a:xfrm>
              <a:off x="2935800" y="1413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1" name=""/>
            <p:cNvSpPr/>
            <p:nvPr/>
          </p:nvSpPr>
          <p:spPr>
            <a:xfrm>
              <a:off x="2961360" y="14065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2" name=""/>
            <p:cNvSpPr/>
            <p:nvPr/>
          </p:nvSpPr>
          <p:spPr>
            <a:xfrm>
              <a:off x="2986560" y="13986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3" name=""/>
            <p:cNvSpPr/>
            <p:nvPr/>
          </p:nvSpPr>
          <p:spPr>
            <a:xfrm>
              <a:off x="3011760" y="1384560"/>
              <a:ext cx="1152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4" name=""/>
            <p:cNvSpPr/>
            <p:nvPr/>
          </p:nvSpPr>
          <p:spPr>
            <a:xfrm>
              <a:off x="3035880" y="1378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5" name=""/>
            <p:cNvSpPr/>
            <p:nvPr/>
          </p:nvSpPr>
          <p:spPr>
            <a:xfrm>
              <a:off x="3061440" y="13701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6" name=""/>
            <p:cNvSpPr/>
            <p:nvPr/>
          </p:nvSpPr>
          <p:spPr>
            <a:xfrm>
              <a:off x="3080880" y="1363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7" name=""/>
            <p:cNvSpPr/>
            <p:nvPr/>
          </p:nvSpPr>
          <p:spPr>
            <a:xfrm>
              <a:off x="3105000" y="13557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68" name=""/>
          <p:cNvGrpSpPr/>
          <p:nvPr/>
        </p:nvGrpSpPr>
        <p:grpSpPr>
          <a:xfrm>
            <a:off x="2041560" y="1738440"/>
            <a:ext cx="1069560" cy="36360"/>
            <a:chOff x="2041560" y="1738440"/>
            <a:chExt cx="1069560" cy="36360"/>
          </a:xfrm>
        </p:grpSpPr>
        <p:sp>
          <p:nvSpPr>
            <p:cNvPr id="869" name=""/>
            <p:cNvSpPr/>
            <p:nvPr/>
          </p:nvSpPr>
          <p:spPr>
            <a:xfrm>
              <a:off x="2041560" y="1738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0" name=""/>
            <p:cNvSpPr/>
            <p:nvPr/>
          </p:nvSpPr>
          <p:spPr>
            <a:xfrm>
              <a:off x="2066760" y="1738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1" name=""/>
            <p:cNvSpPr/>
            <p:nvPr/>
          </p:nvSpPr>
          <p:spPr>
            <a:xfrm>
              <a:off x="2092320" y="173844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5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2" name=""/>
            <p:cNvSpPr/>
            <p:nvPr/>
          </p:nvSpPr>
          <p:spPr>
            <a:xfrm>
              <a:off x="2116440" y="1738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3" name=""/>
            <p:cNvSpPr/>
            <p:nvPr/>
          </p:nvSpPr>
          <p:spPr>
            <a:xfrm>
              <a:off x="2141640" y="1738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4" name=""/>
            <p:cNvSpPr/>
            <p:nvPr/>
          </p:nvSpPr>
          <p:spPr>
            <a:xfrm>
              <a:off x="2166840" y="1738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5" name=""/>
            <p:cNvSpPr/>
            <p:nvPr/>
          </p:nvSpPr>
          <p:spPr>
            <a:xfrm>
              <a:off x="2192400" y="1738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6" name=""/>
            <p:cNvSpPr/>
            <p:nvPr/>
          </p:nvSpPr>
          <p:spPr>
            <a:xfrm>
              <a:off x="2217960" y="1738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7" name=""/>
            <p:cNvSpPr/>
            <p:nvPr/>
          </p:nvSpPr>
          <p:spPr>
            <a:xfrm>
              <a:off x="2243160" y="1746360"/>
              <a:ext cx="1152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8" name=""/>
            <p:cNvSpPr/>
            <p:nvPr/>
          </p:nvSpPr>
          <p:spPr>
            <a:xfrm>
              <a:off x="2266920" y="1746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9" name=""/>
            <p:cNvSpPr/>
            <p:nvPr/>
          </p:nvSpPr>
          <p:spPr>
            <a:xfrm>
              <a:off x="2292840" y="17463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0" name=""/>
            <p:cNvSpPr/>
            <p:nvPr/>
          </p:nvSpPr>
          <p:spPr>
            <a:xfrm>
              <a:off x="2318040" y="1746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1" name=""/>
            <p:cNvSpPr/>
            <p:nvPr/>
          </p:nvSpPr>
          <p:spPr>
            <a:xfrm>
              <a:off x="2343600" y="17463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2" name=""/>
            <p:cNvSpPr/>
            <p:nvPr/>
          </p:nvSpPr>
          <p:spPr>
            <a:xfrm>
              <a:off x="2368800" y="1746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3" name=""/>
            <p:cNvSpPr/>
            <p:nvPr/>
          </p:nvSpPr>
          <p:spPr>
            <a:xfrm>
              <a:off x="2394360" y="1746360"/>
              <a:ext cx="1152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4" name=""/>
            <p:cNvSpPr/>
            <p:nvPr/>
          </p:nvSpPr>
          <p:spPr>
            <a:xfrm>
              <a:off x="2418120" y="1746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5" name=""/>
            <p:cNvSpPr/>
            <p:nvPr/>
          </p:nvSpPr>
          <p:spPr>
            <a:xfrm>
              <a:off x="2443680" y="17463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6" name=""/>
            <p:cNvSpPr/>
            <p:nvPr/>
          </p:nvSpPr>
          <p:spPr>
            <a:xfrm>
              <a:off x="2469240" y="1746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7" name=""/>
            <p:cNvSpPr/>
            <p:nvPr/>
          </p:nvSpPr>
          <p:spPr>
            <a:xfrm>
              <a:off x="2494440" y="1746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8" name=""/>
            <p:cNvSpPr/>
            <p:nvPr/>
          </p:nvSpPr>
          <p:spPr>
            <a:xfrm>
              <a:off x="2520000" y="17463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9" name=""/>
            <p:cNvSpPr/>
            <p:nvPr/>
          </p:nvSpPr>
          <p:spPr>
            <a:xfrm>
              <a:off x="2545200" y="1746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0" name=""/>
            <p:cNvSpPr/>
            <p:nvPr/>
          </p:nvSpPr>
          <p:spPr>
            <a:xfrm>
              <a:off x="2569320" y="1746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1" name=""/>
            <p:cNvSpPr/>
            <p:nvPr/>
          </p:nvSpPr>
          <p:spPr>
            <a:xfrm>
              <a:off x="2594520" y="1752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2" name=""/>
            <p:cNvSpPr/>
            <p:nvPr/>
          </p:nvSpPr>
          <p:spPr>
            <a:xfrm>
              <a:off x="2620080" y="1752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3" name=""/>
            <p:cNvSpPr/>
            <p:nvPr/>
          </p:nvSpPr>
          <p:spPr>
            <a:xfrm>
              <a:off x="2645640" y="1752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4" name=""/>
            <p:cNvSpPr/>
            <p:nvPr/>
          </p:nvSpPr>
          <p:spPr>
            <a:xfrm>
              <a:off x="2671200" y="17528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5" name=""/>
            <p:cNvSpPr/>
            <p:nvPr/>
          </p:nvSpPr>
          <p:spPr>
            <a:xfrm>
              <a:off x="2696400" y="1752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6" name=""/>
            <p:cNvSpPr/>
            <p:nvPr/>
          </p:nvSpPr>
          <p:spPr>
            <a:xfrm>
              <a:off x="2720520" y="1752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7" name=""/>
            <p:cNvSpPr/>
            <p:nvPr/>
          </p:nvSpPr>
          <p:spPr>
            <a:xfrm>
              <a:off x="2745720" y="1752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8" name=""/>
            <p:cNvSpPr/>
            <p:nvPr/>
          </p:nvSpPr>
          <p:spPr>
            <a:xfrm>
              <a:off x="2771280" y="17528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9" name=""/>
            <p:cNvSpPr/>
            <p:nvPr/>
          </p:nvSpPr>
          <p:spPr>
            <a:xfrm>
              <a:off x="2796480" y="1752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0" name=""/>
            <p:cNvSpPr/>
            <p:nvPr/>
          </p:nvSpPr>
          <p:spPr>
            <a:xfrm>
              <a:off x="2822040" y="1752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1" name=""/>
            <p:cNvSpPr/>
            <p:nvPr/>
          </p:nvSpPr>
          <p:spPr>
            <a:xfrm>
              <a:off x="2847600" y="1752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2" name=""/>
            <p:cNvSpPr/>
            <p:nvPr/>
          </p:nvSpPr>
          <p:spPr>
            <a:xfrm>
              <a:off x="2871720" y="17528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3" name=""/>
            <p:cNvSpPr/>
            <p:nvPr/>
          </p:nvSpPr>
          <p:spPr>
            <a:xfrm>
              <a:off x="2896920" y="1752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4" name=""/>
            <p:cNvSpPr/>
            <p:nvPr/>
          </p:nvSpPr>
          <p:spPr>
            <a:xfrm>
              <a:off x="2922480" y="17528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5" name=""/>
            <p:cNvSpPr/>
            <p:nvPr/>
          </p:nvSpPr>
          <p:spPr>
            <a:xfrm>
              <a:off x="2947680" y="1760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6" name=""/>
            <p:cNvSpPr/>
            <p:nvPr/>
          </p:nvSpPr>
          <p:spPr>
            <a:xfrm>
              <a:off x="2972880" y="1760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7" name=""/>
            <p:cNvSpPr/>
            <p:nvPr/>
          </p:nvSpPr>
          <p:spPr>
            <a:xfrm>
              <a:off x="2998800" y="17607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8" name=""/>
            <p:cNvSpPr/>
            <p:nvPr/>
          </p:nvSpPr>
          <p:spPr>
            <a:xfrm>
              <a:off x="3022560" y="17607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9" name=""/>
            <p:cNvSpPr/>
            <p:nvPr/>
          </p:nvSpPr>
          <p:spPr>
            <a:xfrm>
              <a:off x="3048120" y="1760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0" name=""/>
            <p:cNvSpPr/>
            <p:nvPr/>
          </p:nvSpPr>
          <p:spPr>
            <a:xfrm>
              <a:off x="3073320" y="1760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1" name=""/>
            <p:cNvSpPr/>
            <p:nvPr/>
          </p:nvSpPr>
          <p:spPr>
            <a:xfrm>
              <a:off x="3098880" y="17607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12" name=""/>
          <p:cNvGrpSpPr/>
          <p:nvPr/>
        </p:nvGrpSpPr>
        <p:grpSpPr>
          <a:xfrm>
            <a:off x="2048040" y="1724040"/>
            <a:ext cx="1075680" cy="453960"/>
            <a:chOff x="2048040" y="1724040"/>
            <a:chExt cx="1075680" cy="453960"/>
          </a:xfrm>
        </p:grpSpPr>
        <p:sp>
          <p:nvSpPr>
            <p:cNvPr id="913" name=""/>
            <p:cNvSpPr/>
            <p:nvPr/>
          </p:nvSpPr>
          <p:spPr>
            <a:xfrm>
              <a:off x="2048040" y="17240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4" name=""/>
            <p:cNvSpPr/>
            <p:nvPr/>
          </p:nvSpPr>
          <p:spPr>
            <a:xfrm>
              <a:off x="2073240" y="17319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5" name=""/>
            <p:cNvSpPr/>
            <p:nvPr/>
          </p:nvSpPr>
          <p:spPr>
            <a:xfrm>
              <a:off x="2098440" y="1746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6" name=""/>
            <p:cNvSpPr/>
            <p:nvPr/>
          </p:nvSpPr>
          <p:spPr>
            <a:xfrm>
              <a:off x="2116800" y="17528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7" name=""/>
            <p:cNvSpPr/>
            <p:nvPr/>
          </p:nvSpPr>
          <p:spPr>
            <a:xfrm>
              <a:off x="2142360" y="1766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8" name=""/>
            <p:cNvSpPr/>
            <p:nvPr/>
          </p:nvSpPr>
          <p:spPr>
            <a:xfrm>
              <a:off x="2167560" y="177480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9" name=""/>
            <p:cNvSpPr/>
            <p:nvPr/>
          </p:nvSpPr>
          <p:spPr>
            <a:xfrm>
              <a:off x="2193120" y="17812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0" name=""/>
            <p:cNvSpPr/>
            <p:nvPr/>
          </p:nvSpPr>
          <p:spPr>
            <a:xfrm>
              <a:off x="2211480" y="17956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1" name=""/>
            <p:cNvSpPr/>
            <p:nvPr/>
          </p:nvSpPr>
          <p:spPr>
            <a:xfrm>
              <a:off x="2236680" y="1801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2" name=""/>
            <p:cNvSpPr/>
            <p:nvPr/>
          </p:nvSpPr>
          <p:spPr>
            <a:xfrm>
              <a:off x="2262240" y="18097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3" name=""/>
            <p:cNvSpPr/>
            <p:nvPr/>
          </p:nvSpPr>
          <p:spPr>
            <a:xfrm>
              <a:off x="2287440" y="1824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4" name=""/>
            <p:cNvSpPr/>
            <p:nvPr/>
          </p:nvSpPr>
          <p:spPr>
            <a:xfrm>
              <a:off x="2305800" y="18306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5" name=""/>
            <p:cNvSpPr/>
            <p:nvPr/>
          </p:nvSpPr>
          <p:spPr>
            <a:xfrm>
              <a:off x="2331360" y="18446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6" name=""/>
            <p:cNvSpPr/>
            <p:nvPr/>
          </p:nvSpPr>
          <p:spPr>
            <a:xfrm>
              <a:off x="2356560" y="185256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7" name=""/>
            <p:cNvSpPr/>
            <p:nvPr/>
          </p:nvSpPr>
          <p:spPr>
            <a:xfrm>
              <a:off x="2382120" y="18590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8" name=""/>
            <p:cNvSpPr/>
            <p:nvPr/>
          </p:nvSpPr>
          <p:spPr>
            <a:xfrm>
              <a:off x="2400480" y="1873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9" name=""/>
            <p:cNvSpPr/>
            <p:nvPr/>
          </p:nvSpPr>
          <p:spPr>
            <a:xfrm>
              <a:off x="2425680" y="18795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0" name=""/>
            <p:cNvSpPr/>
            <p:nvPr/>
          </p:nvSpPr>
          <p:spPr>
            <a:xfrm>
              <a:off x="2451240" y="18878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1" name=""/>
            <p:cNvSpPr/>
            <p:nvPr/>
          </p:nvSpPr>
          <p:spPr>
            <a:xfrm>
              <a:off x="2476440" y="190188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2" name=""/>
            <p:cNvSpPr/>
            <p:nvPr/>
          </p:nvSpPr>
          <p:spPr>
            <a:xfrm>
              <a:off x="2494800" y="1908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3" name=""/>
            <p:cNvSpPr/>
            <p:nvPr/>
          </p:nvSpPr>
          <p:spPr>
            <a:xfrm>
              <a:off x="2520360" y="19227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4" name=""/>
            <p:cNvSpPr/>
            <p:nvPr/>
          </p:nvSpPr>
          <p:spPr>
            <a:xfrm>
              <a:off x="2545560" y="19306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5" name=""/>
            <p:cNvSpPr/>
            <p:nvPr/>
          </p:nvSpPr>
          <p:spPr>
            <a:xfrm>
              <a:off x="2569680" y="1936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6" name=""/>
            <p:cNvSpPr/>
            <p:nvPr/>
          </p:nvSpPr>
          <p:spPr>
            <a:xfrm>
              <a:off x="2589480" y="19512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7" name=""/>
            <p:cNvSpPr/>
            <p:nvPr/>
          </p:nvSpPr>
          <p:spPr>
            <a:xfrm>
              <a:off x="2614680" y="19576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8" name=""/>
            <p:cNvSpPr/>
            <p:nvPr/>
          </p:nvSpPr>
          <p:spPr>
            <a:xfrm>
              <a:off x="2638800" y="19656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9" name=""/>
            <p:cNvSpPr/>
            <p:nvPr/>
          </p:nvSpPr>
          <p:spPr>
            <a:xfrm>
              <a:off x="2664360" y="19796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0" name=""/>
            <p:cNvSpPr/>
            <p:nvPr/>
          </p:nvSpPr>
          <p:spPr>
            <a:xfrm>
              <a:off x="2683800" y="1986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1" name=""/>
            <p:cNvSpPr/>
            <p:nvPr/>
          </p:nvSpPr>
          <p:spPr>
            <a:xfrm>
              <a:off x="2709360" y="200052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5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2" name=""/>
            <p:cNvSpPr/>
            <p:nvPr/>
          </p:nvSpPr>
          <p:spPr>
            <a:xfrm>
              <a:off x="2733480" y="20084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3" name=""/>
            <p:cNvSpPr/>
            <p:nvPr/>
          </p:nvSpPr>
          <p:spPr>
            <a:xfrm>
              <a:off x="2758680" y="20145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4" name=""/>
            <p:cNvSpPr/>
            <p:nvPr/>
          </p:nvSpPr>
          <p:spPr>
            <a:xfrm>
              <a:off x="2778480" y="20289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5" name=""/>
            <p:cNvSpPr/>
            <p:nvPr/>
          </p:nvSpPr>
          <p:spPr>
            <a:xfrm>
              <a:off x="2802600" y="203688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6" name=""/>
            <p:cNvSpPr/>
            <p:nvPr/>
          </p:nvSpPr>
          <p:spPr>
            <a:xfrm>
              <a:off x="2827800" y="20433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7" name=""/>
            <p:cNvSpPr/>
            <p:nvPr/>
          </p:nvSpPr>
          <p:spPr>
            <a:xfrm>
              <a:off x="2853000" y="20574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8" name=""/>
            <p:cNvSpPr/>
            <p:nvPr/>
          </p:nvSpPr>
          <p:spPr>
            <a:xfrm>
              <a:off x="2871720" y="20638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9" name=""/>
            <p:cNvSpPr/>
            <p:nvPr/>
          </p:nvSpPr>
          <p:spPr>
            <a:xfrm>
              <a:off x="2896920" y="20782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0" name=""/>
            <p:cNvSpPr/>
            <p:nvPr/>
          </p:nvSpPr>
          <p:spPr>
            <a:xfrm>
              <a:off x="2922480" y="20862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1" name=""/>
            <p:cNvSpPr/>
            <p:nvPr/>
          </p:nvSpPr>
          <p:spPr>
            <a:xfrm>
              <a:off x="2947680" y="2092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2" name=""/>
            <p:cNvSpPr/>
            <p:nvPr/>
          </p:nvSpPr>
          <p:spPr>
            <a:xfrm>
              <a:off x="2966040" y="21067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3" name=""/>
            <p:cNvSpPr/>
            <p:nvPr/>
          </p:nvSpPr>
          <p:spPr>
            <a:xfrm>
              <a:off x="2991600" y="211464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4" name=""/>
            <p:cNvSpPr/>
            <p:nvPr/>
          </p:nvSpPr>
          <p:spPr>
            <a:xfrm>
              <a:off x="3016800" y="21211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5" name=""/>
            <p:cNvSpPr/>
            <p:nvPr/>
          </p:nvSpPr>
          <p:spPr>
            <a:xfrm>
              <a:off x="3042000" y="21351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6" name=""/>
            <p:cNvSpPr/>
            <p:nvPr/>
          </p:nvSpPr>
          <p:spPr>
            <a:xfrm>
              <a:off x="3067560" y="21416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7" name=""/>
            <p:cNvSpPr/>
            <p:nvPr/>
          </p:nvSpPr>
          <p:spPr>
            <a:xfrm>
              <a:off x="3085920" y="21560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8" name=""/>
            <p:cNvSpPr/>
            <p:nvPr/>
          </p:nvSpPr>
          <p:spPr>
            <a:xfrm>
              <a:off x="3111120" y="21639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59" name=""/>
          <p:cNvGrpSpPr/>
          <p:nvPr/>
        </p:nvGrpSpPr>
        <p:grpSpPr>
          <a:xfrm>
            <a:off x="2028960" y="1703520"/>
            <a:ext cx="1082160" cy="906480"/>
            <a:chOff x="2028960" y="1703520"/>
            <a:chExt cx="1082160" cy="906480"/>
          </a:xfrm>
        </p:grpSpPr>
        <p:sp>
          <p:nvSpPr>
            <p:cNvPr id="960" name=""/>
            <p:cNvSpPr/>
            <p:nvPr/>
          </p:nvSpPr>
          <p:spPr>
            <a:xfrm>
              <a:off x="2028960" y="17035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1" name=""/>
            <p:cNvSpPr/>
            <p:nvPr/>
          </p:nvSpPr>
          <p:spPr>
            <a:xfrm>
              <a:off x="2047320" y="17179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2" name=""/>
            <p:cNvSpPr/>
            <p:nvPr/>
          </p:nvSpPr>
          <p:spPr>
            <a:xfrm>
              <a:off x="2066760" y="1738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3" name=""/>
            <p:cNvSpPr/>
            <p:nvPr/>
          </p:nvSpPr>
          <p:spPr>
            <a:xfrm>
              <a:off x="2092320" y="175284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4" name=""/>
            <p:cNvSpPr/>
            <p:nvPr/>
          </p:nvSpPr>
          <p:spPr>
            <a:xfrm>
              <a:off x="2110680" y="177480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5" name=""/>
            <p:cNvSpPr/>
            <p:nvPr/>
          </p:nvSpPr>
          <p:spPr>
            <a:xfrm>
              <a:off x="2129040" y="1787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6" name=""/>
            <p:cNvSpPr/>
            <p:nvPr/>
          </p:nvSpPr>
          <p:spPr>
            <a:xfrm>
              <a:off x="2148840" y="1801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7" name=""/>
            <p:cNvSpPr/>
            <p:nvPr/>
          </p:nvSpPr>
          <p:spPr>
            <a:xfrm>
              <a:off x="2172960" y="1824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8" name=""/>
            <p:cNvSpPr/>
            <p:nvPr/>
          </p:nvSpPr>
          <p:spPr>
            <a:xfrm>
              <a:off x="2192760" y="18385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9" name=""/>
            <p:cNvSpPr/>
            <p:nvPr/>
          </p:nvSpPr>
          <p:spPr>
            <a:xfrm>
              <a:off x="2210760" y="185256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0" name=""/>
            <p:cNvSpPr/>
            <p:nvPr/>
          </p:nvSpPr>
          <p:spPr>
            <a:xfrm>
              <a:off x="2230920" y="1873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1" name=""/>
            <p:cNvSpPr/>
            <p:nvPr/>
          </p:nvSpPr>
          <p:spPr>
            <a:xfrm>
              <a:off x="2248920" y="1887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2" name=""/>
            <p:cNvSpPr/>
            <p:nvPr/>
          </p:nvSpPr>
          <p:spPr>
            <a:xfrm>
              <a:off x="2274120" y="1908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3" name=""/>
            <p:cNvSpPr/>
            <p:nvPr/>
          </p:nvSpPr>
          <p:spPr>
            <a:xfrm>
              <a:off x="2292840" y="19227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4" name=""/>
            <p:cNvSpPr/>
            <p:nvPr/>
          </p:nvSpPr>
          <p:spPr>
            <a:xfrm>
              <a:off x="2312640" y="19368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5" name=""/>
            <p:cNvSpPr/>
            <p:nvPr/>
          </p:nvSpPr>
          <p:spPr>
            <a:xfrm>
              <a:off x="2331000" y="19576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6" name=""/>
            <p:cNvSpPr/>
            <p:nvPr/>
          </p:nvSpPr>
          <p:spPr>
            <a:xfrm>
              <a:off x="2349360" y="19717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7" name=""/>
            <p:cNvSpPr/>
            <p:nvPr/>
          </p:nvSpPr>
          <p:spPr>
            <a:xfrm>
              <a:off x="2374920" y="19861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8" name=""/>
            <p:cNvSpPr/>
            <p:nvPr/>
          </p:nvSpPr>
          <p:spPr>
            <a:xfrm>
              <a:off x="2394360" y="2008440"/>
              <a:ext cx="1152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9" name=""/>
            <p:cNvSpPr/>
            <p:nvPr/>
          </p:nvSpPr>
          <p:spPr>
            <a:xfrm>
              <a:off x="2412720" y="20224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0" name=""/>
            <p:cNvSpPr/>
            <p:nvPr/>
          </p:nvSpPr>
          <p:spPr>
            <a:xfrm>
              <a:off x="2431080" y="20433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1" name=""/>
            <p:cNvSpPr/>
            <p:nvPr/>
          </p:nvSpPr>
          <p:spPr>
            <a:xfrm>
              <a:off x="2456280" y="20574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2" name=""/>
            <p:cNvSpPr/>
            <p:nvPr/>
          </p:nvSpPr>
          <p:spPr>
            <a:xfrm>
              <a:off x="2476440" y="207180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3" name=""/>
            <p:cNvSpPr/>
            <p:nvPr/>
          </p:nvSpPr>
          <p:spPr>
            <a:xfrm>
              <a:off x="2494440" y="2092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4" name=""/>
            <p:cNvSpPr/>
            <p:nvPr/>
          </p:nvSpPr>
          <p:spPr>
            <a:xfrm>
              <a:off x="2513160" y="21067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5" name=""/>
            <p:cNvSpPr/>
            <p:nvPr/>
          </p:nvSpPr>
          <p:spPr>
            <a:xfrm>
              <a:off x="2532600" y="21211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6" name=""/>
            <p:cNvSpPr/>
            <p:nvPr/>
          </p:nvSpPr>
          <p:spPr>
            <a:xfrm>
              <a:off x="2558160" y="214164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7" name=""/>
            <p:cNvSpPr/>
            <p:nvPr/>
          </p:nvSpPr>
          <p:spPr>
            <a:xfrm>
              <a:off x="2576520" y="21560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8" name=""/>
            <p:cNvSpPr/>
            <p:nvPr/>
          </p:nvSpPr>
          <p:spPr>
            <a:xfrm>
              <a:off x="259488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9" name=""/>
            <p:cNvSpPr/>
            <p:nvPr/>
          </p:nvSpPr>
          <p:spPr>
            <a:xfrm>
              <a:off x="2614680" y="21924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0" name=""/>
            <p:cNvSpPr/>
            <p:nvPr/>
          </p:nvSpPr>
          <p:spPr>
            <a:xfrm>
              <a:off x="2633040" y="220680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1" name=""/>
            <p:cNvSpPr/>
            <p:nvPr/>
          </p:nvSpPr>
          <p:spPr>
            <a:xfrm>
              <a:off x="2658240" y="2227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2" name=""/>
            <p:cNvSpPr/>
            <p:nvPr/>
          </p:nvSpPr>
          <p:spPr>
            <a:xfrm>
              <a:off x="2676600" y="22417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3" name=""/>
            <p:cNvSpPr/>
            <p:nvPr/>
          </p:nvSpPr>
          <p:spPr>
            <a:xfrm>
              <a:off x="2696400" y="2262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4" name=""/>
            <p:cNvSpPr/>
            <p:nvPr/>
          </p:nvSpPr>
          <p:spPr>
            <a:xfrm>
              <a:off x="2714760" y="22766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5" name=""/>
            <p:cNvSpPr/>
            <p:nvPr/>
          </p:nvSpPr>
          <p:spPr>
            <a:xfrm>
              <a:off x="2740320" y="22910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6" name=""/>
            <p:cNvSpPr/>
            <p:nvPr/>
          </p:nvSpPr>
          <p:spPr>
            <a:xfrm>
              <a:off x="2758680" y="23115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7" name=""/>
            <p:cNvSpPr/>
            <p:nvPr/>
          </p:nvSpPr>
          <p:spPr>
            <a:xfrm>
              <a:off x="2778480" y="23259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8" name=""/>
            <p:cNvSpPr/>
            <p:nvPr/>
          </p:nvSpPr>
          <p:spPr>
            <a:xfrm>
              <a:off x="2796840" y="2340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9" name=""/>
            <p:cNvSpPr/>
            <p:nvPr/>
          </p:nvSpPr>
          <p:spPr>
            <a:xfrm>
              <a:off x="2814840" y="2362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0" name=""/>
            <p:cNvSpPr/>
            <p:nvPr/>
          </p:nvSpPr>
          <p:spPr>
            <a:xfrm>
              <a:off x="2840400" y="237672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1" name=""/>
            <p:cNvSpPr/>
            <p:nvPr/>
          </p:nvSpPr>
          <p:spPr>
            <a:xfrm>
              <a:off x="2860560" y="239724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2" name=""/>
            <p:cNvSpPr/>
            <p:nvPr/>
          </p:nvSpPr>
          <p:spPr>
            <a:xfrm>
              <a:off x="2878560" y="24116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3" name=""/>
            <p:cNvSpPr/>
            <p:nvPr/>
          </p:nvSpPr>
          <p:spPr>
            <a:xfrm>
              <a:off x="2896920" y="2425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4" name=""/>
            <p:cNvSpPr/>
            <p:nvPr/>
          </p:nvSpPr>
          <p:spPr>
            <a:xfrm>
              <a:off x="2916720" y="24465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5" name=""/>
            <p:cNvSpPr/>
            <p:nvPr/>
          </p:nvSpPr>
          <p:spPr>
            <a:xfrm>
              <a:off x="2941920" y="2460600"/>
              <a:ext cx="1152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6" name=""/>
            <p:cNvSpPr/>
            <p:nvPr/>
          </p:nvSpPr>
          <p:spPr>
            <a:xfrm>
              <a:off x="2960640" y="2475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7" name=""/>
            <p:cNvSpPr/>
            <p:nvPr/>
          </p:nvSpPr>
          <p:spPr>
            <a:xfrm>
              <a:off x="2979000" y="24955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8" name=""/>
            <p:cNvSpPr/>
            <p:nvPr/>
          </p:nvSpPr>
          <p:spPr>
            <a:xfrm>
              <a:off x="2998800" y="25099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9" name=""/>
            <p:cNvSpPr/>
            <p:nvPr/>
          </p:nvSpPr>
          <p:spPr>
            <a:xfrm>
              <a:off x="3022560" y="25322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0" name=""/>
            <p:cNvSpPr/>
            <p:nvPr/>
          </p:nvSpPr>
          <p:spPr>
            <a:xfrm>
              <a:off x="3042360" y="25466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1" name=""/>
            <p:cNvSpPr/>
            <p:nvPr/>
          </p:nvSpPr>
          <p:spPr>
            <a:xfrm>
              <a:off x="3060720" y="2560680"/>
              <a:ext cx="1224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2" name=""/>
            <p:cNvSpPr/>
            <p:nvPr/>
          </p:nvSpPr>
          <p:spPr>
            <a:xfrm>
              <a:off x="3080160" y="25815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3" name=""/>
            <p:cNvSpPr/>
            <p:nvPr/>
          </p:nvSpPr>
          <p:spPr>
            <a:xfrm>
              <a:off x="3098880" y="25956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14" name=""/>
          <p:cNvGrpSpPr/>
          <p:nvPr/>
        </p:nvGrpSpPr>
        <p:grpSpPr>
          <a:xfrm>
            <a:off x="2035080" y="1717560"/>
            <a:ext cx="1101600" cy="1344600"/>
            <a:chOff x="2035080" y="1717560"/>
            <a:chExt cx="1101600" cy="1344600"/>
          </a:xfrm>
        </p:grpSpPr>
        <p:sp>
          <p:nvSpPr>
            <p:cNvPr id="1015" name=""/>
            <p:cNvSpPr/>
            <p:nvPr/>
          </p:nvSpPr>
          <p:spPr>
            <a:xfrm>
              <a:off x="2035080" y="1717560"/>
              <a:ext cx="1050840" cy="1280880"/>
            </a:xfrm>
            <a:prstGeom prst="line">
              <a:avLst/>
            </a:prstGeom>
            <a:ln w="2052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6" name=""/>
            <p:cNvSpPr/>
            <p:nvPr/>
          </p:nvSpPr>
          <p:spPr>
            <a:xfrm>
              <a:off x="3035160" y="2949480"/>
              <a:ext cx="101520" cy="112680"/>
            </a:xfrm>
            <a:custGeom>
              <a:avLst/>
              <a:gdLst/>
              <a:ahLst/>
              <a:rect l="l" t="t" r="r" b="b"/>
              <a:pathLst>
                <a:path w="72" h="71">
                  <a:moveTo>
                    <a:pt x="0" y="44"/>
                  </a:moveTo>
                  <a:lnTo>
                    <a:pt x="72" y="71"/>
                  </a:lnTo>
                  <a:lnTo>
                    <a:pt x="49" y="0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17" name=""/>
          <p:cNvGrpSpPr/>
          <p:nvPr/>
        </p:nvGrpSpPr>
        <p:grpSpPr>
          <a:xfrm>
            <a:off x="2048040" y="1738440"/>
            <a:ext cx="1069560" cy="1741320"/>
            <a:chOff x="2048040" y="1738440"/>
            <a:chExt cx="1069560" cy="1741320"/>
          </a:xfrm>
        </p:grpSpPr>
        <p:sp>
          <p:nvSpPr>
            <p:cNvPr id="1018" name=""/>
            <p:cNvSpPr/>
            <p:nvPr/>
          </p:nvSpPr>
          <p:spPr>
            <a:xfrm>
              <a:off x="2048040" y="1738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9" name=""/>
            <p:cNvSpPr/>
            <p:nvPr/>
          </p:nvSpPr>
          <p:spPr>
            <a:xfrm>
              <a:off x="2060280" y="1760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0" name=""/>
            <p:cNvSpPr/>
            <p:nvPr/>
          </p:nvSpPr>
          <p:spPr>
            <a:xfrm>
              <a:off x="2080080" y="1787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1" name=""/>
            <p:cNvSpPr/>
            <p:nvPr/>
          </p:nvSpPr>
          <p:spPr>
            <a:xfrm>
              <a:off x="2093040" y="180972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2" name=""/>
            <p:cNvSpPr/>
            <p:nvPr/>
          </p:nvSpPr>
          <p:spPr>
            <a:xfrm>
              <a:off x="2104200" y="18306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3" name=""/>
            <p:cNvSpPr/>
            <p:nvPr/>
          </p:nvSpPr>
          <p:spPr>
            <a:xfrm>
              <a:off x="2117160" y="1852560"/>
              <a:ext cx="1224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4" name=""/>
            <p:cNvSpPr/>
            <p:nvPr/>
          </p:nvSpPr>
          <p:spPr>
            <a:xfrm>
              <a:off x="2136600" y="18795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5" name=""/>
            <p:cNvSpPr/>
            <p:nvPr/>
          </p:nvSpPr>
          <p:spPr>
            <a:xfrm>
              <a:off x="2149200" y="1901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6" name=""/>
            <p:cNvSpPr/>
            <p:nvPr/>
          </p:nvSpPr>
          <p:spPr>
            <a:xfrm>
              <a:off x="2162160" y="192276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5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7" name=""/>
            <p:cNvSpPr/>
            <p:nvPr/>
          </p:nvSpPr>
          <p:spPr>
            <a:xfrm>
              <a:off x="2173320" y="19512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8" name=""/>
            <p:cNvSpPr/>
            <p:nvPr/>
          </p:nvSpPr>
          <p:spPr>
            <a:xfrm>
              <a:off x="2193120" y="19717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9" name=""/>
            <p:cNvSpPr/>
            <p:nvPr/>
          </p:nvSpPr>
          <p:spPr>
            <a:xfrm>
              <a:off x="2205720" y="19940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0" name=""/>
            <p:cNvSpPr/>
            <p:nvPr/>
          </p:nvSpPr>
          <p:spPr>
            <a:xfrm>
              <a:off x="2218680" y="2022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1" name=""/>
            <p:cNvSpPr/>
            <p:nvPr/>
          </p:nvSpPr>
          <p:spPr>
            <a:xfrm>
              <a:off x="2236680" y="20433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2" name=""/>
            <p:cNvSpPr/>
            <p:nvPr/>
          </p:nvSpPr>
          <p:spPr>
            <a:xfrm>
              <a:off x="2249640" y="2063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3" name=""/>
            <p:cNvSpPr/>
            <p:nvPr/>
          </p:nvSpPr>
          <p:spPr>
            <a:xfrm>
              <a:off x="2262240" y="20862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4" name=""/>
            <p:cNvSpPr/>
            <p:nvPr/>
          </p:nvSpPr>
          <p:spPr>
            <a:xfrm>
              <a:off x="2274840" y="211464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5" name=""/>
            <p:cNvSpPr/>
            <p:nvPr/>
          </p:nvSpPr>
          <p:spPr>
            <a:xfrm>
              <a:off x="2293560" y="21351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6" name=""/>
            <p:cNvSpPr/>
            <p:nvPr/>
          </p:nvSpPr>
          <p:spPr>
            <a:xfrm>
              <a:off x="2305800" y="21560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7" name=""/>
            <p:cNvSpPr/>
            <p:nvPr/>
          </p:nvSpPr>
          <p:spPr>
            <a:xfrm>
              <a:off x="2318760" y="2184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8" name=""/>
            <p:cNvSpPr/>
            <p:nvPr/>
          </p:nvSpPr>
          <p:spPr>
            <a:xfrm>
              <a:off x="2331360" y="220680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9" name=""/>
            <p:cNvSpPr/>
            <p:nvPr/>
          </p:nvSpPr>
          <p:spPr>
            <a:xfrm>
              <a:off x="2349720" y="2227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0" name=""/>
            <p:cNvSpPr/>
            <p:nvPr/>
          </p:nvSpPr>
          <p:spPr>
            <a:xfrm>
              <a:off x="2362680" y="22482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1" name=""/>
            <p:cNvSpPr/>
            <p:nvPr/>
          </p:nvSpPr>
          <p:spPr>
            <a:xfrm>
              <a:off x="2375280" y="22766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2" name=""/>
            <p:cNvSpPr/>
            <p:nvPr/>
          </p:nvSpPr>
          <p:spPr>
            <a:xfrm>
              <a:off x="2395080" y="2298960"/>
              <a:ext cx="11520" cy="12600"/>
            </a:xfrm>
            <a:custGeom>
              <a:avLst/>
              <a:gdLst/>
              <a:ahLst/>
              <a:rect l="l" t="t" r="r" b="b"/>
              <a:pathLst>
                <a:path w="8" h="8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4" y="8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3" name=""/>
            <p:cNvSpPr/>
            <p:nvPr/>
          </p:nvSpPr>
          <p:spPr>
            <a:xfrm>
              <a:off x="2406600" y="23194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4" name=""/>
            <p:cNvSpPr/>
            <p:nvPr/>
          </p:nvSpPr>
          <p:spPr>
            <a:xfrm>
              <a:off x="2418840" y="23479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5" name=""/>
            <p:cNvSpPr/>
            <p:nvPr/>
          </p:nvSpPr>
          <p:spPr>
            <a:xfrm>
              <a:off x="2431800" y="23688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6" name=""/>
            <p:cNvSpPr/>
            <p:nvPr/>
          </p:nvSpPr>
          <p:spPr>
            <a:xfrm>
              <a:off x="2451600" y="23893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7" name=""/>
            <p:cNvSpPr/>
            <p:nvPr/>
          </p:nvSpPr>
          <p:spPr>
            <a:xfrm>
              <a:off x="2464200" y="24116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8" name=""/>
            <p:cNvSpPr/>
            <p:nvPr/>
          </p:nvSpPr>
          <p:spPr>
            <a:xfrm>
              <a:off x="2476800" y="244008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9" name=""/>
            <p:cNvSpPr/>
            <p:nvPr/>
          </p:nvSpPr>
          <p:spPr>
            <a:xfrm>
              <a:off x="2487960" y="24606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0" name=""/>
            <p:cNvSpPr/>
            <p:nvPr/>
          </p:nvSpPr>
          <p:spPr>
            <a:xfrm>
              <a:off x="2507760" y="24814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1" name=""/>
            <p:cNvSpPr/>
            <p:nvPr/>
          </p:nvSpPr>
          <p:spPr>
            <a:xfrm>
              <a:off x="2520720" y="25099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2" name=""/>
            <p:cNvSpPr/>
            <p:nvPr/>
          </p:nvSpPr>
          <p:spPr>
            <a:xfrm>
              <a:off x="2533320" y="2532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3" name=""/>
            <p:cNvSpPr/>
            <p:nvPr/>
          </p:nvSpPr>
          <p:spPr>
            <a:xfrm>
              <a:off x="2545920" y="25527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4" name=""/>
            <p:cNvSpPr/>
            <p:nvPr/>
          </p:nvSpPr>
          <p:spPr>
            <a:xfrm>
              <a:off x="2564280" y="25815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5" name=""/>
            <p:cNvSpPr/>
            <p:nvPr/>
          </p:nvSpPr>
          <p:spPr>
            <a:xfrm>
              <a:off x="2577240" y="2602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6" name=""/>
            <p:cNvSpPr/>
            <p:nvPr/>
          </p:nvSpPr>
          <p:spPr>
            <a:xfrm>
              <a:off x="2589840" y="26244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7" name=""/>
            <p:cNvSpPr/>
            <p:nvPr/>
          </p:nvSpPr>
          <p:spPr>
            <a:xfrm>
              <a:off x="2608200" y="26449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8" name=""/>
            <p:cNvSpPr/>
            <p:nvPr/>
          </p:nvSpPr>
          <p:spPr>
            <a:xfrm>
              <a:off x="2620800" y="2673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9" name=""/>
            <p:cNvSpPr/>
            <p:nvPr/>
          </p:nvSpPr>
          <p:spPr>
            <a:xfrm>
              <a:off x="2633760" y="26942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0" name=""/>
            <p:cNvSpPr/>
            <p:nvPr/>
          </p:nvSpPr>
          <p:spPr>
            <a:xfrm>
              <a:off x="2646360" y="27162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1" name=""/>
            <p:cNvSpPr/>
            <p:nvPr/>
          </p:nvSpPr>
          <p:spPr>
            <a:xfrm>
              <a:off x="2664720" y="27432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2" name=""/>
            <p:cNvSpPr/>
            <p:nvPr/>
          </p:nvSpPr>
          <p:spPr>
            <a:xfrm>
              <a:off x="2677320" y="27655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3" name=""/>
            <p:cNvSpPr/>
            <p:nvPr/>
          </p:nvSpPr>
          <p:spPr>
            <a:xfrm>
              <a:off x="2689920" y="27860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4" name=""/>
            <p:cNvSpPr/>
            <p:nvPr/>
          </p:nvSpPr>
          <p:spPr>
            <a:xfrm>
              <a:off x="2702880" y="28083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5" name=""/>
            <p:cNvSpPr/>
            <p:nvPr/>
          </p:nvSpPr>
          <p:spPr>
            <a:xfrm>
              <a:off x="2721240" y="2835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6" name=""/>
            <p:cNvSpPr/>
            <p:nvPr/>
          </p:nvSpPr>
          <p:spPr>
            <a:xfrm>
              <a:off x="2733840" y="28576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7" name=""/>
            <p:cNvSpPr/>
            <p:nvPr/>
          </p:nvSpPr>
          <p:spPr>
            <a:xfrm>
              <a:off x="2746440" y="28782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8" name=""/>
            <p:cNvSpPr/>
            <p:nvPr/>
          </p:nvSpPr>
          <p:spPr>
            <a:xfrm>
              <a:off x="2766240" y="29070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9" name=""/>
            <p:cNvSpPr/>
            <p:nvPr/>
          </p:nvSpPr>
          <p:spPr>
            <a:xfrm>
              <a:off x="2779200" y="29275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0" name=""/>
            <p:cNvSpPr/>
            <p:nvPr/>
          </p:nvSpPr>
          <p:spPr>
            <a:xfrm>
              <a:off x="2791440" y="2949840"/>
              <a:ext cx="1152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1" name=""/>
            <p:cNvSpPr/>
            <p:nvPr/>
          </p:nvSpPr>
          <p:spPr>
            <a:xfrm>
              <a:off x="2802960" y="29782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2" name=""/>
            <p:cNvSpPr/>
            <p:nvPr/>
          </p:nvSpPr>
          <p:spPr>
            <a:xfrm>
              <a:off x="2822760" y="2998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3" name=""/>
            <p:cNvSpPr/>
            <p:nvPr/>
          </p:nvSpPr>
          <p:spPr>
            <a:xfrm>
              <a:off x="2835360" y="30196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4" name=""/>
            <p:cNvSpPr/>
            <p:nvPr/>
          </p:nvSpPr>
          <p:spPr>
            <a:xfrm>
              <a:off x="2848320" y="30416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5" name=""/>
            <p:cNvSpPr/>
            <p:nvPr/>
          </p:nvSpPr>
          <p:spPr>
            <a:xfrm>
              <a:off x="2860920" y="307044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6" name=""/>
            <p:cNvSpPr/>
            <p:nvPr/>
          </p:nvSpPr>
          <p:spPr>
            <a:xfrm>
              <a:off x="2879280" y="30909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7" name=""/>
            <p:cNvSpPr/>
            <p:nvPr/>
          </p:nvSpPr>
          <p:spPr>
            <a:xfrm>
              <a:off x="2892240" y="31114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8" name=""/>
            <p:cNvSpPr/>
            <p:nvPr/>
          </p:nvSpPr>
          <p:spPr>
            <a:xfrm>
              <a:off x="2904480" y="31402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9" name=""/>
            <p:cNvSpPr/>
            <p:nvPr/>
          </p:nvSpPr>
          <p:spPr>
            <a:xfrm>
              <a:off x="2923200" y="316260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0" name=""/>
            <p:cNvSpPr/>
            <p:nvPr/>
          </p:nvSpPr>
          <p:spPr>
            <a:xfrm>
              <a:off x="2935800" y="3183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1" name=""/>
            <p:cNvSpPr/>
            <p:nvPr/>
          </p:nvSpPr>
          <p:spPr>
            <a:xfrm>
              <a:off x="2948400" y="32036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2" name=""/>
            <p:cNvSpPr/>
            <p:nvPr/>
          </p:nvSpPr>
          <p:spPr>
            <a:xfrm>
              <a:off x="2961360" y="32324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3" name=""/>
            <p:cNvSpPr/>
            <p:nvPr/>
          </p:nvSpPr>
          <p:spPr>
            <a:xfrm>
              <a:off x="2979360" y="325440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4" name=""/>
            <p:cNvSpPr/>
            <p:nvPr/>
          </p:nvSpPr>
          <p:spPr>
            <a:xfrm>
              <a:off x="2992320" y="327528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5" name=""/>
            <p:cNvSpPr/>
            <p:nvPr/>
          </p:nvSpPr>
          <p:spPr>
            <a:xfrm>
              <a:off x="3004920" y="33037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6" name=""/>
            <p:cNvSpPr/>
            <p:nvPr/>
          </p:nvSpPr>
          <p:spPr>
            <a:xfrm>
              <a:off x="3017520" y="3324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7" name=""/>
            <p:cNvSpPr/>
            <p:nvPr/>
          </p:nvSpPr>
          <p:spPr>
            <a:xfrm>
              <a:off x="3035880" y="33451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8" name=""/>
            <p:cNvSpPr/>
            <p:nvPr/>
          </p:nvSpPr>
          <p:spPr>
            <a:xfrm>
              <a:off x="3048840" y="3367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9" name=""/>
            <p:cNvSpPr/>
            <p:nvPr/>
          </p:nvSpPr>
          <p:spPr>
            <a:xfrm>
              <a:off x="3061440" y="339588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0" name=""/>
            <p:cNvSpPr/>
            <p:nvPr/>
          </p:nvSpPr>
          <p:spPr>
            <a:xfrm>
              <a:off x="3080880" y="34164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1" name=""/>
            <p:cNvSpPr/>
            <p:nvPr/>
          </p:nvSpPr>
          <p:spPr>
            <a:xfrm>
              <a:off x="3093840" y="343692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2" name=""/>
            <p:cNvSpPr/>
            <p:nvPr/>
          </p:nvSpPr>
          <p:spPr>
            <a:xfrm>
              <a:off x="3105000" y="34657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93" name=""/>
          <p:cNvGrpSpPr/>
          <p:nvPr/>
        </p:nvGrpSpPr>
        <p:grpSpPr>
          <a:xfrm>
            <a:off x="3232080" y="903240"/>
            <a:ext cx="1087200" cy="2130120"/>
            <a:chOff x="3232080" y="903240"/>
            <a:chExt cx="1087200" cy="2130120"/>
          </a:xfrm>
        </p:grpSpPr>
        <p:sp>
          <p:nvSpPr>
            <p:cNvPr id="1094" name=""/>
            <p:cNvSpPr/>
            <p:nvPr/>
          </p:nvSpPr>
          <p:spPr>
            <a:xfrm flipV="1">
              <a:off x="3232080" y="981000"/>
              <a:ext cx="1056240" cy="2052360"/>
            </a:xfrm>
            <a:prstGeom prst="line">
              <a:avLst/>
            </a:prstGeom>
            <a:ln w="2052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5" name=""/>
            <p:cNvSpPr/>
            <p:nvPr/>
          </p:nvSpPr>
          <p:spPr>
            <a:xfrm>
              <a:off x="4237560" y="903240"/>
              <a:ext cx="81720" cy="120960"/>
            </a:xfrm>
            <a:custGeom>
              <a:avLst/>
              <a:gdLst/>
              <a:ahLst/>
              <a:rect l="l" t="t" r="r" b="b"/>
              <a:pathLst>
                <a:path w="58" h="76">
                  <a:moveTo>
                    <a:pt x="58" y="76"/>
                  </a:moveTo>
                  <a:lnTo>
                    <a:pt x="58" y="0"/>
                  </a:lnTo>
                  <a:lnTo>
                    <a:pt x="0" y="45"/>
                  </a:lnTo>
                  <a:lnTo>
                    <a:pt x="58" y="76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96" name=""/>
          <p:cNvGrpSpPr/>
          <p:nvPr/>
        </p:nvGrpSpPr>
        <p:grpSpPr>
          <a:xfrm>
            <a:off x="3224160" y="1370160"/>
            <a:ext cx="1114200" cy="1671480"/>
            <a:chOff x="3224160" y="1370160"/>
            <a:chExt cx="1114200" cy="1671480"/>
          </a:xfrm>
        </p:grpSpPr>
        <p:sp>
          <p:nvSpPr>
            <p:cNvPr id="1097" name=""/>
            <p:cNvSpPr/>
            <p:nvPr/>
          </p:nvSpPr>
          <p:spPr>
            <a:xfrm>
              <a:off x="3224160" y="30276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8" name=""/>
            <p:cNvSpPr/>
            <p:nvPr/>
          </p:nvSpPr>
          <p:spPr>
            <a:xfrm>
              <a:off x="3236760" y="3005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9" name=""/>
            <p:cNvSpPr/>
            <p:nvPr/>
          </p:nvSpPr>
          <p:spPr>
            <a:xfrm>
              <a:off x="3255120" y="2984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0" name=""/>
            <p:cNvSpPr/>
            <p:nvPr/>
          </p:nvSpPr>
          <p:spPr>
            <a:xfrm>
              <a:off x="3267720" y="29559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1" name=""/>
            <p:cNvSpPr/>
            <p:nvPr/>
          </p:nvSpPr>
          <p:spPr>
            <a:xfrm>
              <a:off x="3287520" y="2935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2" name=""/>
            <p:cNvSpPr/>
            <p:nvPr/>
          </p:nvSpPr>
          <p:spPr>
            <a:xfrm>
              <a:off x="3300120" y="2913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3" name=""/>
            <p:cNvSpPr/>
            <p:nvPr/>
          </p:nvSpPr>
          <p:spPr>
            <a:xfrm>
              <a:off x="3313080" y="28926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4" name=""/>
            <p:cNvSpPr/>
            <p:nvPr/>
          </p:nvSpPr>
          <p:spPr>
            <a:xfrm>
              <a:off x="3331080" y="28720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5" name=""/>
            <p:cNvSpPr/>
            <p:nvPr/>
          </p:nvSpPr>
          <p:spPr>
            <a:xfrm>
              <a:off x="3344040" y="2843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6" name=""/>
            <p:cNvSpPr/>
            <p:nvPr/>
          </p:nvSpPr>
          <p:spPr>
            <a:xfrm>
              <a:off x="3362040" y="282276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7" name=""/>
            <p:cNvSpPr/>
            <p:nvPr/>
          </p:nvSpPr>
          <p:spPr>
            <a:xfrm>
              <a:off x="3375000" y="2800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8" name=""/>
            <p:cNvSpPr/>
            <p:nvPr/>
          </p:nvSpPr>
          <p:spPr>
            <a:xfrm>
              <a:off x="3387600" y="27799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9" name=""/>
            <p:cNvSpPr/>
            <p:nvPr/>
          </p:nvSpPr>
          <p:spPr>
            <a:xfrm>
              <a:off x="3407400" y="275760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0" name=""/>
            <p:cNvSpPr/>
            <p:nvPr/>
          </p:nvSpPr>
          <p:spPr>
            <a:xfrm>
              <a:off x="3418920" y="273060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1" name=""/>
            <p:cNvSpPr/>
            <p:nvPr/>
          </p:nvSpPr>
          <p:spPr>
            <a:xfrm>
              <a:off x="3438360" y="2708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2" name=""/>
            <p:cNvSpPr/>
            <p:nvPr/>
          </p:nvSpPr>
          <p:spPr>
            <a:xfrm>
              <a:off x="3450960" y="26877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3" name=""/>
            <p:cNvSpPr/>
            <p:nvPr/>
          </p:nvSpPr>
          <p:spPr>
            <a:xfrm>
              <a:off x="3463920" y="2665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4" name=""/>
            <p:cNvSpPr/>
            <p:nvPr/>
          </p:nvSpPr>
          <p:spPr>
            <a:xfrm>
              <a:off x="3482280" y="26449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5" name=""/>
            <p:cNvSpPr/>
            <p:nvPr/>
          </p:nvSpPr>
          <p:spPr>
            <a:xfrm>
              <a:off x="3494880" y="26164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6" name=""/>
            <p:cNvSpPr/>
            <p:nvPr/>
          </p:nvSpPr>
          <p:spPr>
            <a:xfrm>
              <a:off x="3507840" y="25956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7" name=""/>
            <p:cNvSpPr/>
            <p:nvPr/>
          </p:nvSpPr>
          <p:spPr>
            <a:xfrm>
              <a:off x="3525840" y="25736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8" name=""/>
            <p:cNvSpPr/>
            <p:nvPr/>
          </p:nvSpPr>
          <p:spPr>
            <a:xfrm>
              <a:off x="3538800" y="25527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9" name=""/>
            <p:cNvSpPr/>
            <p:nvPr/>
          </p:nvSpPr>
          <p:spPr>
            <a:xfrm>
              <a:off x="3558240" y="252432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0" name=""/>
            <p:cNvSpPr/>
            <p:nvPr/>
          </p:nvSpPr>
          <p:spPr>
            <a:xfrm>
              <a:off x="3569760" y="2503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1" name=""/>
            <p:cNvSpPr/>
            <p:nvPr/>
          </p:nvSpPr>
          <p:spPr>
            <a:xfrm>
              <a:off x="3582360" y="24814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2" name=""/>
            <p:cNvSpPr/>
            <p:nvPr/>
          </p:nvSpPr>
          <p:spPr>
            <a:xfrm>
              <a:off x="3602160" y="24606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3" name=""/>
            <p:cNvSpPr/>
            <p:nvPr/>
          </p:nvSpPr>
          <p:spPr>
            <a:xfrm>
              <a:off x="3614760" y="24400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4" name=""/>
            <p:cNvSpPr/>
            <p:nvPr/>
          </p:nvSpPr>
          <p:spPr>
            <a:xfrm>
              <a:off x="3633120" y="24116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5" name=""/>
            <p:cNvSpPr/>
            <p:nvPr/>
          </p:nvSpPr>
          <p:spPr>
            <a:xfrm>
              <a:off x="3646080" y="23893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6" name=""/>
            <p:cNvSpPr/>
            <p:nvPr/>
          </p:nvSpPr>
          <p:spPr>
            <a:xfrm>
              <a:off x="3658320" y="23688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7" name=""/>
            <p:cNvSpPr/>
            <p:nvPr/>
          </p:nvSpPr>
          <p:spPr>
            <a:xfrm>
              <a:off x="3677040" y="23479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8" name=""/>
            <p:cNvSpPr/>
            <p:nvPr/>
          </p:nvSpPr>
          <p:spPr>
            <a:xfrm>
              <a:off x="3689640" y="23259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9" name=""/>
            <p:cNvSpPr/>
            <p:nvPr/>
          </p:nvSpPr>
          <p:spPr>
            <a:xfrm>
              <a:off x="3709440" y="2298960"/>
              <a:ext cx="11160" cy="12600"/>
            </a:xfrm>
            <a:custGeom>
              <a:avLst/>
              <a:gdLst/>
              <a:ahLst/>
              <a:rect l="l" t="t" r="r" b="b"/>
              <a:pathLst>
                <a:path w="8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8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0" name=""/>
            <p:cNvSpPr/>
            <p:nvPr/>
          </p:nvSpPr>
          <p:spPr>
            <a:xfrm>
              <a:off x="3720600" y="22766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1" name=""/>
            <p:cNvSpPr/>
            <p:nvPr/>
          </p:nvSpPr>
          <p:spPr>
            <a:xfrm>
              <a:off x="3733200" y="22561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2" name=""/>
            <p:cNvSpPr/>
            <p:nvPr/>
          </p:nvSpPr>
          <p:spPr>
            <a:xfrm>
              <a:off x="3753000" y="2233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3" name=""/>
            <p:cNvSpPr/>
            <p:nvPr/>
          </p:nvSpPr>
          <p:spPr>
            <a:xfrm>
              <a:off x="3765960" y="221328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4" name=""/>
            <p:cNvSpPr/>
            <p:nvPr/>
          </p:nvSpPr>
          <p:spPr>
            <a:xfrm>
              <a:off x="3784320" y="2184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5" name=""/>
            <p:cNvSpPr/>
            <p:nvPr/>
          </p:nvSpPr>
          <p:spPr>
            <a:xfrm>
              <a:off x="3796920" y="21639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6" name=""/>
            <p:cNvSpPr/>
            <p:nvPr/>
          </p:nvSpPr>
          <p:spPr>
            <a:xfrm>
              <a:off x="3809520" y="21416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7" name=""/>
            <p:cNvSpPr/>
            <p:nvPr/>
          </p:nvSpPr>
          <p:spPr>
            <a:xfrm>
              <a:off x="3827880" y="21211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8" name=""/>
            <p:cNvSpPr/>
            <p:nvPr/>
          </p:nvSpPr>
          <p:spPr>
            <a:xfrm>
              <a:off x="3840480" y="2100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9" name=""/>
            <p:cNvSpPr/>
            <p:nvPr/>
          </p:nvSpPr>
          <p:spPr>
            <a:xfrm>
              <a:off x="3860280" y="2071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0" name=""/>
            <p:cNvSpPr/>
            <p:nvPr/>
          </p:nvSpPr>
          <p:spPr>
            <a:xfrm>
              <a:off x="3873240" y="204948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1" name=""/>
            <p:cNvSpPr/>
            <p:nvPr/>
          </p:nvSpPr>
          <p:spPr>
            <a:xfrm>
              <a:off x="3884400" y="20289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2" name=""/>
            <p:cNvSpPr/>
            <p:nvPr/>
          </p:nvSpPr>
          <p:spPr>
            <a:xfrm>
              <a:off x="3904200" y="20084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3" name=""/>
            <p:cNvSpPr/>
            <p:nvPr/>
          </p:nvSpPr>
          <p:spPr>
            <a:xfrm>
              <a:off x="3916440" y="1986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4" name=""/>
            <p:cNvSpPr/>
            <p:nvPr/>
          </p:nvSpPr>
          <p:spPr>
            <a:xfrm>
              <a:off x="3929400" y="19576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5" name=""/>
            <p:cNvSpPr/>
            <p:nvPr/>
          </p:nvSpPr>
          <p:spPr>
            <a:xfrm>
              <a:off x="3947760" y="1936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6" name=""/>
            <p:cNvSpPr/>
            <p:nvPr/>
          </p:nvSpPr>
          <p:spPr>
            <a:xfrm>
              <a:off x="3960360" y="1916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7" name=""/>
            <p:cNvSpPr/>
            <p:nvPr/>
          </p:nvSpPr>
          <p:spPr>
            <a:xfrm>
              <a:off x="3978720" y="18939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8" name=""/>
            <p:cNvSpPr/>
            <p:nvPr/>
          </p:nvSpPr>
          <p:spPr>
            <a:xfrm>
              <a:off x="3991320" y="1873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9" name=""/>
            <p:cNvSpPr/>
            <p:nvPr/>
          </p:nvSpPr>
          <p:spPr>
            <a:xfrm>
              <a:off x="4004280" y="18446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0" name=""/>
            <p:cNvSpPr/>
            <p:nvPr/>
          </p:nvSpPr>
          <p:spPr>
            <a:xfrm>
              <a:off x="4024080" y="182412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1" name=""/>
            <p:cNvSpPr/>
            <p:nvPr/>
          </p:nvSpPr>
          <p:spPr>
            <a:xfrm>
              <a:off x="4035240" y="18018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2" name=""/>
            <p:cNvSpPr/>
            <p:nvPr/>
          </p:nvSpPr>
          <p:spPr>
            <a:xfrm>
              <a:off x="4055040" y="17812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3" name=""/>
            <p:cNvSpPr/>
            <p:nvPr/>
          </p:nvSpPr>
          <p:spPr>
            <a:xfrm>
              <a:off x="4067640" y="1760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4" name=""/>
            <p:cNvSpPr/>
            <p:nvPr/>
          </p:nvSpPr>
          <p:spPr>
            <a:xfrm>
              <a:off x="4080240" y="17319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5" name=""/>
            <p:cNvSpPr/>
            <p:nvPr/>
          </p:nvSpPr>
          <p:spPr>
            <a:xfrm>
              <a:off x="4098600" y="17100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6" name=""/>
            <p:cNvSpPr/>
            <p:nvPr/>
          </p:nvSpPr>
          <p:spPr>
            <a:xfrm>
              <a:off x="4111560" y="1689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7" name=""/>
            <p:cNvSpPr/>
            <p:nvPr/>
          </p:nvSpPr>
          <p:spPr>
            <a:xfrm>
              <a:off x="4129560" y="16686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8" name=""/>
            <p:cNvSpPr/>
            <p:nvPr/>
          </p:nvSpPr>
          <p:spPr>
            <a:xfrm>
              <a:off x="4142520" y="1646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9" name=""/>
            <p:cNvSpPr/>
            <p:nvPr/>
          </p:nvSpPr>
          <p:spPr>
            <a:xfrm>
              <a:off x="4155120" y="16178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0" name=""/>
            <p:cNvSpPr/>
            <p:nvPr/>
          </p:nvSpPr>
          <p:spPr>
            <a:xfrm>
              <a:off x="4174920" y="159732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1" name=""/>
            <p:cNvSpPr/>
            <p:nvPr/>
          </p:nvSpPr>
          <p:spPr>
            <a:xfrm>
              <a:off x="4186440" y="1576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2" name=""/>
            <p:cNvSpPr/>
            <p:nvPr/>
          </p:nvSpPr>
          <p:spPr>
            <a:xfrm>
              <a:off x="4205880" y="1554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3" name=""/>
            <p:cNvSpPr/>
            <p:nvPr/>
          </p:nvSpPr>
          <p:spPr>
            <a:xfrm>
              <a:off x="4218480" y="1525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4" name=""/>
            <p:cNvSpPr/>
            <p:nvPr/>
          </p:nvSpPr>
          <p:spPr>
            <a:xfrm>
              <a:off x="4231440" y="15051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5" name=""/>
            <p:cNvSpPr/>
            <p:nvPr/>
          </p:nvSpPr>
          <p:spPr>
            <a:xfrm>
              <a:off x="4249800" y="1484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6" name=""/>
            <p:cNvSpPr/>
            <p:nvPr/>
          </p:nvSpPr>
          <p:spPr>
            <a:xfrm>
              <a:off x="4262400" y="14623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7" name=""/>
            <p:cNvSpPr/>
            <p:nvPr/>
          </p:nvSpPr>
          <p:spPr>
            <a:xfrm>
              <a:off x="4280760" y="1441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8" name=""/>
            <p:cNvSpPr/>
            <p:nvPr/>
          </p:nvSpPr>
          <p:spPr>
            <a:xfrm>
              <a:off x="4293360" y="1413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9" name=""/>
            <p:cNvSpPr/>
            <p:nvPr/>
          </p:nvSpPr>
          <p:spPr>
            <a:xfrm>
              <a:off x="4305960" y="13924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0" name=""/>
            <p:cNvSpPr/>
            <p:nvPr/>
          </p:nvSpPr>
          <p:spPr>
            <a:xfrm>
              <a:off x="4325760" y="13701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71" name=""/>
          <p:cNvGrpSpPr/>
          <p:nvPr/>
        </p:nvGrpSpPr>
        <p:grpSpPr>
          <a:xfrm>
            <a:off x="3224160" y="1738440"/>
            <a:ext cx="1133280" cy="1317600"/>
            <a:chOff x="3224160" y="1738440"/>
            <a:chExt cx="1133280" cy="1317600"/>
          </a:xfrm>
        </p:grpSpPr>
        <p:sp>
          <p:nvSpPr>
            <p:cNvPr id="1172" name=""/>
            <p:cNvSpPr/>
            <p:nvPr/>
          </p:nvSpPr>
          <p:spPr>
            <a:xfrm>
              <a:off x="3224160" y="30416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3" name=""/>
            <p:cNvSpPr/>
            <p:nvPr/>
          </p:nvSpPr>
          <p:spPr>
            <a:xfrm>
              <a:off x="3243960" y="301968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4" name=""/>
            <p:cNvSpPr/>
            <p:nvPr/>
          </p:nvSpPr>
          <p:spPr>
            <a:xfrm>
              <a:off x="3261960" y="2998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5" name=""/>
            <p:cNvSpPr/>
            <p:nvPr/>
          </p:nvSpPr>
          <p:spPr>
            <a:xfrm>
              <a:off x="3274920" y="2978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6" name=""/>
            <p:cNvSpPr/>
            <p:nvPr/>
          </p:nvSpPr>
          <p:spPr>
            <a:xfrm>
              <a:off x="3293280" y="2955960"/>
              <a:ext cx="12600" cy="2232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5" y="5"/>
                  </a:moveTo>
                  <a:lnTo>
                    <a:pt x="0" y="9"/>
                  </a:lnTo>
                  <a:lnTo>
                    <a:pt x="5" y="14"/>
                  </a:lnTo>
                  <a:lnTo>
                    <a:pt x="9" y="14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lnTo>
                    <a:pt x="5" y="5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7" name=""/>
            <p:cNvSpPr/>
            <p:nvPr/>
          </p:nvSpPr>
          <p:spPr>
            <a:xfrm>
              <a:off x="3313080" y="29419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8" name=""/>
            <p:cNvSpPr/>
            <p:nvPr/>
          </p:nvSpPr>
          <p:spPr>
            <a:xfrm>
              <a:off x="3331080" y="29210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9" name=""/>
            <p:cNvSpPr/>
            <p:nvPr/>
          </p:nvSpPr>
          <p:spPr>
            <a:xfrm>
              <a:off x="3344040" y="290052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4" y="0"/>
                  </a:moveTo>
                  <a:lnTo>
                    <a:pt x="0" y="4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0" name=""/>
            <p:cNvSpPr/>
            <p:nvPr/>
          </p:nvSpPr>
          <p:spPr>
            <a:xfrm>
              <a:off x="3362400" y="28782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1" name=""/>
            <p:cNvSpPr/>
            <p:nvPr/>
          </p:nvSpPr>
          <p:spPr>
            <a:xfrm>
              <a:off x="3382200" y="2857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2" name=""/>
            <p:cNvSpPr/>
            <p:nvPr/>
          </p:nvSpPr>
          <p:spPr>
            <a:xfrm>
              <a:off x="3400560" y="2835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3" name=""/>
            <p:cNvSpPr/>
            <p:nvPr/>
          </p:nvSpPr>
          <p:spPr>
            <a:xfrm>
              <a:off x="3418920" y="28148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4" name=""/>
            <p:cNvSpPr/>
            <p:nvPr/>
          </p:nvSpPr>
          <p:spPr>
            <a:xfrm>
              <a:off x="3431520" y="2800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5" name=""/>
            <p:cNvSpPr/>
            <p:nvPr/>
          </p:nvSpPr>
          <p:spPr>
            <a:xfrm>
              <a:off x="3451320" y="27799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6" name=""/>
            <p:cNvSpPr/>
            <p:nvPr/>
          </p:nvSpPr>
          <p:spPr>
            <a:xfrm>
              <a:off x="3470040" y="27576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7" name=""/>
            <p:cNvSpPr/>
            <p:nvPr/>
          </p:nvSpPr>
          <p:spPr>
            <a:xfrm>
              <a:off x="3488040" y="27370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8" name=""/>
            <p:cNvSpPr/>
            <p:nvPr/>
          </p:nvSpPr>
          <p:spPr>
            <a:xfrm>
              <a:off x="3507840" y="27162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9" name=""/>
            <p:cNvSpPr/>
            <p:nvPr/>
          </p:nvSpPr>
          <p:spPr>
            <a:xfrm>
              <a:off x="3520440" y="2694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0" name=""/>
            <p:cNvSpPr/>
            <p:nvPr/>
          </p:nvSpPr>
          <p:spPr>
            <a:xfrm>
              <a:off x="3539160" y="26733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1" name=""/>
            <p:cNvSpPr/>
            <p:nvPr/>
          </p:nvSpPr>
          <p:spPr>
            <a:xfrm>
              <a:off x="3558600" y="2651400"/>
              <a:ext cx="1152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2" name=""/>
            <p:cNvSpPr/>
            <p:nvPr/>
          </p:nvSpPr>
          <p:spPr>
            <a:xfrm>
              <a:off x="3576960" y="2638440"/>
              <a:ext cx="1224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3" name=""/>
            <p:cNvSpPr/>
            <p:nvPr/>
          </p:nvSpPr>
          <p:spPr>
            <a:xfrm>
              <a:off x="3589560" y="26164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4" name=""/>
            <p:cNvSpPr/>
            <p:nvPr/>
          </p:nvSpPr>
          <p:spPr>
            <a:xfrm>
              <a:off x="3608280" y="25956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5" name=""/>
            <p:cNvSpPr/>
            <p:nvPr/>
          </p:nvSpPr>
          <p:spPr>
            <a:xfrm>
              <a:off x="3627720" y="25736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6" name=""/>
            <p:cNvSpPr/>
            <p:nvPr/>
          </p:nvSpPr>
          <p:spPr>
            <a:xfrm>
              <a:off x="3646440" y="25527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7" name=""/>
            <p:cNvSpPr/>
            <p:nvPr/>
          </p:nvSpPr>
          <p:spPr>
            <a:xfrm>
              <a:off x="3664440" y="2532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8" name=""/>
            <p:cNvSpPr/>
            <p:nvPr/>
          </p:nvSpPr>
          <p:spPr>
            <a:xfrm>
              <a:off x="3677400" y="25099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9" name=""/>
            <p:cNvSpPr/>
            <p:nvPr/>
          </p:nvSpPr>
          <p:spPr>
            <a:xfrm>
              <a:off x="3696840" y="24894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0" name=""/>
            <p:cNvSpPr/>
            <p:nvPr/>
          </p:nvSpPr>
          <p:spPr>
            <a:xfrm>
              <a:off x="3715560" y="2475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1" name=""/>
            <p:cNvSpPr/>
            <p:nvPr/>
          </p:nvSpPr>
          <p:spPr>
            <a:xfrm>
              <a:off x="3733560" y="24544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2" name=""/>
            <p:cNvSpPr/>
            <p:nvPr/>
          </p:nvSpPr>
          <p:spPr>
            <a:xfrm>
              <a:off x="3746520" y="24321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3" name=""/>
            <p:cNvSpPr/>
            <p:nvPr/>
          </p:nvSpPr>
          <p:spPr>
            <a:xfrm>
              <a:off x="3766320" y="24116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4" name=""/>
            <p:cNvSpPr/>
            <p:nvPr/>
          </p:nvSpPr>
          <p:spPr>
            <a:xfrm>
              <a:off x="3784680" y="2389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5" name=""/>
            <p:cNvSpPr/>
            <p:nvPr/>
          </p:nvSpPr>
          <p:spPr>
            <a:xfrm>
              <a:off x="3802680" y="23688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6" name=""/>
            <p:cNvSpPr/>
            <p:nvPr/>
          </p:nvSpPr>
          <p:spPr>
            <a:xfrm>
              <a:off x="3822840" y="23479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7" name=""/>
            <p:cNvSpPr/>
            <p:nvPr/>
          </p:nvSpPr>
          <p:spPr>
            <a:xfrm>
              <a:off x="3835440" y="23259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8" name=""/>
            <p:cNvSpPr/>
            <p:nvPr/>
          </p:nvSpPr>
          <p:spPr>
            <a:xfrm>
              <a:off x="3853800" y="23115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9" name=""/>
            <p:cNvSpPr/>
            <p:nvPr/>
          </p:nvSpPr>
          <p:spPr>
            <a:xfrm>
              <a:off x="3873600" y="229104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0" name=""/>
            <p:cNvSpPr/>
            <p:nvPr/>
          </p:nvSpPr>
          <p:spPr>
            <a:xfrm>
              <a:off x="3891960" y="22701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1" name=""/>
            <p:cNvSpPr/>
            <p:nvPr/>
          </p:nvSpPr>
          <p:spPr>
            <a:xfrm>
              <a:off x="3904560" y="22482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2" name=""/>
            <p:cNvSpPr/>
            <p:nvPr/>
          </p:nvSpPr>
          <p:spPr>
            <a:xfrm>
              <a:off x="3922920" y="2227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3" name=""/>
            <p:cNvSpPr/>
            <p:nvPr/>
          </p:nvSpPr>
          <p:spPr>
            <a:xfrm>
              <a:off x="3942720" y="2206800"/>
              <a:ext cx="11160" cy="12600"/>
            </a:xfrm>
            <a:custGeom>
              <a:avLst/>
              <a:gdLst/>
              <a:ahLst/>
              <a:rect l="l" t="t" r="r" b="b"/>
              <a:pathLst>
                <a:path w="8" h="8">
                  <a:moveTo>
                    <a:pt x="4" y="0"/>
                  </a:moveTo>
                  <a:lnTo>
                    <a:pt x="0" y="4"/>
                  </a:lnTo>
                  <a:lnTo>
                    <a:pt x="4" y="8"/>
                  </a:lnTo>
                  <a:lnTo>
                    <a:pt x="8" y="8"/>
                  </a:lnTo>
                  <a:lnTo>
                    <a:pt x="8" y="8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4" name=""/>
            <p:cNvSpPr/>
            <p:nvPr/>
          </p:nvSpPr>
          <p:spPr>
            <a:xfrm>
              <a:off x="3961080" y="2184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5" name=""/>
            <p:cNvSpPr/>
            <p:nvPr/>
          </p:nvSpPr>
          <p:spPr>
            <a:xfrm>
              <a:off x="3979080" y="21639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6" name=""/>
            <p:cNvSpPr/>
            <p:nvPr/>
          </p:nvSpPr>
          <p:spPr>
            <a:xfrm>
              <a:off x="3992040" y="21495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7" name=""/>
            <p:cNvSpPr/>
            <p:nvPr/>
          </p:nvSpPr>
          <p:spPr>
            <a:xfrm>
              <a:off x="4011840" y="2127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8" name=""/>
            <p:cNvSpPr/>
            <p:nvPr/>
          </p:nvSpPr>
          <p:spPr>
            <a:xfrm>
              <a:off x="4030200" y="21067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9" name=""/>
            <p:cNvSpPr/>
            <p:nvPr/>
          </p:nvSpPr>
          <p:spPr>
            <a:xfrm>
              <a:off x="4048560" y="20862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0" name=""/>
            <p:cNvSpPr/>
            <p:nvPr/>
          </p:nvSpPr>
          <p:spPr>
            <a:xfrm>
              <a:off x="4068360" y="2063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1" name=""/>
            <p:cNvSpPr/>
            <p:nvPr/>
          </p:nvSpPr>
          <p:spPr>
            <a:xfrm>
              <a:off x="4080960" y="20433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2" name=""/>
            <p:cNvSpPr/>
            <p:nvPr/>
          </p:nvSpPr>
          <p:spPr>
            <a:xfrm>
              <a:off x="4099320" y="2022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3" name=""/>
            <p:cNvSpPr/>
            <p:nvPr/>
          </p:nvSpPr>
          <p:spPr>
            <a:xfrm>
              <a:off x="4118040" y="20005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4" name=""/>
            <p:cNvSpPr/>
            <p:nvPr/>
          </p:nvSpPr>
          <p:spPr>
            <a:xfrm>
              <a:off x="4137480" y="1986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5" name=""/>
            <p:cNvSpPr/>
            <p:nvPr/>
          </p:nvSpPr>
          <p:spPr>
            <a:xfrm>
              <a:off x="4150080" y="19656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6" name=""/>
            <p:cNvSpPr/>
            <p:nvPr/>
          </p:nvSpPr>
          <p:spPr>
            <a:xfrm>
              <a:off x="4168440" y="194472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7" name=""/>
            <p:cNvSpPr/>
            <p:nvPr/>
          </p:nvSpPr>
          <p:spPr>
            <a:xfrm>
              <a:off x="4187160" y="19227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8" name=""/>
            <p:cNvSpPr/>
            <p:nvPr/>
          </p:nvSpPr>
          <p:spPr>
            <a:xfrm>
              <a:off x="4206600" y="1901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9" name=""/>
            <p:cNvSpPr/>
            <p:nvPr/>
          </p:nvSpPr>
          <p:spPr>
            <a:xfrm>
              <a:off x="4224960" y="18795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0" name=""/>
            <p:cNvSpPr/>
            <p:nvPr/>
          </p:nvSpPr>
          <p:spPr>
            <a:xfrm>
              <a:off x="4237560" y="18590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1" name=""/>
            <p:cNvSpPr/>
            <p:nvPr/>
          </p:nvSpPr>
          <p:spPr>
            <a:xfrm>
              <a:off x="4257360" y="183852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2" name=""/>
            <p:cNvSpPr/>
            <p:nvPr/>
          </p:nvSpPr>
          <p:spPr>
            <a:xfrm>
              <a:off x="4275720" y="1824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3" name=""/>
            <p:cNvSpPr/>
            <p:nvPr/>
          </p:nvSpPr>
          <p:spPr>
            <a:xfrm>
              <a:off x="4294440" y="18018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4" name=""/>
            <p:cNvSpPr/>
            <p:nvPr/>
          </p:nvSpPr>
          <p:spPr>
            <a:xfrm>
              <a:off x="4306680" y="1781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5" name=""/>
            <p:cNvSpPr/>
            <p:nvPr/>
          </p:nvSpPr>
          <p:spPr>
            <a:xfrm>
              <a:off x="4326480" y="1760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6" name=""/>
            <p:cNvSpPr/>
            <p:nvPr/>
          </p:nvSpPr>
          <p:spPr>
            <a:xfrm>
              <a:off x="4345200" y="1738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37" name=""/>
          <p:cNvGrpSpPr/>
          <p:nvPr/>
        </p:nvGrpSpPr>
        <p:grpSpPr>
          <a:xfrm>
            <a:off x="3224160" y="2206800"/>
            <a:ext cx="1114200" cy="862920"/>
            <a:chOff x="3224160" y="2206800"/>
            <a:chExt cx="1114200" cy="862920"/>
          </a:xfrm>
        </p:grpSpPr>
        <p:sp>
          <p:nvSpPr>
            <p:cNvPr id="1238" name=""/>
            <p:cNvSpPr/>
            <p:nvPr/>
          </p:nvSpPr>
          <p:spPr>
            <a:xfrm>
              <a:off x="3224160" y="30556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9" name=""/>
            <p:cNvSpPr/>
            <p:nvPr/>
          </p:nvSpPr>
          <p:spPr>
            <a:xfrm>
              <a:off x="3243960" y="304128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0" name=""/>
            <p:cNvSpPr/>
            <p:nvPr/>
          </p:nvSpPr>
          <p:spPr>
            <a:xfrm>
              <a:off x="3267720" y="3019320"/>
              <a:ext cx="1260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1" name=""/>
            <p:cNvSpPr/>
            <p:nvPr/>
          </p:nvSpPr>
          <p:spPr>
            <a:xfrm>
              <a:off x="3287520" y="30049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2" name=""/>
            <p:cNvSpPr/>
            <p:nvPr/>
          </p:nvSpPr>
          <p:spPr>
            <a:xfrm>
              <a:off x="3305880" y="2992320"/>
              <a:ext cx="12600" cy="1224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560" bIns="-34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3" name=""/>
            <p:cNvSpPr/>
            <p:nvPr/>
          </p:nvSpPr>
          <p:spPr>
            <a:xfrm>
              <a:off x="3325680" y="297792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4" name=""/>
            <p:cNvSpPr/>
            <p:nvPr/>
          </p:nvSpPr>
          <p:spPr>
            <a:xfrm>
              <a:off x="3349800" y="29556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5" name=""/>
            <p:cNvSpPr/>
            <p:nvPr/>
          </p:nvSpPr>
          <p:spPr>
            <a:xfrm>
              <a:off x="3369240" y="2941560"/>
              <a:ext cx="1260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6" name=""/>
            <p:cNvSpPr/>
            <p:nvPr/>
          </p:nvSpPr>
          <p:spPr>
            <a:xfrm>
              <a:off x="3387600" y="29271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7" name=""/>
            <p:cNvSpPr/>
            <p:nvPr/>
          </p:nvSpPr>
          <p:spPr>
            <a:xfrm>
              <a:off x="3413160" y="2912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8" name=""/>
            <p:cNvSpPr/>
            <p:nvPr/>
          </p:nvSpPr>
          <p:spPr>
            <a:xfrm>
              <a:off x="3431160" y="2892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9" name=""/>
            <p:cNvSpPr/>
            <p:nvPr/>
          </p:nvSpPr>
          <p:spPr>
            <a:xfrm>
              <a:off x="3450960" y="2877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0" name=""/>
            <p:cNvSpPr/>
            <p:nvPr/>
          </p:nvSpPr>
          <p:spPr>
            <a:xfrm>
              <a:off x="3476880" y="286344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1" name=""/>
            <p:cNvSpPr/>
            <p:nvPr/>
          </p:nvSpPr>
          <p:spPr>
            <a:xfrm>
              <a:off x="3494880" y="2849400"/>
              <a:ext cx="1260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2" name=""/>
            <p:cNvSpPr/>
            <p:nvPr/>
          </p:nvSpPr>
          <p:spPr>
            <a:xfrm>
              <a:off x="3513240" y="28285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3" name=""/>
            <p:cNvSpPr/>
            <p:nvPr/>
          </p:nvSpPr>
          <p:spPr>
            <a:xfrm>
              <a:off x="3533040" y="2814480"/>
              <a:ext cx="1260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4" name=""/>
            <p:cNvSpPr/>
            <p:nvPr/>
          </p:nvSpPr>
          <p:spPr>
            <a:xfrm>
              <a:off x="3558240" y="280008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5" name=""/>
            <p:cNvSpPr/>
            <p:nvPr/>
          </p:nvSpPr>
          <p:spPr>
            <a:xfrm>
              <a:off x="3576960" y="278568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6" name=""/>
            <p:cNvSpPr/>
            <p:nvPr/>
          </p:nvSpPr>
          <p:spPr>
            <a:xfrm>
              <a:off x="3594960" y="27651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7" name=""/>
            <p:cNvSpPr/>
            <p:nvPr/>
          </p:nvSpPr>
          <p:spPr>
            <a:xfrm>
              <a:off x="3620520" y="2750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8" name=""/>
            <p:cNvSpPr/>
            <p:nvPr/>
          </p:nvSpPr>
          <p:spPr>
            <a:xfrm>
              <a:off x="3640320" y="2736720"/>
              <a:ext cx="11160" cy="1368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9" name=""/>
            <p:cNvSpPr/>
            <p:nvPr/>
          </p:nvSpPr>
          <p:spPr>
            <a:xfrm>
              <a:off x="3658320" y="2722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0" name=""/>
            <p:cNvSpPr/>
            <p:nvPr/>
          </p:nvSpPr>
          <p:spPr>
            <a:xfrm>
              <a:off x="3683880" y="2701800"/>
              <a:ext cx="1224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1" name=""/>
            <p:cNvSpPr/>
            <p:nvPr/>
          </p:nvSpPr>
          <p:spPr>
            <a:xfrm>
              <a:off x="3702240" y="26874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2" name=""/>
            <p:cNvSpPr/>
            <p:nvPr/>
          </p:nvSpPr>
          <p:spPr>
            <a:xfrm>
              <a:off x="3720600" y="26730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3" name=""/>
            <p:cNvSpPr/>
            <p:nvPr/>
          </p:nvSpPr>
          <p:spPr>
            <a:xfrm>
              <a:off x="3740400" y="2651040"/>
              <a:ext cx="1260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4" name=""/>
            <p:cNvSpPr/>
            <p:nvPr/>
          </p:nvSpPr>
          <p:spPr>
            <a:xfrm>
              <a:off x="3765960" y="263808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5" name=""/>
            <p:cNvSpPr/>
            <p:nvPr/>
          </p:nvSpPr>
          <p:spPr>
            <a:xfrm>
              <a:off x="3784320" y="2624040"/>
              <a:ext cx="1260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6" name=""/>
            <p:cNvSpPr/>
            <p:nvPr/>
          </p:nvSpPr>
          <p:spPr>
            <a:xfrm>
              <a:off x="3802320" y="26096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7" name=""/>
            <p:cNvSpPr/>
            <p:nvPr/>
          </p:nvSpPr>
          <p:spPr>
            <a:xfrm>
              <a:off x="3827880" y="25873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8" name=""/>
            <p:cNvSpPr/>
            <p:nvPr/>
          </p:nvSpPr>
          <p:spPr>
            <a:xfrm>
              <a:off x="3847680" y="2573280"/>
              <a:ext cx="1260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9" name=""/>
            <p:cNvSpPr/>
            <p:nvPr/>
          </p:nvSpPr>
          <p:spPr>
            <a:xfrm>
              <a:off x="3866040" y="256032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0" name=""/>
            <p:cNvSpPr/>
            <p:nvPr/>
          </p:nvSpPr>
          <p:spPr>
            <a:xfrm>
              <a:off x="3891240" y="2546280"/>
              <a:ext cx="1260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1" name=""/>
            <p:cNvSpPr/>
            <p:nvPr/>
          </p:nvSpPr>
          <p:spPr>
            <a:xfrm>
              <a:off x="3909600" y="2523960"/>
              <a:ext cx="1260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2" name=""/>
            <p:cNvSpPr/>
            <p:nvPr/>
          </p:nvSpPr>
          <p:spPr>
            <a:xfrm>
              <a:off x="3929400" y="25095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3" name=""/>
            <p:cNvSpPr/>
            <p:nvPr/>
          </p:nvSpPr>
          <p:spPr>
            <a:xfrm>
              <a:off x="3947760" y="24951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4" name=""/>
            <p:cNvSpPr/>
            <p:nvPr/>
          </p:nvSpPr>
          <p:spPr>
            <a:xfrm>
              <a:off x="3973320" y="2481120"/>
              <a:ext cx="1224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5" name=""/>
            <p:cNvSpPr/>
            <p:nvPr/>
          </p:nvSpPr>
          <p:spPr>
            <a:xfrm>
              <a:off x="3991320" y="2460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6" name=""/>
            <p:cNvSpPr/>
            <p:nvPr/>
          </p:nvSpPr>
          <p:spPr>
            <a:xfrm>
              <a:off x="4011480" y="2446200"/>
              <a:ext cx="1260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7" name=""/>
            <p:cNvSpPr/>
            <p:nvPr/>
          </p:nvSpPr>
          <p:spPr>
            <a:xfrm>
              <a:off x="4035240" y="24318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8" name=""/>
            <p:cNvSpPr/>
            <p:nvPr/>
          </p:nvSpPr>
          <p:spPr>
            <a:xfrm>
              <a:off x="4055040" y="24174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9" name=""/>
            <p:cNvSpPr/>
            <p:nvPr/>
          </p:nvSpPr>
          <p:spPr>
            <a:xfrm>
              <a:off x="4073400" y="23968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0" name=""/>
            <p:cNvSpPr/>
            <p:nvPr/>
          </p:nvSpPr>
          <p:spPr>
            <a:xfrm>
              <a:off x="4098600" y="23824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1" name=""/>
            <p:cNvSpPr/>
            <p:nvPr/>
          </p:nvSpPr>
          <p:spPr>
            <a:xfrm>
              <a:off x="4117320" y="2368440"/>
              <a:ext cx="1224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2" name=""/>
            <p:cNvSpPr/>
            <p:nvPr/>
          </p:nvSpPr>
          <p:spPr>
            <a:xfrm>
              <a:off x="4136760" y="23475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3" name=""/>
            <p:cNvSpPr/>
            <p:nvPr/>
          </p:nvSpPr>
          <p:spPr>
            <a:xfrm>
              <a:off x="4155120" y="2333520"/>
              <a:ext cx="1224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4" name=""/>
            <p:cNvSpPr/>
            <p:nvPr/>
          </p:nvSpPr>
          <p:spPr>
            <a:xfrm>
              <a:off x="4180680" y="23191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5" name=""/>
            <p:cNvSpPr/>
            <p:nvPr/>
          </p:nvSpPr>
          <p:spPr>
            <a:xfrm>
              <a:off x="4198680" y="23047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6" name=""/>
            <p:cNvSpPr/>
            <p:nvPr/>
          </p:nvSpPr>
          <p:spPr>
            <a:xfrm>
              <a:off x="4218480" y="22842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7" name=""/>
            <p:cNvSpPr/>
            <p:nvPr/>
          </p:nvSpPr>
          <p:spPr>
            <a:xfrm>
              <a:off x="4244040" y="22698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8" name=""/>
            <p:cNvSpPr/>
            <p:nvPr/>
          </p:nvSpPr>
          <p:spPr>
            <a:xfrm>
              <a:off x="4262400" y="2255760"/>
              <a:ext cx="1224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9" name=""/>
            <p:cNvSpPr/>
            <p:nvPr/>
          </p:nvSpPr>
          <p:spPr>
            <a:xfrm>
              <a:off x="4280760" y="22413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0" name=""/>
            <p:cNvSpPr/>
            <p:nvPr/>
          </p:nvSpPr>
          <p:spPr>
            <a:xfrm>
              <a:off x="4305960" y="22190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1" name=""/>
            <p:cNvSpPr/>
            <p:nvPr/>
          </p:nvSpPr>
          <p:spPr>
            <a:xfrm>
              <a:off x="4325760" y="2206800"/>
              <a:ext cx="12600" cy="1224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560" bIns="-34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92" name=""/>
          <p:cNvGrpSpPr/>
          <p:nvPr/>
        </p:nvGrpSpPr>
        <p:grpSpPr>
          <a:xfrm>
            <a:off x="3224160" y="2624040"/>
            <a:ext cx="1088640" cy="417240"/>
            <a:chOff x="3224160" y="2624040"/>
            <a:chExt cx="1088640" cy="417240"/>
          </a:xfrm>
        </p:grpSpPr>
        <p:sp>
          <p:nvSpPr>
            <p:cNvPr id="1293" name=""/>
            <p:cNvSpPr/>
            <p:nvPr/>
          </p:nvSpPr>
          <p:spPr>
            <a:xfrm>
              <a:off x="322416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4" name=""/>
            <p:cNvSpPr/>
            <p:nvPr/>
          </p:nvSpPr>
          <p:spPr>
            <a:xfrm>
              <a:off x="3249720" y="30193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5" name=""/>
            <p:cNvSpPr/>
            <p:nvPr/>
          </p:nvSpPr>
          <p:spPr>
            <a:xfrm>
              <a:off x="3274920" y="30049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6" name=""/>
            <p:cNvSpPr/>
            <p:nvPr/>
          </p:nvSpPr>
          <p:spPr>
            <a:xfrm>
              <a:off x="3292920" y="2998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7" name=""/>
            <p:cNvSpPr/>
            <p:nvPr/>
          </p:nvSpPr>
          <p:spPr>
            <a:xfrm>
              <a:off x="3318480" y="299232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8" name=""/>
            <p:cNvSpPr/>
            <p:nvPr/>
          </p:nvSpPr>
          <p:spPr>
            <a:xfrm>
              <a:off x="3344040" y="29844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9" name=""/>
            <p:cNvSpPr/>
            <p:nvPr/>
          </p:nvSpPr>
          <p:spPr>
            <a:xfrm>
              <a:off x="3369240" y="2970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0" name=""/>
            <p:cNvSpPr/>
            <p:nvPr/>
          </p:nvSpPr>
          <p:spPr>
            <a:xfrm>
              <a:off x="3394800" y="29635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1" name=""/>
            <p:cNvSpPr/>
            <p:nvPr/>
          </p:nvSpPr>
          <p:spPr>
            <a:xfrm>
              <a:off x="3413160" y="29556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2" name=""/>
            <p:cNvSpPr/>
            <p:nvPr/>
          </p:nvSpPr>
          <p:spPr>
            <a:xfrm>
              <a:off x="3438360" y="29494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3" name=""/>
            <p:cNvSpPr/>
            <p:nvPr/>
          </p:nvSpPr>
          <p:spPr>
            <a:xfrm>
              <a:off x="3463920" y="2935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4" name=""/>
            <p:cNvSpPr/>
            <p:nvPr/>
          </p:nvSpPr>
          <p:spPr>
            <a:xfrm>
              <a:off x="3487680" y="29271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5" name=""/>
            <p:cNvSpPr/>
            <p:nvPr/>
          </p:nvSpPr>
          <p:spPr>
            <a:xfrm>
              <a:off x="3513240" y="2920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6" name=""/>
            <p:cNvSpPr/>
            <p:nvPr/>
          </p:nvSpPr>
          <p:spPr>
            <a:xfrm>
              <a:off x="3533040" y="29066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7" name=""/>
            <p:cNvSpPr/>
            <p:nvPr/>
          </p:nvSpPr>
          <p:spPr>
            <a:xfrm>
              <a:off x="3558240" y="2900160"/>
              <a:ext cx="11160" cy="12600"/>
            </a:xfrm>
            <a:custGeom>
              <a:avLst/>
              <a:gdLst/>
              <a:ahLst/>
              <a:rect l="l" t="t" r="r" b="b"/>
              <a:pathLst>
                <a:path w="8" h="8">
                  <a:moveTo>
                    <a:pt x="4" y="0"/>
                  </a:moveTo>
                  <a:lnTo>
                    <a:pt x="0" y="4"/>
                  </a:lnTo>
                  <a:lnTo>
                    <a:pt x="4" y="8"/>
                  </a:lnTo>
                  <a:lnTo>
                    <a:pt x="8" y="8"/>
                  </a:lnTo>
                  <a:lnTo>
                    <a:pt x="8" y="8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8" name=""/>
            <p:cNvSpPr/>
            <p:nvPr/>
          </p:nvSpPr>
          <p:spPr>
            <a:xfrm>
              <a:off x="3582360" y="2892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9" name=""/>
            <p:cNvSpPr/>
            <p:nvPr/>
          </p:nvSpPr>
          <p:spPr>
            <a:xfrm>
              <a:off x="3607920" y="28857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0" name=""/>
            <p:cNvSpPr/>
            <p:nvPr/>
          </p:nvSpPr>
          <p:spPr>
            <a:xfrm>
              <a:off x="3627360" y="28717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1" name=""/>
            <p:cNvSpPr/>
            <p:nvPr/>
          </p:nvSpPr>
          <p:spPr>
            <a:xfrm>
              <a:off x="3651120" y="2863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2" name=""/>
            <p:cNvSpPr/>
            <p:nvPr/>
          </p:nvSpPr>
          <p:spPr>
            <a:xfrm>
              <a:off x="3677040" y="28573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3" name=""/>
            <p:cNvSpPr/>
            <p:nvPr/>
          </p:nvSpPr>
          <p:spPr>
            <a:xfrm>
              <a:off x="3702240" y="28494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4" name=""/>
            <p:cNvSpPr/>
            <p:nvPr/>
          </p:nvSpPr>
          <p:spPr>
            <a:xfrm>
              <a:off x="3727440" y="2835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5" name=""/>
            <p:cNvSpPr/>
            <p:nvPr/>
          </p:nvSpPr>
          <p:spPr>
            <a:xfrm>
              <a:off x="3745800" y="28285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6" name=""/>
            <p:cNvSpPr/>
            <p:nvPr/>
          </p:nvSpPr>
          <p:spPr>
            <a:xfrm>
              <a:off x="3771360" y="282240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7" name=""/>
            <p:cNvSpPr/>
            <p:nvPr/>
          </p:nvSpPr>
          <p:spPr>
            <a:xfrm>
              <a:off x="3796920" y="2808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8" name=""/>
            <p:cNvSpPr/>
            <p:nvPr/>
          </p:nvSpPr>
          <p:spPr>
            <a:xfrm>
              <a:off x="3822120" y="280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9" name=""/>
            <p:cNvSpPr/>
            <p:nvPr/>
          </p:nvSpPr>
          <p:spPr>
            <a:xfrm>
              <a:off x="3847320" y="27936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0" name=""/>
            <p:cNvSpPr/>
            <p:nvPr/>
          </p:nvSpPr>
          <p:spPr>
            <a:xfrm>
              <a:off x="3866040" y="27856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1" name=""/>
            <p:cNvSpPr/>
            <p:nvPr/>
          </p:nvSpPr>
          <p:spPr>
            <a:xfrm>
              <a:off x="3891240" y="27716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2" name=""/>
            <p:cNvSpPr/>
            <p:nvPr/>
          </p:nvSpPr>
          <p:spPr>
            <a:xfrm>
              <a:off x="3916440" y="27651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3" name=""/>
            <p:cNvSpPr/>
            <p:nvPr/>
          </p:nvSpPr>
          <p:spPr>
            <a:xfrm>
              <a:off x="3942000" y="275724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4" name=""/>
            <p:cNvSpPr/>
            <p:nvPr/>
          </p:nvSpPr>
          <p:spPr>
            <a:xfrm>
              <a:off x="3966120" y="27507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5" name=""/>
            <p:cNvSpPr/>
            <p:nvPr/>
          </p:nvSpPr>
          <p:spPr>
            <a:xfrm>
              <a:off x="3985560" y="27367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6" name=""/>
            <p:cNvSpPr/>
            <p:nvPr/>
          </p:nvSpPr>
          <p:spPr>
            <a:xfrm>
              <a:off x="4011120" y="273024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4" y="0"/>
                  </a:moveTo>
                  <a:lnTo>
                    <a:pt x="0" y="4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7" name=""/>
            <p:cNvSpPr/>
            <p:nvPr/>
          </p:nvSpPr>
          <p:spPr>
            <a:xfrm>
              <a:off x="4035240" y="27223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8" name=""/>
            <p:cNvSpPr/>
            <p:nvPr/>
          </p:nvSpPr>
          <p:spPr>
            <a:xfrm>
              <a:off x="4060440" y="27079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9" name=""/>
            <p:cNvSpPr/>
            <p:nvPr/>
          </p:nvSpPr>
          <p:spPr>
            <a:xfrm>
              <a:off x="4086000" y="27018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0" name=""/>
            <p:cNvSpPr/>
            <p:nvPr/>
          </p:nvSpPr>
          <p:spPr>
            <a:xfrm>
              <a:off x="4105440" y="269388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5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1" name=""/>
            <p:cNvSpPr/>
            <p:nvPr/>
          </p:nvSpPr>
          <p:spPr>
            <a:xfrm>
              <a:off x="4129560" y="26874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2" name=""/>
            <p:cNvSpPr/>
            <p:nvPr/>
          </p:nvSpPr>
          <p:spPr>
            <a:xfrm>
              <a:off x="4155120" y="2673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3" name=""/>
            <p:cNvSpPr/>
            <p:nvPr/>
          </p:nvSpPr>
          <p:spPr>
            <a:xfrm>
              <a:off x="4180320" y="2665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4" name=""/>
            <p:cNvSpPr/>
            <p:nvPr/>
          </p:nvSpPr>
          <p:spPr>
            <a:xfrm>
              <a:off x="4198680" y="26589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5" name=""/>
            <p:cNvSpPr/>
            <p:nvPr/>
          </p:nvSpPr>
          <p:spPr>
            <a:xfrm>
              <a:off x="4224240" y="26510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6" name=""/>
            <p:cNvSpPr/>
            <p:nvPr/>
          </p:nvSpPr>
          <p:spPr>
            <a:xfrm>
              <a:off x="4249440" y="263808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7" name=""/>
            <p:cNvSpPr/>
            <p:nvPr/>
          </p:nvSpPr>
          <p:spPr>
            <a:xfrm>
              <a:off x="4274640" y="26301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8" name=""/>
            <p:cNvSpPr/>
            <p:nvPr/>
          </p:nvSpPr>
          <p:spPr>
            <a:xfrm>
              <a:off x="4300200" y="26240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339" name=""/>
          <p:cNvGrpSpPr/>
          <p:nvPr/>
        </p:nvGrpSpPr>
        <p:grpSpPr>
          <a:xfrm>
            <a:off x="3224160" y="3019320"/>
            <a:ext cx="1120320" cy="21960"/>
            <a:chOff x="3224160" y="3019320"/>
            <a:chExt cx="1120320" cy="21960"/>
          </a:xfrm>
        </p:grpSpPr>
        <p:sp>
          <p:nvSpPr>
            <p:cNvPr id="1340" name=""/>
            <p:cNvSpPr/>
            <p:nvPr/>
          </p:nvSpPr>
          <p:spPr>
            <a:xfrm>
              <a:off x="322416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1" name=""/>
            <p:cNvSpPr/>
            <p:nvPr/>
          </p:nvSpPr>
          <p:spPr>
            <a:xfrm>
              <a:off x="3249720" y="30272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2" name=""/>
            <p:cNvSpPr/>
            <p:nvPr/>
          </p:nvSpPr>
          <p:spPr>
            <a:xfrm>
              <a:off x="327492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3" name=""/>
            <p:cNvSpPr/>
            <p:nvPr/>
          </p:nvSpPr>
          <p:spPr>
            <a:xfrm>
              <a:off x="330012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4" name=""/>
            <p:cNvSpPr/>
            <p:nvPr/>
          </p:nvSpPr>
          <p:spPr>
            <a:xfrm>
              <a:off x="3325680" y="302724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5" name=""/>
            <p:cNvSpPr/>
            <p:nvPr/>
          </p:nvSpPr>
          <p:spPr>
            <a:xfrm>
              <a:off x="3349800" y="30272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6" name=""/>
            <p:cNvSpPr/>
            <p:nvPr/>
          </p:nvSpPr>
          <p:spPr>
            <a:xfrm>
              <a:off x="337500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7" name=""/>
            <p:cNvSpPr/>
            <p:nvPr/>
          </p:nvSpPr>
          <p:spPr>
            <a:xfrm>
              <a:off x="340020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8" name=""/>
            <p:cNvSpPr/>
            <p:nvPr/>
          </p:nvSpPr>
          <p:spPr>
            <a:xfrm>
              <a:off x="3425760" y="30272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9" name=""/>
            <p:cNvSpPr/>
            <p:nvPr/>
          </p:nvSpPr>
          <p:spPr>
            <a:xfrm>
              <a:off x="345132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0" name=""/>
            <p:cNvSpPr/>
            <p:nvPr/>
          </p:nvSpPr>
          <p:spPr>
            <a:xfrm>
              <a:off x="3476880" y="302724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1" name=""/>
            <p:cNvSpPr/>
            <p:nvPr/>
          </p:nvSpPr>
          <p:spPr>
            <a:xfrm>
              <a:off x="3500640" y="30272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2" name=""/>
            <p:cNvSpPr/>
            <p:nvPr/>
          </p:nvSpPr>
          <p:spPr>
            <a:xfrm>
              <a:off x="352620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3" name=""/>
            <p:cNvSpPr/>
            <p:nvPr/>
          </p:nvSpPr>
          <p:spPr>
            <a:xfrm>
              <a:off x="355140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4" name=""/>
            <p:cNvSpPr/>
            <p:nvPr/>
          </p:nvSpPr>
          <p:spPr>
            <a:xfrm>
              <a:off x="3576960" y="30272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5" name=""/>
            <p:cNvSpPr/>
            <p:nvPr/>
          </p:nvSpPr>
          <p:spPr>
            <a:xfrm>
              <a:off x="360216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6" name=""/>
            <p:cNvSpPr/>
            <p:nvPr/>
          </p:nvSpPr>
          <p:spPr>
            <a:xfrm>
              <a:off x="362736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7" name=""/>
            <p:cNvSpPr/>
            <p:nvPr/>
          </p:nvSpPr>
          <p:spPr>
            <a:xfrm>
              <a:off x="365148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8" name=""/>
            <p:cNvSpPr/>
            <p:nvPr/>
          </p:nvSpPr>
          <p:spPr>
            <a:xfrm>
              <a:off x="3677040" y="30272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9" name=""/>
            <p:cNvSpPr/>
            <p:nvPr/>
          </p:nvSpPr>
          <p:spPr>
            <a:xfrm>
              <a:off x="370224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0" name=""/>
            <p:cNvSpPr/>
            <p:nvPr/>
          </p:nvSpPr>
          <p:spPr>
            <a:xfrm>
              <a:off x="372780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1" name=""/>
            <p:cNvSpPr/>
            <p:nvPr/>
          </p:nvSpPr>
          <p:spPr>
            <a:xfrm>
              <a:off x="375336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2" name=""/>
            <p:cNvSpPr/>
            <p:nvPr/>
          </p:nvSpPr>
          <p:spPr>
            <a:xfrm>
              <a:off x="3778560" y="3019320"/>
              <a:ext cx="12600" cy="2196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0" y="5"/>
                  </a:moveTo>
                  <a:lnTo>
                    <a:pt x="0" y="9"/>
                  </a:lnTo>
                  <a:lnTo>
                    <a:pt x="0" y="14"/>
                  </a:lnTo>
                  <a:lnTo>
                    <a:pt x="4" y="14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3" name=""/>
            <p:cNvSpPr/>
            <p:nvPr/>
          </p:nvSpPr>
          <p:spPr>
            <a:xfrm>
              <a:off x="380268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4" name=""/>
            <p:cNvSpPr/>
            <p:nvPr/>
          </p:nvSpPr>
          <p:spPr>
            <a:xfrm>
              <a:off x="3828240" y="30193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5" name=""/>
            <p:cNvSpPr/>
            <p:nvPr/>
          </p:nvSpPr>
          <p:spPr>
            <a:xfrm>
              <a:off x="385344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6" name=""/>
            <p:cNvSpPr/>
            <p:nvPr/>
          </p:nvSpPr>
          <p:spPr>
            <a:xfrm>
              <a:off x="387864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7" name=""/>
            <p:cNvSpPr/>
            <p:nvPr/>
          </p:nvSpPr>
          <p:spPr>
            <a:xfrm>
              <a:off x="3904200" y="30193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8" name=""/>
            <p:cNvSpPr/>
            <p:nvPr/>
          </p:nvSpPr>
          <p:spPr>
            <a:xfrm>
              <a:off x="392976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9" name=""/>
            <p:cNvSpPr/>
            <p:nvPr/>
          </p:nvSpPr>
          <p:spPr>
            <a:xfrm>
              <a:off x="395352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0" name=""/>
            <p:cNvSpPr/>
            <p:nvPr/>
          </p:nvSpPr>
          <p:spPr>
            <a:xfrm>
              <a:off x="397908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1" name=""/>
            <p:cNvSpPr/>
            <p:nvPr/>
          </p:nvSpPr>
          <p:spPr>
            <a:xfrm>
              <a:off x="4004640" y="30193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2" name=""/>
            <p:cNvSpPr/>
            <p:nvPr/>
          </p:nvSpPr>
          <p:spPr>
            <a:xfrm>
              <a:off x="402984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3" name=""/>
            <p:cNvSpPr/>
            <p:nvPr/>
          </p:nvSpPr>
          <p:spPr>
            <a:xfrm>
              <a:off x="4055400" y="30193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4" name=""/>
            <p:cNvSpPr/>
            <p:nvPr/>
          </p:nvSpPr>
          <p:spPr>
            <a:xfrm>
              <a:off x="408060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5" name=""/>
            <p:cNvSpPr/>
            <p:nvPr/>
          </p:nvSpPr>
          <p:spPr>
            <a:xfrm>
              <a:off x="4105800" y="3019320"/>
              <a:ext cx="1152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6" name=""/>
            <p:cNvSpPr/>
            <p:nvPr/>
          </p:nvSpPr>
          <p:spPr>
            <a:xfrm>
              <a:off x="412992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7" name=""/>
            <p:cNvSpPr/>
            <p:nvPr/>
          </p:nvSpPr>
          <p:spPr>
            <a:xfrm>
              <a:off x="4155480" y="30193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8" name=""/>
            <p:cNvSpPr/>
            <p:nvPr/>
          </p:nvSpPr>
          <p:spPr>
            <a:xfrm>
              <a:off x="418068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9" name=""/>
            <p:cNvSpPr/>
            <p:nvPr/>
          </p:nvSpPr>
          <p:spPr>
            <a:xfrm>
              <a:off x="420624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0" name=""/>
            <p:cNvSpPr/>
            <p:nvPr/>
          </p:nvSpPr>
          <p:spPr>
            <a:xfrm>
              <a:off x="4231800" y="30193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1" name=""/>
            <p:cNvSpPr/>
            <p:nvPr/>
          </p:nvSpPr>
          <p:spPr>
            <a:xfrm>
              <a:off x="4257000" y="301932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2" name=""/>
            <p:cNvSpPr/>
            <p:nvPr/>
          </p:nvSpPr>
          <p:spPr>
            <a:xfrm>
              <a:off x="428112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3" name=""/>
            <p:cNvSpPr/>
            <p:nvPr/>
          </p:nvSpPr>
          <p:spPr>
            <a:xfrm>
              <a:off x="430632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4" name=""/>
            <p:cNvSpPr/>
            <p:nvPr/>
          </p:nvSpPr>
          <p:spPr>
            <a:xfrm>
              <a:off x="433188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385" name=""/>
          <p:cNvGrpSpPr/>
          <p:nvPr/>
        </p:nvGrpSpPr>
        <p:grpSpPr>
          <a:xfrm>
            <a:off x="3224160" y="3019320"/>
            <a:ext cx="1125720" cy="460080"/>
            <a:chOff x="3224160" y="3019320"/>
            <a:chExt cx="1125720" cy="460080"/>
          </a:xfrm>
        </p:grpSpPr>
        <p:sp>
          <p:nvSpPr>
            <p:cNvPr id="1386" name=""/>
            <p:cNvSpPr/>
            <p:nvPr/>
          </p:nvSpPr>
          <p:spPr>
            <a:xfrm>
              <a:off x="322416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7" name=""/>
            <p:cNvSpPr/>
            <p:nvPr/>
          </p:nvSpPr>
          <p:spPr>
            <a:xfrm>
              <a:off x="3249720" y="30272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8" name=""/>
            <p:cNvSpPr/>
            <p:nvPr/>
          </p:nvSpPr>
          <p:spPr>
            <a:xfrm>
              <a:off x="3274920" y="3041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9" name=""/>
            <p:cNvSpPr/>
            <p:nvPr/>
          </p:nvSpPr>
          <p:spPr>
            <a:xfrm>
              <a:off x="3292920" y="30477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0" name=""/>
            <p:cNvSpPr/>
            <p:nvPr/>
          </p:nvSpPr>
          <p:spPr>
            <a:xfrm>
              <a:off x="3318840" y="30556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1" name=""/>
            <p:cNvSpPr/>
            <p:nvPr/>
          </p:nvSpPr>
          <p:spPr>
            <a:xfrm>
              <a:off x="3344040" y="30700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2" name=""/>
            <p:cNvSpPr/>
            <p:nvPr/>
          </p:nvSpPr>
          <p:spPr>
            <a:xfrm>
              <a:off x="3369240" y="30762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3" name=""/>
            <p:cNvSpPr/>
            <p:nvPr/>
          </p:nvSpPr>
          <p:spPr>
            <a:xfrm>
              <a:off x="3387600" y="3084120"/>
              <a:ext cx="1224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4" name=""/>
            <p:cNvSpPr/>
            <p:nvPr/>
          </p:nvSpPr>
          <p:spPr>
            <a:xfrm>
              <a:off x="3413160" y="30970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5" name=""/>
            <p:cNvSpPr/>
            <p:nvPr/>
          </p:nvSpPr>
          <p:spPr>
            <a:xfrm>
              <a:off x="3438360" y="31050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6" name=""/>
            <p:cNvSpPr/>
            <p:nvPr/>
          </p:nvSpPr>
          <p:spPr>
            <a:xfrm>
              <a:off x="3463920" y="3111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7" name=""/>
            <p:cNvSpPr/>
            <p:nvPr/>
          </p:nvSpPr>
          <p:spPr>
            <a:xfrm>
              <a:off x="3482280" y="31255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8" name=""/>
            <p:cNvSpPr/>
            <p:nvPr/>
          </p:nvSpPr>
          <p:spPr>
            <a:xfrm>
              <a:off x="3507840" y="3133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9" name=""/>
            <p:cNvSpPr/>
            <p:nvPr/>
          </p:nvSpPr>
          <p:spPr>
            <a:xfrm>
              <a:off x="3533040" y="31399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0" name=""/>
            <p:cNvSpPr/>
            <p:nvPr/>
          </p:nvSpPr>
          <p:spPr>
            <a:xfrm>
              <a:off x="3558240" y="315396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1" name=""/>
            <p:cNvSpPr/>
            <p:nvPr/>
          </p:nvSpPr>
          <p:spPr>
            <a:xfrm>
              <a:off x="3582360" y="316224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2" name=""/>
            <p:cNvSpPr/>
            <p:nvPr/>
          </p:nvSpPr>
          <p:spPr>
            <a:xfrm>
              <a:off x="3602160" y="3168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3" name=""/>
            <p:cNvSpPr/>
            <p:nvPr/>
          </p:nvSpPr>
          <p:spPr>
            <a:xfrm>
              <a:off x="3627360" y="31827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4" name=""/>
            <p:cNvSpPr/>
            <p:nvPr/>
          </p:nvSpPr>
          <p:spPr>
            <a:xfrm>
              <a:off x="3651480" y="3188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5" name=""/>
            <p:cNvSpPr/>
            <p:nvPr/>
          </p:nvSpPr>
          <p:spPr>
            <a:xfrm>
              <a:off x="3677040" y="31971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6" name=""/>
            <p:cNvSpPr/>
            <p:nvPr/>
          </p:nvSpPr>
          <p:spPr>
            <a:xfrm>
              <a:off x="3696480" y="32112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7" name=""/>
            <p:cNvSpPr/>
            <p:nvPr/>
          </p:nvSpPr>
          <p:spPr>
            <a:xfrm>
              <a:off x="3720600" y="3217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8" name=""/>
            <p:cNvSpPr/>
            <p:nvPr/>
          </p:nvSpPr>
          <p:spPr>
            <a:xfrm>
              <a:off x="3746160" y="32256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9" name=""/>
            <p:cNvSpPr/>
            <p:nvPr/>
          </p:nvSpPr>
          <p:spPr>
            <a:xfrm>
              <a:off x="3771360" y="32400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0" name=""/>
            <p:cNvSpPr/>
            <p:nvPr/>
          </p:nvSpPr>
          <p:spPr>
            <a:xfrm>
              <a:off x="3796920" y="32461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1" name=""/>
            <p:cNvSpPr/>
            <p:nvPr/>
          </p:nvSpPr>
          <p:spPr>
            <a:xfrm>
              <a:off x="3815280" y="325404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2" name=""/>
            <p:cNvSpPr/>
            <p:nvPr/>
          </p:nvSpPr>
          <p:spPr>
            <a:xfrm>
              <a:off x="3840480" y="32670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3" name=""/>
            <p:cNvSpPr/>
            <p:nvPr/>
          </p:nvSpPr>
          <p:spPr>
            <a:xfrm>
              <a:off x="3866040" y="32749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4" name=""/>
            <p:cNvSpPr/>
            <p:nvPr/>
          </p:nvSpPr>
          <p:spPr>
            <a:xfrm>
              <a:off x="3891240" y="32810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5" name=""/>
            <p:cNvSpPr/>
            <p:nvPr/>
          </p:nvSpPr>
          <p:spPr>
            <a:xfrm>
              <a:off x="3909600" y="3295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6" name=""/>
            <p:cNvSpPr/>
            <p:nvPr/>
          </p:nvSpPr>
          <p:spPr>
            <a:xfrm>
              <a:off x="3935160" y="33033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7" name=""/>
            <p:cNvSpPr/>
            <p:nvPr/>
          </p:nvSpPr>
          <p:spPr>
            <a:xfrm>
              <a:off x="3960360" y="3309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8" name=""/>
            <p:cNvSpPr/>
            <p:nvPr/>
          </p:nvSpPr>
          <p:spPr>
            <a:xfrm>
              <a:off x="3985560" y="3323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9" name=""/>
            <p:cNvSpPr/>
            <p:nvPr/>
          </p:nvSpPr>
          <p:spPr>
            <a:xfrm>
              <a:off x="4004280" y="3331800"/>
              <a:ext cx="1224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0" name=""/>
            <p:cNvSpPr/>
            <p:nvPr/>
          </p:nvSpPr>
          <p:spPr>
            <a:xfrm>
              <a:off x="4029480" y="3338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1" name=""/>
            <p:cNvSpPr/>
            <p:nvPr/>
          </p:nvSpPr>
          <p:spPr>
            <a:xfrm>
              <a:off x="4055040" y="335268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2" name=""/>
            <p:cNvSpPr/>
            <p:nvPr/>
          </p:nvSpPr>
          <p:spPr>
            <a:xfrm>
              <a:off x="4080240" y="3358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3" name=""/>
            <p:cNvSpPr/>
            <p:nvPr/>
          </p:nvSpPr>
          <p:spPr>
            <a:xfrm>
              <a:off x="4105800" y="336672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4" name=""/>
            <p:cNvSpPr/>
            <p:nvPr/>
          </p:nvSpPr>
          <p:spPr>
            <a:xfrm>
              <a:off x="4124160" y="33811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5" name=""/>
            <p:cNvSpPr/>
            <p:nvPr/>
          </p:nvSpPr>
          <p:spPr>
            <a:xfrm>
              <a:off x="4149360" y="33876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6" name=""/>
            <p:cNvSpPr/>
            <p:nvPr/>
          </p:nvSpPr>
          <p:spPr>
            <a:xfrm>
              <a:off x="4174920" y="339552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7" name=""/>
            <p:cNvSpPr/>
            <p:nvPr/>
          </p:nvSpPr>
          <p:spPr>
            <a:xfrm>
              <a:off x="4198680" y="34095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8" name=""/>
            <p:cNvSpPr/>
            <p:nvPr/>
          </p:nvSpPr>
          <p:spPr>
            <a:xfrm>
              <a:off x="4218480" y="34160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9" name=""/>
            <p:cNvSpPr/>
            <p:nvPr/>
          </p:nvSpPr>
          <p:spPr>
            <a:xfrm>
              <a:off x="4243680" y="342396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0" name=""/>
            <p:cNvSpPr/>
            <p:nvPr/>
          </p:nvSpPr>
          <p:spPr>
            <a:xfrm>
              <a:off x="4267800" y="34365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1" name=""/>
            <p:cNvSpPr/>
            <p:nvPr/>
          </p:nvSpPr>
          <p:spPr>
            <a:xfrm>
              <a:off x="4293360" y="34444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2" name=""/>
            <p:cNvSpPr/>
            <p:nvPr/>
          </p:nvSpPr>
          <p:spPr>
            <a:xfrm>
              <a:off x="4313160" y="34509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3" name=""/>
            <p:cNvSpPr/>
            <p:nvPr/>
          </p:nvSpPr>
          <p:spPr>
            <a:xfrm>
              <a:off x="4338720" y="346536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5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434" name=""/>
          <p:cNvSpPr/>
          <p:nvPr/>
        </p:nvSpPr>
        <p:spPr>
          <a:xfrm>
            <a:off x="669960" y="782640"/>
            <a:ext cx="187200" cy="21924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5" name=""/>
          <p:cNvSpPr/>
          <p:nvPr/>
        </p:nvSpPr>
        <p:spPr>
          <a:xfrm>
            <a:off x="669960" y="1208160"/>
            <a:ext cx="187200" cy="21888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5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5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6" name=""/>
          <p:cNvSpPr/>
          <p:nvPr/>
        </p:nvSpPr>
        <p:spPr>
          <a:xfrm>
            <a:off x="669960" y="1639800"/>
            <a:ext cx="187200" cy="212760"/>
          </a:xfrm>
          <a:custGeom>
            <a:avLst/>
            <a:gdLst/>
            <a:ahLst/>
            <a:rect l="l" t="t" r="r" b="b"/>
            <a:pathLst>
              <a:path w="30" h="30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5"/>
                </a:lnTo>
                <a:cubicBezTo>
                  <a:pt x="0" y="28"/>
                  <a:pt x="2" y="30"/>
                  <a:pt x="5" y="30"/>
                </a:cubicBezTo>
                <a:lnTo>
                  <a:pt x="25" y="30"/>
                </a:lnTo>
                <a:cubicBezTo>
                  <a:pt x="28" y="30"/>
                  <a:pt x="30" y="28"/>
                  <a:pt x="30" y="25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7" name=""/>
          <p:cNvSpPr/>
          <p:nvPr/>
        </p:nvSpPr>
        <p:spPr>
          <a:xfrm>
            <a:off x="669960" y="2063880"/>
            <a:ext cx="187200" cy="22068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8" name=""/>
          <p:cNvSpPr/>
          <p:nvPr/>
        </p:nvSpPr>
        <p:spPr>
          <a:xfrm>
            <a:off x="669960" y="2503440"/>
            <a:ext cx="187200" cy="21924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8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8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9" name=""/>
          <p:cNvSpPr/>
          <p:nvPr/>
        </p:nvSpPr>
        <p:spPr>
          <a:xfrm>
            <a:off x="669960" y="2927520"/>
            <a:ext cx="187200" cy="22032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0" name=""/>
          <p:cNvSpPr/>
          <p:nvPr/>
        </p:nvSpPr>
        <p:spPr>
          <a:xfrm>
            <a:off x="669960" y="3359160"/>
            <a:ext cx="187200" cy="22068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8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8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1" name=""/>
          <p:cNvSpPr/>
          <p:nvPr/>
        </p:nvSpPr>
        <p:spPr>
          <a:xfrm>
            <a:off x="1865160" y="782640"/>
            <a:ext cx="189000" cy="21924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2" name=""/>
          <p:cNvSpPr/>
          <p:nvPr/>
        </p:nvSpPr>
        <p:spPr>
          <a:xfrm>
            <a:off x="1865160" y="1208160"/>
            <a:ext cx="189000" cy="21888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5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5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3" name=""/>
          <p:cNvSpPr/>
          <p:nvPr/>
        </p:nvSpPr>
        <p:spPr>
          <a:xfrm>
            <a:off x="1865160" y="1639800"/>
            <a:ext cx="189000" cy="212760"/>
          </a:xfrm>
          <a:custGeom>
            <a:avLst/>
            <a:gdLst/>
            <a:ahLst/>
            <a:rect l="l" t="t" r="r" b="b"/>
            <a:pathLst>
              <a:path w="30" h="30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5"/>
                </a:lnTo>
                <a:cubicBezTo>
                  <a:pt x="0" y="28"/>
                  <a:pt x="2" y="30"/>
                  <a:pt x="5" y="30"/>
                </a:cubicBezTo>
                <a:lnTo>
                  <a:pt x="25" y="30"/>
                </a:lnTo>
                <a:cubicBezTo>
                  <a:pt x="28" y="30"/>
                  <a:pt x="30" y="28"/>
                  <a:pt x="30" y="25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4" name=""/>
          <p:cNvSpPr/>
          <p:nvPr/>
        </p:nvSpPr>
        <p:spPr>
          <a:xfrm>
            <a:off x="1865160" y="2063880"/>
            <a:ext cx="189000" cy="22068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5" name=""/>
          <p:cNvSpPr/>
          <p:nvPr/>
        </p:nvSpPr>
        <p:spPr>
          <a:xfrm>
            <a:off x="1865160" y="2503440"/>
            <a:ext cx="189000" cy="21924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8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8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6" name=""/>
          <p:cNvSpPr/>
          <p:nvPr/>
        </p:nvSpPr>
        <p:spPr>
          <a:xfrm>
            <a:off x="1865160" y="2927520"/>
            <a:ext cx="189000" cy="22032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7" name=""/>
          <p:cNvSpPr/>
          <p:nvPr/>
        </p:nvSpPr>
        <p:spPr>
          <a:xfrm>
            <a:off x="1865160" y="3359160"/>
            <a:ext cx="189000" cy="22068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8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8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8" name=""/>
          <p:cNvSpPr/>
          <p:nvPr/>
        </p:nvSpPr>
        <p:spPr>
          <a:xfrm>
            <a:off x="3086280" y="782640"/>
            <a:ext cx="195120" cy="21924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6"/>
                </a:lnTo>
                <a:cubicBezTo>
                  <a:pt x="31" y="3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9" name=""/>
          <p:cNvSpPr/>
          <p:nvPr/>
        </p:nvSpPr>
        <p:spPr>
          <a:xfrm>
            <a:off x="3086280" y="1208160"/>
            <a:ext cx="195120" cy="21888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3"/>
                  <a:pt x="0" y="5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5"/>
                </a:lnTo>
                <a:cubicBezTo>
                  <a:pt x="31" y="3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0" name=""/>
          <p:cNvSpPr/>
          <p:nvPr/>
        </p:nvSpPr>
        <p:spPr>
          <a:xfrm>
            <a:off x="3086280" y="1639800"/>
            <a:ext cx="195120" cy="212760"/>
          </a:xfrm>
          <a:custGeom>
            <a:avLst/>
            <a:gdLst/>
            <a:ahLst/>
            <a:rect l="l" t="t" r="r" b="b"/>
            <a:pathLst>
              <a:path w="31" h="30">
                <a:moveTo>
                  <a:pt x="6" y="0"/>
                </a:moveTo>
                <a:cubicBezTo>
                  <a:pt x="3" y="0"/>
                  <a:pt x="0" y="2"/>
                  <a:pt x="0" y="5"/>
                </a:cubicBezTo>
                <a:lnTo>
                  <a:pt x="0" y="25"/>
                </a:lnTo>
                <a:cubicBezTo>
                  <a:pt x="0" y="28"/>
                  <a:pt x="3" y="30"/>
                  <a:pt x="6" y="30"/>
                </a:cubicBezTo>
                <a:lnTo>
                  <a:pt x="26" y="30"/>
                </a:lnTo>
                <a:cubicBezTo>
                  <a:pt x="29" y="30"/>
                  <a:pt x="31" y="28"/>
                  <a:pt x="31" y="25"/>
                </a:cubicBezTo>
                <a:lnTo>
                  <a:pt x="31" y="5"/>
                </a:lnTo>
                <a:cubicBezTo>
                  <a:pt x="31" y="2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1" name=""/>
          <p:cNvSpPr/>
          <p:nvPr/>
        </p:nvSpPr>
        <p:spPr>
          <a:xfrm>
            <a:off x="3086280" y="2063880"/>
            <a:ext cx="195120" cy="22068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6"/>
                </a:lnTo>
                <a:cubicBezTo>
                  <a:pt x="31" y="3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2" name=""/>
          <p:cNvSpPr/>
          <p:nvPr/>
        </p:nvSpPr>
        <p:spPr>
          <a:xfrm>
            <a:off x="3086280" y="2503440"/>
            <a:ext cx="195120" cy="21924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2"/>
                  <a:pt x="0" y="5"/>
                </a:cubicBezTo>
                <a:lnTo>
                  <a:pt x="0" y="26"/>
                </a:lnTo>
                <a:cubicBezTo>
                  <a:pt x="0" y="28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8"/>
                  <a:pt x="31" y="26"/>
                </a:cubicBezTo>
                <a:lnTo>
                  <a:pt x="31" y="5"/>
                </a:lnTo>
                <a:cubicBezTo>
                  <a:pt x="31" y="2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3" name=""/>
          <p:cNvSpPr/>
          <p:nvPr/>
        </p:nvSpPr>
        <p:spPr>
          <a:xfrm>
            <a:off x="3086280" y="2927520"/>
            <a:ext cx="195120" cy="22032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6"/>
                </a:lnTo>
                <a:cubicBezTo>
                  <a:pt x="31" y="3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4" name=""/>
          <p:cNvSpPr/>
          <p:nvPr/>
        </p:nvSpPr>
        <p:spPr>
          <a:xfrm>
            <a:off x="3086280" y="3359160"/>
            <a:ext cx="195120" cy="22068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2"/>
                  <a:pt x="0" y="5"/>
                </a:cubicBezTo>
                <a:lnTo>
                  <a:pt x="0" y="26"/>
                </a:lnTo>
                <a:cubicBezTo>
                  <a:pt x="0" y="28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8"/>
                  <a:pt x="31" y="26"/>
                </a:cubicBezTo>
                <a:lnTo>
                  <a:pt x="31" y="5"/>
                </a:lnTo>
                <a:cubicBezTo>
                  <a:pt x="31" y="2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5" name=""/>
          <p:cNvSpPr/>
          <p:nvPr/>
        </p:nvSpPr>
        <p:spPr>
          <a:xfrm>
            <a:off x="4281480" y="782640"/>
            <a:ext cx="195120" cy="21924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6"/>
                </a:lnTo>
                <a:cubicBezTo>
                  <a:pt x="31" y="3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6" name=""/>
          <p:cNvSpPr/>
          <p:nvPr/>
        </p:nvSpPr>
        <p:spPr>
          <a:xfrm>
            <a:off x="4281480" y="1208160"/>
            <a:ext cx="195120" cy="21888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3"/>
                  <a:pt x="0" y="5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5"/>
                </a:lnTo>
                <a:cubicBezTo>
                  <a:pt x="31" y="3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7" name=""/>
          <p:cNvSpPr/>
          <p:nvPr/>
        </p:nvSpPr>
        <p:spPr>
          <a:xfrm>
            <a:off x="4281480" y="1639800"/>
            <a:ext cx="195120" cy="212760"/>
          </a:xfrm>
          <a:custGeom>
            <a:avLst/>
            <a:gdLst/>
            <a:ahLst/>
            <a:rect l="l" t="t" r="r" b="b"/>
            <a:pathLst>
              <a:path w="31" h="30">
                <a:moveTo>
                  <a:pt x="6" y="0"/>
                </a:moveTo>
                <a:cubicBezTo>
                  <a:pt x="3" y="0"/>
                  <a:pt x="0" y="2"/>
                  <a:pt x="0" y="5"/>
                </a:cubicBezTo>
                <a:lnTo>
                  <a:pt x="0" y="25"/>
                </a:lnTo>
                <a:cubicBezTo>
                  <a:pt x="0" y="28"/>
                  <a:pt x="3" y="30"/>
                  <a:pt x="6" y="30"/>
                </a:cubicBezTo>
                <a:lnTo>
                  <a:pt x="26" y="30"/>
                </a:lnTo>
                <a:cubicBezTo>
                  <a:pt x="29" y="30"/>
                  <a:pt x="31" y="28"/>
                  <a:pt x="31" y="25"/>
                </a:cubicBezTo>
                <a:lnTo>
                  <a:pt x="31" y="5"/>
                </a:lnTo>
                <a:cubicBezTo>
                  <a:pt x="31" y="2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8" name=""/>
          <p:cNvSpPr/>
          <p:nvPr/>
        </p:nvSpPr>
        <p:spPr>
          <a:xfrm>
            <a:off x="4281480" y="2063880"/>
            <a:ext cx="195120" cy="22068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6"/>
                </a:lnTo>
                <a:cubicBezTo>
                  <a:pt x="31" y="3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9" name=""/>
          <p:cNvSpPr/>
          <p:nvPr/>
        </p:nvSpPr>
        <p:spPr>
          <a:xfrm>
            <a:off x="4281480" y="2503440"/>
            <a:ext cx="195120" cy="21924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2"/>
                  <a:pt x="0" y="5"/>
                </a:cubicBezTo>
                <a:lnTo>
                  <a:pt x="0" y="26"/>
                </a:lnTo>
                <a:cubicBezTo>
                  <a:pt x="0" y="28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8"/>
                  <a:pt x="31" y="26"/>
                </a:cubicBezTo>
                <a:lnTo>
                  <a:pt x="31" y="5"/>
                </a:lnTo>
                <a:cubicBezTo>
                  <a:pt x="31" y="2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0" name=""/>
          <p:cNvSpPr/>
          <p:nvPr/>
        </p:nvSpPr>
        <p:spPr>
          <a:xfrm>
            <a:off x="4281480" y="2927520"/>
            <a:ext cx="195120" cy="22032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6"/>
                </a:lnTo>
                <a:cubicBezTo>
                  <a:pt x="31" y="3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1" name=""/>
          <p:cNvSpPr/>
          <p:nvPr/>
        </p:nvSpPr>
        <p:spPr>
          <a:xfrm>
            <a:off x="4281480" y="3359160"/>
            <a:ext cx="195120" cy="22068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2"/>
                  <a:pt x="0" y="5"/>
                </a:cubicBezTo>
                <a:lnTo>
                  <a:pt x="0" y="26"/>
                </a:lnTo>
                <a:cubicBezTo>
                  <a:pt x="0" y="28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8"/>
                  <a:pt x="31" y="26"/>
                </a:cubicBezTo>
                <a:lnTo>
                  <a:pt x="31" y="5"/>
                </a:lnTo>
                <a:cubicBezTo>
                  <a:pt x="31" y="2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2" name=""/>
          <p:cNvSpPr/>
          <p:nvPr/>
        </p:nvSpPr>
        <p:spPr>
          <a:xfrm>
            <a:off x="1789200" y="1413000"/>
            <a:ext cx="334800" cy="27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3" name=""/>
          <p:cNvSpPr/>
          <p:nvPr/>
        </p:nvSpPr>
        <p:spPr>
          <a:xfrm>
            <a:off x="1852920" y="145584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.85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4" name=""/>
          <p:cNvSpPr/>
          <p:nvPr/>
        </p:nvSpPr>
        <p:spPr>
          <a:xfrm>
            <a:off x="3022560" y="2693880"/>
            <a:ext cx="327240" cy="270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5" name=""/>
          <p:cNvSpPr/>
          <p:nvPr/>
        </p:nvSpPr>
        <p:spPr>
          <a:xfrm>
            <a:off x="3079800" y="273672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.80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6" name=""/>
          <p:cNvSpPr/>
          <p:nvPr/>
        </p:nvSpPr>
        <p:spPr>
          <a:xfrm>
            <a:off x="4206960" y="563400"/>
            <a:ext cx="326880" cy="27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7" name=""/>
          <p:cNvSpPr/>
          <p:nvPr/>
        </p:nvSpPr>
        <p:spPr>
          <a:xfrm>
            <a:off x="4262760" y="60660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.90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8" name=""/>
          <p:cNvSpPr/>
          <p:nvPr/>
        </p:nvSpPr>
        <p:spPr>
          <a:xfrm>
            <a:off x="1041480" y="811080"/>
            <a:ext cx="333360" cy="27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9" name=""/>
          <p:cNvSpPr/>
          <p:nvPr/>
        </p:nvSpPr>
        <p:spPr>
          <a:xfrm>
            <a:off x="1103400" y="85392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.10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0" name=""/>
          <p:cNvSpPr/>
          <p:nvPr/>
        </p:nvSpPr>
        <p:spPr>
          <a:xfrm>
            <a:off x="2211480" y="811080"/>
            <a:ext cx="334800" cy="27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1" name=""/>
          <p:cNvSpPr/>
          <p:nvPr/>
        </p:nvSpPr>
        <p:spPr>
          <a:xfrm>
            <a:off x="2275200" y="85392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.10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2" name=""/>
          <p:cNvSpPr/>
          <p:nvPr/>
        </p:nvSpPr>
        <p:spPr>
          <a:xfrm>
            <a:off x="3375000" y="811080"/>
            <a:ext cx="326880" cy="27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3" name=""/>
          <p:cNvSpPr/>
          <p:nvPr/>
        </p:nvSpPr>
        <p:spPr>
          <a:xfrm>
            <a:off x="3432240" y="85392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.10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" name=""/>
          <p:cNvSpPr/>
          <p:nvPr/>
        </p:nvSpPr>
        <p:spPr>
          <a:xfrm>
            <a:off x="151920" y="0"/>
            <a:ext cx="545076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0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Where’s the Opportunity?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5" name=""/>
          <p:cNvSpPr/>
          <p:nvPr/>
        </p:nvSpPr>
        <p:spPr>
          <a:xfrm>
            <a:off x="8718480" y="6481800"/>
            <a:ext cx="217440" cy="244440"/>
          </a:xfrm>
          <a:prstGeom prst="ellipse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5646B80-8B3C-4E98-AE61-0FCDE05BDEAC}" type="slidenum">
              <a:rPr b="1" i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6" name=""/>
          <p:cNvSpPr/>
          <p:nvPr/>
        </p:nvSpPr>
        <p:spPr>
          <a:xfrm>
            <a:off x="668160" y="5751360"/>
            <a:ext cx="184320" cy="21276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477" name=""/>
          <p:cNvGrpSpPr/>
          <p:nvPr/>
        </p:nvGrpSpPr>
        <p:grpSpPr>
          <a:xfrm>
            <a:off x="863640" y="5826240"/>
            <a:ext cx="971280" cy="75960"/>
            <a:chOff x="863640" y="5826240"/>
            <a:chExt cx="971280" cy="75960"/>
          </a:xfrm>
        </p:grpSpPr>
        <p:sp>
          <p:nvSpPr>
            <p:cNvPr id="1478" name=""/>
            <p:cNvSpPr/>
            <p:nvPr/>
          </p:nvSpPr>
          <p:spPr>
            <a:xfrm>
              <a:off x="863640" y="5860800"/>
              <a:ext cx="922320" cy="1440"/>
            </a:xfrm>
            <a:prstGeom prst="line">
              <a:avLst/>
            </a:prstGeom>
            <a:ln cap="rnd" w="792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9" name=""/>
            <p:cNvSpPr/>
            <p:nvPr/>
          </p:nvSpPr>
          <p:spPr>
            <a:xfrm>
              <a:off x="1774440" y="5826240"/>
              <a:ext cx="60480" cy="75960"/>
            </a:xfrm>
            <a:custGeom>
              <a:avLst/>
              <a:gdLst/>
              <a:ahLst/>
              <a:rect l="l" t="t" r="r" b="b"/>
              <a:pathLst>
                <a:path w="43" h="48">
                  <a:moveTo>
                    <a:pt x="0" y="48"/>
                  </a:moveTo>
                  <a:lnTo>
                    <a:pt x="43" y="22"/>
                  </a:lnTo>
                  <a:lnTo>
                    <a:pt x="0" y="0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160" bIns="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480" name=""/>
          <p:cNvGrpSpPr/>
          <p:nvPr/>
        </p:nvGrpSpPr>
        <p:grpSpPr>
          <a:xfrm>
            <a:off x="2013120" y="5826240"/>
            <a:ext cx="1007640" cy="75960"/>
            <a:chOff x="2013120" y="5826240"/>
            <a:chExt cx="1007640" cy="75960"/>
          </a:xfrm>
        </p:grpSpPr>
        <p:sp>
          <p:nvSpPr>
            <p:cNvPr id="1481" name=""/>
            <p:cNvSpPr/>
            <p:nvPr/>
          </p:nvSpPr>
          <p:spPr>
            <a:xfrm>
              <a:off x="2013120" y="5860800"/>
              <a:ext cx="959760" cy="1440"/>
            </a:xfrm>
            <a:prstGeom prst="line">
              <a:avLst/>
            </a:prstGeom>
            <a:ln cap="rnd" w="792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2" name=""/>
            <p:cNvSpPr/>
            <p:nvPr/>
          </p:nvSpPr>
          <p:spPr>
            <a:xfrm>
              <a:off x="2960280" y="5826240"/>
              <a:ext cx="60480" cy="75960"/>
            </a:xfrm>
            <a:custGeom>
              <a:avLst/>
              <a:gdLst/>
              <a:ahLst/>
              <a:rect l="l" t="t" r="r" b="b"/>
              <a:pathLst>
                <a:path w="43" h="48">
                  <a:moveTo>
                    <a:pt x="0" y="48"/>
                  </a:moveTo>
                  <a:lnTo>
                    <a:pt x="43" y="22"/>
                  </a:lnTo>
                  <a:lnTo>
                    <a:pt x="0" y="0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160" bIns="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483" name=""/>
          <p:cNvGrpSpPr/>
          <p:nvPr/>
        </p:nvGrpSpPr>
        <p:grpSpPr>
          <a:xfrm>
            <a:off x="3205080" y="5826240"/>
            <a:ext cx="978120" cy="75960"/>
            <a:chOff x="3205080" y="5826240"/>
            <a:chExt cx="978120" cy="75960"/>
          </a:xfrm>
        </p:grpSpPr>
        <p:sp>
          <p:nvSpPr>
            <p:cNvPr id="1484" name=""/>
            <p:cNvSpPr/>
            <p:nvPr/>
          </p:nvSpPr>
          <p:spPr>
            <a:xfrm>
              <a:off x="3205080" y="5860800"/>
              <a:ext cx="929880" cy="1440"/>
            </a:xfrm>
            <a:prstGeom prst="line">
              <a:avLst/>
            </a:prstGeom>
            <a:ln cap="rnd" w="792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5" name=""/>
            <p:cNvSpPr/>
            <p:nvPr/>
          </p:nvSpPr>
          <p:spPr>
            <a:xfrm>
              <a:off x="4122720" y="5826240"/>
              <a:ext cx="60480" cy="75960"/>
            </a:xfrm>
            <a:custGeom>
              <a:avLst/>
              <a:gdLst/>
              <a:ahLst/>
              <a:rect l="l" t="t" r="r" b="b"/>
              <a:pathLst>
                <a:path w="43" h="48">
                  <a:moveTo>
                    <a:pt x="0" y="48"/>
                  </a:moveTo>
                  <a:lnTo>
                    <a:pt x="43" y="22"/>
                  </a:lnTo>
                  <a:lnTo>
                    <a:pt x="0" y="0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160" bIns="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486" name=""/>
          <p:cNvSpPr/>
          <p:nvPr/>
        </p:nvSpPr>
        <p:spPr>
          <a:xfrm>
            <a:off x="601560" y="5470560"/>
            <a:ext cx="324000" cy="26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7" name=""/>
          <p:cNvSpPr/>
          <p:nvPr/>
        </p:nvSpPr>
        <p:spPr>
          <a:xfrm>
            <a:off x="663840" y="551196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.95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8" name=""/>
          <p:cNvSpPr/>
          <p:nvPr/>
        </p:nvSpPr>
        <p:spPr>
          <a:xfrm>
            <a:off x="1749600" y="5470560"/>
            <a:ext cx="403200" cy="26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9" name=""/>
          <p:cNvSpPr/>
          <p:nvPr/>
        </p:nvSpPr>
        <p:spPr>
          <a:xfrm>
            <a:off x="1805400" y="5511960"/>
            <a:ext cx="32112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1.10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0" name=""/>
          <p:cNvSpPr/>
          <p:nvPr/>
        </p:nvSpPr>
        <p:spPr>
          <a:xfrm>
            <a:off x="2917800" y="5470560"/>
            <a:ext cx="403200" cy="26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1" name=""/>
          <p:cNvSpPr/>
          <p:nvPr/>
        </p:nvSpPr>
        <p:spPr>
          <a:xfrm>
            <a:off x="2973960" y="5511960"/>
            <a:ext cx="32112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1.20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2" name=""/>
          <p:cNvSpPr/>
          <p:nvPr/>
        </p:nvSpPr>
        <p:spPr>
          <a:xfrm>
            <a:off x="4079880" y="5470560"/>
            <a:ext cx="401760" cy="26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3" name=""/>
          <p:cNvSpPr/>
          <p:nvPr/>
        </p:nvSpPr>
        <p:spPr>
          <a:xfrm>
            <a:off x="4134240" y="5511960"/>
            <a:ext cx="32112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1.10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4" name=""/>
          <p:cNvSpPr/>
          <p:nvPr/>
        </p:nvSpPr>
        <p:spPr>
          <a:xfrm>
            <a:off x="1182600" y="5572080"/>
            <a:ext cx="322200" cy="26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5" name=""/>
          <p:cNvSpPr/>
          <p:nvPr/>
        </p:nvSpPr>
        <p:spPr>
          <a:xfrm>
            <a:off x="1243080" y="561492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.20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6" name=""/>
          <p:cNvSpPr/>
          <p:nvPr/>
        </p:nvSpPr>
        <p:spPr>
          <a:xfrm>
            <a:off x="2355840" y="5572080"/>
            <a:ext cx="324000" cy="26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7" name=""/>
          <p:cNvSpPr/>
          <p:nvPr/>
        </p:nvSpPr>
        <p:spPr>
          <a:xfrm>
            <a:off x="2417760" y="561492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.20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8" name=""/>
          <p:cNvSpPr/>
          <p:nvPr/>
        </p:nvSpPr>
        <p:spPr>
          <a:xfrm>
            <a:off x="3552840" y="5572080"/>
            <a:ext cx="317520" cy="26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9" name=""/>
          <p:cNvSpPr/>
          <p:nvPr/>
        </p:nvSpPr>
        <p:spPr>
          <a:xfrm>
            <a:off x="3608640" y="561492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.20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0" name=""/>
          <p:cNvSpPr/>
          <p:nvPr/>
        </p:nvSpPr>
        <p:spPr>
          <a:xfrm>
            <a:off x="1822320" y="5751360"/>
            <a:ext cx="190800" cy="21276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6"/>
                </a:lnTo>
                <a:cubicBezTo>
                  <a:pt x="31" y="3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1" name=""/>
          <p:cNvSpPr/>
          <p:nvPr/>
        </p:nvSpPr>
        <p:spPr>
          <a:xfrm>
            <a:off x="3016080" y="5751360"/>
            <a:ext cx="182880" cy="21276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2" name=""/>
          <p:cNvSpPr/>
          <p:nvPr/>
        </p:nvSpPr>
        <p:spPr>
          <a:xfrm>
            <a:off x="4183200" y="5751360"/>
            <a:ext cx="182520" cy="21276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3" name=""/>
          <p:cNvSpPr/>
          <p:nvPr/>
        </p:nvSpPr>
        <p:spPr>
          <a:xfrm>
            <a:off x="588960" y="1838160"/>
            <a:ext cx="331920" cy="27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4" name=""/>
          <p:cNvSpPr/>
          <p:nvPr/>
        </p:nvSpPr>
        <p:spPr>
          <a:xfrm>
            <a:off x="650880" y="188136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.90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505" name=""/>
          <p:cNvGrpSpPr/>
          <p:nvPr/>
        </p:nvGrpSpPr>
        <p:grpSpPr>
          <a:xfrm>
            <a:off x="833400" y="896760"/>
            <a:ext cx="1088640" cy="1287360"/>
            <a:chOff x="833400" y="896760"/>
            <a:chExt cx="1088640" cy="1287360"/>
          </a:xfrm>
        </p:grpSpPr>
        <p:sp>
          <p:nvSpPr>
            <p:cNvPr id="1506" name=""/>
            <p:cNvSpPr/>
            <p:nvPr/>
          </p:nvSpPr>
          <p:spPr>
            <a:xfrm>
              <a:off x="833400" y="21697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7" name=""/>
            <p:cNvSpPr/>
            <p:nvPr/>
          </p:nvSpPr>
          <p:spPr>
            <a:xfrm>
              <a:off x="851400" y="21492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8" name=""/>
            <p:cNvSpPr/>
            <p:nvPr/>
          </p:nvSpPr>
          <p:spPr>
            <a:xfrm>
              <a:off x="870120" y="21268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9" name=""/>
            <p:cNvSpPr/>
            <p:nvPr/>
          </p:nvSpPr>
          <p:spPr>
            <a:xfrm>
              <a:off x="882720" y="2106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0" name=""/>
            <p:cNvSpPr/>
            <p:nvPr/>
          </p:nvSpPr>
          <p:spPr>
            <a:xfrm>
              <a:off x="902520" y="2085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1" name=""/>
            <p:cNvSpPr/>
            <p:nvPr/>
          </p:nvSpPr>
          <p:spPr>
            <a:xfrm>
              <a:off x="920880" y="2063520"/>
              <a:ext cx="12240" cy="2232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0" y="5"/>
                  </a:moveTo>
                  <a:lnTo>
                    <a:pt x="0" y="9"/>
                  </a:lnTo>
                  <a:lnTo>
                    <a:pt x="0" y="14"/>
                  </a:lnTo>
                  <a:lnTo>
                    <a:pt x="5" y="14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2" name=""/>
            <p:cNvSpPr/>
            <p:nvPr/>
          </p:nvSpPr>
          <p:spPr>
            <a:xfrm>
              <a:off x="939240" y="2049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3" name=""/>
            <p:cNvSpPr/>
            <p:nvPr/>
          </p:nvSpPr>
          <p:spPr>
            <a:xfrm>
              <a:off x="952200" y="20286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4" name=""/>
            <p:cNvSpPr/>
            <p:nvPr/>
          </p:nvSpPr>
          <p:spPr>
            <a:xfrm>
              <a:off x="971640" y="20080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5" name=""/>
            <p:cNvSpPr/>
            <p:nvPr/>
          </p:nvSpPr>
          <p:spPr>
            <a:xfrm>
              <a:off x="990000" y="19857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6" name=""/>
            <p:cNvSpPr/>
            <p:nvPr/>
          </p:nvSpPr>
          <p:spPr>
            <a:xfrm>
              <a:off x="1009800" y="1965240"/>
              <a:ext cx="1152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7" name=""/>
            <p:cNvSpPr/>
            <p:nvPr/>
          </p:nvSpPr>
          <p:spPr>
            <a:xfrm>
              <a:off x="1021320" y="1944360"/>
              <a:ext cx="1224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8" name=""/>
            <p:cNvSpPr/>
            <p:nvPr/>
          </p:nvSpPr>
          <p:spPr>
            <a:xfrm>
              <a:off x="1040760" y="19224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9" name=""/>
            <p:cNvSpPr/>
            <p:nvPr/>
          </p:nvSpPr>
          <p:spPr>
            <a:xfrm>
              <a:off x="1059480" y="19015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0" name=""/>
            <p:cNvSpPr/>
            <p:nvPr/>
          </p:nvSpPr>
          <p:spPr>
            <a:xfrm>
              <a:off x="1078920" y="1879200"/>
              <a:ext cx="1152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1" name=""/>
            <p:cNvSpPr/>
            <p:nvPr/>
          </p:nvSpPr>
          <p:spPr>
            <a:xfrm>
              <a:off x="1090440" y="1858680"/>
              <a:ext cx="12240" cy="20520"/>
            </a:xfrm>
            <a:custGeom>
              <a:avLst/>
              <a:gdLst/>
              <a:ahLst/>
              <a:rect l="l" t="t" r="r" b="b"/>
              <a:pathLst>
                <a:path w="9" h="13">
                  <a:moveTo>
                    <a:pt x="5" y="4"/>
                  </a:moveTo>
                  <a:lnTo>
                    <a:pt x="0" y="9"/>
                  </a:lnTo>
                  <a:lnTo>
                    <a:pt x="5" y="13"/>
                  </a:lnTo>
                  <a:lnTo>
                    <a:pt x="9" y="13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5" y="4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2" name=""/>
            <p:cNvSpPr/>
            <p:nvPr/>
          </p:nvSpPr>
          <p:spPr>
            <a:xfrm>
              <a:off x="1109880" y="1844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3" name=""/>
            <p:cNvSpPr/>
            <p:nvPr/>
          </p:nvSpPr>
          <p:spPr>
            <a:xfrm>
              <a:off x="1128600" y="18237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4" name=""/>
            <p:cNvSpPr/>
            <p:nvPr/>
          </p:nvSpPr>
          <p:spPr>
            <a:xfrm>
              <a:off x="1148400" y="1801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5" name=""/>
            <p:cNvSpPr/>
            <p:nvPr/>
          </p:nvSpPr>
          <p:spPr>
            <a:xfrm>
              <a:off x="1161000" y="178092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6" name=""/>
            <p:cNvSpPr/>
            <p:nvPr/>
          </p:nvSpPr>
          <p:spPr>
            <a:xfrm>
              <a:off x="1179360" y="17604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7" name=""/>
            <p:cNvSpPr/>
            <p:nvPr/>
          </p:nvSpPr>
          <p:spPr>
            <a:xfrm>
              <a:off x="1197720" y="1738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8" name=""/>
            <p:cNvSpPr/>
            <p:nvPr/>
          </p:nvSpPr>
          <p:spPr>
            <a:xfrm>
              <a:off x="1217520" y="17175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9" name=""/>
            <p:cNvSpPr/>
            <p:nvPr/>
          </p:nvSpPr>
          <p:spPr>
            <a:xfrm>
              <a:off x="1230120" y="1695240"/>
              <a:ext cx="1152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5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0" name=""/>
            <p:cNvSpPr/>
            <p:nvPr/>
          </p:nvSpPr>
          <p:spPr>
            <a:xfrm>
              <a:off x="1248480" y="16747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1" name=""/>
            <p:cNvSpPr/>
            <p:nvPr/>
          </p:nvSpPr>
          <p:spPr>
            <a:xfrm>
              <a:off x="1266840" y="1653840"/>
              <a:ext cx="12600" cy="20880"/>
            </a:xfrm>
            <a:custGeom>
              <a:avLst/>
              <a:gdLst/>
              <a:ahLst/>
              <a:rect l="l" t="t" r="r" b="b"/>
              <a:pathLst>
                <a:path w="9" h="13">
                  <a:moveTo>
                    <a:pt x="0" y="4"/>
                  </a:moveTo>
                  <a:lnTo>
                    <a:pt x="0" y="9"/>
                  </a:lnTo>
                  <a:lnTo>
                    <a:pt x="0" y="13"/>
                  </a:lnTo>
                  <a:lnTo>
                    <a:pt x="5" y="13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2" name=""/>
            <p:cNvSpPr/>
            <p:nvPr/>
          </p:nvSpPr>
          <p:spPr>
            <a:xfrm>
              <a:off x="1286640" y="16398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3" name=""/>
            <p:cNvSpPr/>
            <p:nvPr/>
          </p:nvSpPr>
          <p:spPr>
            <a:xfrm>
              <a:off x="1299240" y="1617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4" name=""/>
            <p:cNvSpPr/>
            <p:nvPr/>
          </p:nvSpPr>
          <p:spPr>
            <a:xfrm>
              <a:off x="1317960" y="15969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5" name=""/>
            <p:cNvSpPr/>
            <p:nvPr/>
          </p:nvSpPr>
          <p:spPr>
            <a:xfrm>
              <a:off x="1335960" y="1576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6" name=""/>
            <p:cNvSpPr/>
            <p:nvPr/>
          </p:nvSpPr>
          <p:spPr>
            <a:xfrm>
              <a:off x="1356120" y="15537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7" name=""/>
            <p:cNvSpPr/>
            <p:nvPr/>
          </p:nvSpPr>
          <p:spPr>
            <a:xfrm>
              <a:off x="1368360" y="1533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8" name=""/>
            <p:cNvSpPr/>
            <p:nvPr/>
          </p:nvSpPr>
          <p:spPr>
            <a:xfrm>
              <a:off x="1387080" y="151272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9" name=""/>
            <p:cNvSpPr/>
            <p:nvPr/>
          </p:nvSpPr>
          <p:spPr>
            <a:xfrm>
              <a:off x="1405440" y="14904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0" name=""/>
            <p:cNvSpPr/>
            <p:nvPr/>
          </p:nvSpPr>
          <p:spPr>
            <a:xfrm>
              <a:off x="1425240" y="14698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1" name=""/>
            <p:cNvSpPr/>
            <p:nvPr/>
          </p:nvSpPr>
          <p:spPr>
            <a:xfrm>
              <a:off x="1437840" y="1447560"/>
              <a:ext cx="12240" cy="2232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4" y="5"/>
                  </a:moveTo>
                  <a:lnTo>
                    <a:pt x="0" y="9"/>
                  </a:lnTo>
                  <a:lnTo>
                    <a:pt x="4" y="14"/>
                  </a:lnTo>
                  <a:lnTo>
                    <a:pt x="9" y="14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lnTo>
                    <a:pt x="4" y="5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2" name=""/>
            <p:cNvSpPr/>
            <p:nvPr/>
          </p:nvSpPr>
          <p:spPr>
            <a:xfrm>
              <a:off x="1456200" y="14331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3" name=""/>
            <p:cNvSpPr/>
            <p:nvPr/>
          </p:nvSpPr>
          <p:spPr>
            <a:xfrm>
              <a:off x="1474560" y="14126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4" name=""/>
            <p:cNvSpPr/>
            <p:nvPr/>
          </p:nvSpPr>
          <p:spPr>
            <a:xfrm>
              <a:off x="1494360" y="13921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5" name=""/>
            <p:cNvSpPr/>
            <p:nvPr/>
          </p:nvSpPr>
          <p:spPr>
            <a:xfrm>
              <a:off x="1507320" y="13698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6" name=""/>
            <p:cNvSpPr/>
            <p:nvPr/>
          </p:nvSpPr>
          <p:spPr>
            <a:xfrm>
              <a:off x="1525320" y="13492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7" name=""/>
            <p:cNvSpPr/>
            <p:nvPr/>
          </p:nvSpPr>
          <p:spPr>
            <a:xfrm>
              <a:off x="1545120" y="1328400"/>
              <a:ext cx="11160" cy="12960"/>
            </a:xfrm>
            <a:custGeom>
              <a:avLst/>
              <a:gdLst/>
              <a:ahLst/>
              <a:rect l="l" t="t" r="r" b="b"/>
              <a:pathLst>
                <a:path w="8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8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8" name=""/>
            <p:cNvSpPr/>
            <p:nvPr/>
          </p:nvSpPr>
          <p:spPr>
            <a:xfrm>
              <a:off x="1563480" y="13064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9" name=""/>
            <p:cNvSpPr/>
            <p:nvPr/>
          </p:nvSpPr>
          <p:spPr>
            <a:xfrm>
              <a:off x="1576440" y="12855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0" name=""/>
            <p:cNvSpPr/>
            <p:nvPr/>
          </p:nvSpPr>
          <p:spPr>
            <a:xfrm>
              <a:off x="1594440" y="1263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1" name=""/>
            <p:cNvSpPr/>
            <p:nvPr/>
          </p:nvSpPr>
          <p:spPr>
            <a:xfrm>
              <a:off x="1614600" y="1242720"/>
              <a:ext cx="12240" cy="20520"/>
            </a:xfrm>
            <a:custGeom>
              <a:avLst/>
              <a:gdLst/>
              <a:ahLst/>
              <a:rect l="l" t="t" r="r" b="b"/>
              <a:pathLst>
                <a:path w="9" h="13">
                  <a:moveTo>
                    <a:pt x="0" y="5"/>
                  </a:moveTo>
                  <a:lnTo>
                    <a:pt x="0" y="9"/>
                  </a:lnTo>
                  <a:lnTo>
                    <a:pt x="0" y="13"/>
                  </a:lnTo>
                  <a:lnTo>
                    <a:pt x="4" y="13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2" name=""/>
            <p:cNvSpPr/>
            <p:nvPr/>
          </p:nvSpPr>
          <p:spPr>
            <a:xfrm>
              <a:off x="1632600" y="1228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3" name=""/>
            <p:cNvSpPr/>
            <p:nvPr/>
          </p:nvSpPr>
          <p:spPr>
            <a:xfrm>
              <a:off x="1645560" y="12078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4" name=""/>
            <p:cNvSpPr/>
            <p:nvPr/>
          </p:nvSpPr>
          <p:spPr>
            <a:xfrm>
              <a:off x="1663920" y="1185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5" name=""/>
            <p:cNvSpPr/>
            <p:nvPr/>
          </p:nvSpPr>
          <p:spPr>
            <a:xfrm>
              <a:off x="1683720" y="11649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6" name=""/>
            <p:cNvSpPr/>
            <p:nvPr/>
          </p:nvSpPr>
          <p:spPr>
            <a:xfrm>
              <a:off x="1701720" y="11444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7" name=""/>
            <p:cNvSpPr/>
            <p:nvPr/>
          </p:nvSpPr>
          <p:spPr>
            <a:xfrm>
              <a:off x="1720080" y="1122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8" name=""/>
            <p:cNvSpPr/>
            <p:nvPr/>
          </p:nvSpPr>
          <p:spPr>
            <a:xfrm>
              <a:off x="1733040" y="11016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9" name=""/>
            <p:cNvSpPr/>
            <p:nvPr/>
          </p:nvSpPr>
          <p:spPr>
            <a:xfrm>
              <a:off x="1752840" y="1079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0" name=""/>
            <p:cNvSpPr/>
            <p:nvPr/>
          </p:nvSpPr>
          <p:spPr>
            <a:xfrm>
              <a:off x="1771200" y="1058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1" name=""/>
            <p:cNvSpPr/>
            <p:nvPr/>
          </p:nvSpPr>
          <p:spPr>
            <a:xfrm>
              <a:off x="1789560" y="1037880"/>
              <a:ext cx="12240" cy="20880"/>
            </a:xfrm>
            <a:custGeom>
              <a:avLst/>
              <a:gdLst/>
              <a:ahLst/>
              <a:rect l="l" t="t" r="r" b="b"/>
              <a:pathLst>
                <a:path w="9" h="13">
                  <a:moveTo>
                    <a:pt x="0" y="4"/>
                  </a:moveTo>
                  <a:lnTo>
                    <a:pt x="0" y="9"/>
                  </a:lnTo>
                  <a:lnTo>
                    <a:pt x="0" y="13"/>
                  </a:lnTo>
                  <a:lnTo>
                    <a:pt x="5" y="13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2" name=""/>
            <p:cNvSpPr/>
            <p:nvPr/>
          </p:nvSpPr>
          <p:spPr>
            <a:xfrm>
              <a:off x="1802160" y="1023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3" name=""/>
            <p:cNvSpPr/>
            <p:nvPr/>
          </p:nvSpPr>
          <p:spPr>
            <a:xfrm>
              <a:off x="1821960" y="10015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4" name=""/>
            <p:cNvSpPr/>
            <p:nvPr/>
          </p:nvSpPr>
          <p:spPr>
            <a:xfrm>
              <a:off x="1840320" y="9810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5" name=""/>
            <p:cNvSpPr/>
            <p:nvPr/>
          </p:nvSpPr>
          <p:spPr>
            <a:xfrm>
              <a:off x="1860120" y="96012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6" name=""/>
            <p:cNvSpPr/>
            <p:nvPr/>
          </p:nvSpPr>
          <p:spPr>
            <a:xfrm>
              <a:off x="1871280" y="937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7" name=""/>
            <p:cNvSpPr/>
            <p:nvPr/>
          </p:nvSpPr>
          <p:spPr>
            <a:xfrm>
              <a:off x="1891080" y="917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8" name=""/>
            <p:cNvSpPr/>
            <p:nvPr/>
          </p:nvSpPr>
          <p:spPr>
            <a:xfrm>
              <a:off x="1909440" y="89676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569" name=""/>
          <p:cNvGrpSpPr/>
          <p:nvPr/>
        </p:nvGrpSpPr>
        <p:grpSpPr>
          <a:xfrm>
            <a:off x="826920" y="1355760"/>
            <a:ext cx="1076040" cy="822240"/>
            <a:chOff x="826920" y="1355760"/>
            <a:chExt cx="1076040" cy="822240"/>
          </a:xfrm>
        </p:grpSpPr>
        <p:sp>
          <p:nvSpPr>
            <p:cNvPr id="1570" name=""/>
            <p:cNvSpPr/>
            <p:nvPr/>
          </p:nvSpPr>
          <p:spPr>
            <a:xfrm>
              <a:off x="826920" y="21639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1" name=""/>
            <p:cNvSpPr/>
            <p:nvPr/>
          </p:nvSpPr>
          <p:spPr>
            <a:xfrm>
              <a:off x="846720" y="214956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2" name=""/>
            <p:cNvSpPr/>
            <p:nvPr/>
          </p:nvSpPr>
          <p:spPr>
            <a:xfrm>
              <a:off x="870480" y="21351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3" name=""/>
            <p:cNvSpPr/>
            <p:nvPr/>
          </p:nvSpPr>
          <p:spPr>
            <a:xfrm>
              <a:off x="890280" y="211464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4" name=""/>
            <p:cNvSpPr/>
            <p:nvPr/>
          </p:nvSpPr>
          <p:spPr>
            <a:xfrm>
              <a:off x="908640" y="2100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5" name=""/>
            <p:cNvSpPr/>
            <p:nvPr/>
          </p:nvSpPr>
          <p:spPr>
            <a:xfrm>
              <a:off x="933840" y="20862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6" name=""/>
            <p:cNvSpPr/>
            <p:nvPr/>
          </p:nvSpPr>
          <p:spPr>
            <a:xfrm>
              <a:off x="952560" y="20718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7" name=""/>
            <p:cNvSpPr/>
            <p:nvPr/>
          </p:nvSpPr>
          <p:spPr>
            <a:xfrm>
              <a:off x="972000" y="2049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8" name=""/>
            <p:cNvSpPr/>
            <p:nvPr/>
          </p:nvSpPr>
          <p:spPr>
            <a:xfrm>
              <a:off x="997560" y="203688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9" name=""/>
            <p:cNvSpPr/>
            <p:nvPr/>
          </p:nvSpPr>
          <p:spPr>
            <a:xfrm>
              <a:off x="1015920" y="2022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0" name=""/>
            <p:cNvSpPr/>
            <p:nvPr/>
          </p:nvSpPr>
          <p:spPr>
            <a:xfrm>
              <a:off x="1033920" y="20084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1" name=""/>
            <p:cNvSpPr/>
            <p:nvPr/>
          </p:nvSpPr>
          <p:spPr>
            <a:xfrm>
              <a:off x="1059480" y="19861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2" name=""/>
            <p:cNvSpPr/>
            <p:nvPr/>
          </p:nvSpPr>
          <p:spPr>
            <a:xfrm>
              <a:off x="1079280" y="197172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3" name=""/>
            <p:cNvSpPr/>
            <p:nvPr/>
          </p:nvSpPr>
          <p:spPr>
            <a:xfrm>
              <a:off x="1097640" y="195768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4" name=""/>
            <p:cNvSpPr/>
            <p:nvPr/>
          </p:nvSpPr>
          <p:spPr>
            <a:xfrm>
              <a:off x="1116000" y="194472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5" name=""/>
            <p:cNvSpPr/>
            <p:nvPr/>
          </p:nvSpPr>
          <p:spPr>
            <a:xfrm>
              <a:off x="1141200" y="19306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6" name=""/>
            <p:cNvSpPr/>
            <p:nvPr/>
          </p:nvSpPr>
          <p:spPr>
            <a:xfrm>
              <a:off x="1161000" y="190836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5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7" name=""/>
            <p:cNvSpPr/>
            <p:nvPr/>
          </p:nvSpPr>
          <p:spPr>
            <a:xfrm>
              <a:off x="1179720" y="18939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8" name=""/>
            <p:cNvSpPr/>
            <p:nvPr/>
          </p:nvSpPr>
          <p:spPr>
            <a:xfrm>
              <a:off x="1204920" y="18795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9" name=""/>
            <p:cNvSpPr/>
            <p:nvPr/>
          </p:nvSpPr>
          <p:spPr>
            <a:xfrm>
              <a:off x="1222920" y="18655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0" name=""/>
            <p:cNvSpPr/>
            <p:nvPr/>
          </p:nvSpPr>
          <p:spPr>
            <a:xfrm>
              <a:off x="1241640" y="18446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1" name=""/>
            <p:cNvSpPr/>
            <p:nvPr/>
          </p:nvSpPr>
          <p:spPr>
            <a:xfrm>
              <a:off x="1266840" y="18306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2" name=""/>
            <p:cNvSpPr/>
            <p:nvPr/>
          </p:nvSpPr>
          <p:spPr>
            <a:xfrm>
              <a:off x="1286640" y="18162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3" name=""/>
            <p:cNvSpPr/>
            <p:nvPr/>
          </p:nvSpPr>
          <p:spPr>
            <a:xfrm>
              <a:off x="1305000" y="1801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4" name=""/>
            <p:cNvSpPr/>
            <p:nvPr/>
          </p:nvSpPr>
          <p:spPr>
            <a:xfrm>
              <a:off x="1330200" y="1781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5" name=""/>
            <p:cNvSpPr/>
            <p:nvPr/>
          </p:nvSpPr>
          <p:spPr>
            <a:xfrm>
              <a:off x="1348920" y="17668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6" name=""/>
            <p:cNvSpPr/>
            <p:nvPr/>
          </p:nvSpPr>
          <p:spPr>
            <a:xfrm>
              <a:off x="1368360" y="1752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7" name=""/>
            <p:cNvSpPr/>
            <p:nvPr/>
          </p:nvSpPr>
          <p:spPr>
            <a:xfrm>
              <a:off x="1393920" y="173844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8" name=""/>
            <p:cNvSpPr/>
            <p:nvPr/>
          </p:nvSpPr>
          <p:spPr>
            <a:xfrm>
              <a:off x="1412280" y="17179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9" name=""/>
            <p:cNvSpPr/>
            <p:nvPr/>
          </p:nvSpPr>
          <p:spPr>
            <a:xfrm>
              <a:off x="1430280" y="17035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0" name=""/>
            <p:cNvSpPr/>
            <p:nvPr/>
          </p:nvSpPr>
          <p:spPr>
            <a:xfrm>
              <a:off x="1455840" y="1689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1" name=""/>
            <p:cNvSpPr/>
            <p:nvPr/>
          </p:nvSpPr>
          <p:spPr>
            <a:xfrm>
              <a:off x="1474200" y="16750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2" name=""/>
            <p:cNvSpPr/>
            <p:nvPr/>
          </p:nvSpPr>
          <p:spPr>
            <a:xfrm>
              <a:off x="1494000" y="1660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3" name=""/>
            <p:cNvSpPr/>
            <p:nvPr/>
          </p:nvSpPr>
          <p:spPr>
            <a:xfrm>
              <a:off x="1519200" y="16401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4" name=""/>
            <p:cNvSpPr/>
            <p:nvPr/>
          </p:nvSpPr>
          <p:spPr>
            <a:xfrm>
              <a:off x="1537920" y="16257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5" name=""/>
            <p:cNvSpPr/>
            <p:nvPr/>
          </p:nvSpPr>
          <p:spPr>
            <a:xfrm>
              <a:off x="1555920" y="1611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6" name=""/>
            <p:cNvSpPr/>
            <p:nvPr/>
          </p:nvSpPr>
          <p:spPr>
            <a:xfrm>
              <a:off x="1576080" y="15973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7" name=""/>
            <p:cNvSpPr/>
            <p:nvPr/>
          </p:nvSpPr>
          <p:spPr>
            <a:xfrm>
              <a:off x="1601280" y="1576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8" name=""/>
            <p:cNvSpPr/>
            <p:nvPr/>
          </p:nvSpPr>
          <p:spPr>
            <a:xfrm>
              <a:off x="1619280" y="15624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9" name=""/>
            <p:cNvSpPr/>
            <p:nvPr/>
          </p:nvSpPr>
          <p:spPr>
            <a:xfrm>
              <a:off x="1638000" y="1548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0" name=""/>
            <p:cNvSpPr/>
            <p:nvPr/>
          </p:nvSpPr>
          <p:spPr>
            <a:xfrm>
              <a:off x="1663200" y="15336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1" name=""/>
            <p:cNvSpPr/>
            <p:nvPr/>
          </p:nvSpPr>
          <p:spPr>
            <a:xfrm>
              <a:off x="1683000" y="151308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4" y="0"/>
                  </a:moveTo>
                  <a:lnTo>
                    <a:pt x="0" y="4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2" name=""/>
            <p:cNvSpPr/>
            <p:nvPr/>
          </p:nvSpPr>
          <p:spPr>
            <a:xfrm>
              <a:off x="1701360" y="1498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3" name=""/>
            <p:cNvSpPr/>
            <p:nvPr/>
          </p:nvSpPr>
          <p:spPr>
            <a:xfrm>
              <a:off x="1726920" y="14842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4" name=""/>
            <p:cNvSpPr/>
            <p:nvPr/>
          </p:nvSpPr>
          <p:spPr>
            <a:xfrm>
              <a:off x="1745280" y="1470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5" name=""/>
            <p:cNvSpPr/>
            <p:nvPr/>
          </p:nvSpPr>
          <p:spPr>
            <a:xfrm>
              <a:off x="1765080" y="14558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6" name=""/>
            <p:cNvSpPr/>
            <p:nvPr/>
          </p:nvSpPr>
          <p:spPr>
            <a:xfrm>
              <a:off x="1788840" y="14335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7" name=""/>
            <p:cNvSpPr/>
            <p:nvPr/>
          </p:nvSpPr>
          <p:spPr>
            <a:xfrm>
              <a:off x="1808640" y="142092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4" y="0"/>
                  </a:moveTo>
                  <a:lnTo>
                    <a:pt x="0" y="4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8" name=""/>
            <p:cNvSpPr/>
            <p:nvPr/>
          </p:nvSpPr>
          <p:spPr>
            <a:xfrm>
              <a:off x="1827000" y="14065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9" name=""/>
            <p:cNvSpPr/>
            <p:nvPr/>
          </p:nvSpPr>
          <p:spPr>
            <a:xfrm>
              <a:off x="1852200" y="13924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0" name=""/>
            <p:cNvSpPr/>
            <p:nvPr/>
          </p:nvSpPr>
          <p:spPr>
            <a:xfrm>
              <a:off x="1870560" y="13701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1" name=""/>
            <p:cNvSpPr/>
            <p:nvPr/>
          </p:nvSpPr>
          <p:spPr>
            <a:xfrm>
              <a:off x="1890360" y="13557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622" name=""/>
          <p:cNvGrpSpPr/>
          <p:nvPr/>
        </p:nvGrpSpPr>
        <p:grpSpPr>
          <a:xfrm>
            <a:off x="833400" y="1738440"/>
            <a:ext cx="1069560" cy="439560"/>
            <a:chOff x="833400" y="1738440"/>
            <a:chExt cx="1069560" cy="439560"/>
          </a:xfrm>
        </p:grpSpPr>
        <p:sp>
          <p:nvSpPr>
            <p:cNvPr id="1623" name=""/>
            <p:cNvSpPr/>
            <p:nvPr/>
          </p:nvSpPr>
          <p:spPr>
            <a:xfrm flipV="1">
              <a:off x="833400" y="1787760"/>
              <a:ext cx="993600" cy="390240"/>
            </a:xfrm>
            <a:prstGeom prst="line">
              <a:avLst/>
            </a:prstGeom>
            <a:ln w="2052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4" name=""/>
            <p:cNvSpPr/>
            <p:nvPr/>
          </p:nvSpPr>
          <p:spPr>
            <a:xfrm>
              <a:off x="1801440" y="1738440"/>
              <a:ext cx="101520" cy="106200"/>
            </a:xfrm>
            <a:custGeom>
              <a:avLst/>
              <a:gdLst/>
              <a:ahLst/>
              <a:rect l="l" t="t" r="r" b="b"/>
              <a:pathLst>
                <a:path w="72" h="67">
                  <a:moveTo>
                    <a:pt x="23" y="67"/>
                  </a:moveTo>
                  <a:lnTo>
                    <a:pt x="72" y="9"/>
                  </a:lnTo>
                  <a:lnTo>
                    <a:pt x="0" y="0"/>
                  </a:lnTo>
                  <a:lnTo>
                    <a:pt x="23" y="67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625" name=""/>
          <p:cNvGrpSpPr/>
          <p:nvPr/>
        </p:nvGrpSpPr>
        <p:grpSpPr>
          <a:xfrm>
            <a:off x="833400" y="2170080"/>
            <a:ext cx="1069560" cy="22320"/>
            <a:chOff x="833400" y="2170080"/>
            <a:chExt cx="1069560" cy="22320"/>
          </a:xfrm>
        </p:grpSpPr>
        <p:sp>
          <p:nvSpPr>
            <p:cNvPr id="1626" name=""/>
            <p:cNvSpPr/>
            <p:nvPr/>
          </p:nvSpPr>
          <p:spPr>
            <a:xfrm>
              <a:off x="83340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7" name=""/>
            <p:cNvSpPr/>
            <p:nvPr/>
          </p:nvSpPr>
          <p:spPr>
            <a:xfrm>
              <a:off x="85716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8" name=""/>
            <p:cNvSpPr/>
            <p:nvPr/>
          </p:nvSpPr>
          <p:spPr>
            <a:xfrm>
              <a:off x="88236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9" name=""/>
            <p:cNvSpPr/>
            <p:nvPr/>
          </p:nvSpPr>
          <p:spPr>
            <a:xfrm>
              <a:off x="90828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0" name=""/>
            <p:cNvSpPr/>
            <p:nvPr/>
          </p:nvSpPr>
          <p:spPr>
            <a:xfrm>
              <a:off x="93348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1" name=""/>
            <p:cNvSpPr/>
            <p:nvPr/>
          </p:nvSpPr>
          <p:spPr>
            <a:xfrm>
              <a:off x="959040" y="2178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2" name=""/>
            <p:cNvSpPr/>
            <p:nvPr/>
          </p:nvSpPr>
          <p:spPr>
            <a:xfrm>
              <a:off x="98424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3" name=""/>
            <p:cNvSpPr/>
            <p:nvPr/>
          </p:nvSpPr>
          <p:spPr>
            <a:xfrm>
              <a:off x="1009440" y="2178000"/>
              <a:ext cx="1152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4" name=""/>
            <p:cNvSpPr/>
            <p:nvPr/>
          </p:nvSpPr>
          <p:spPr>
            <a:xfrm>
              <a:off x="103356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5" name=""/>
            <p:cNvSpPr/>
            <p:nvPr/>
          </p:nvSpPr>
          <p:spPr>
            <a:xfrm>
              <a:off x="1059120" y="2178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6" name=""/>
            <p:cNvSpPr/>
            <p:nvPr/>
          </p:nvSpPr>
          <p:spPr>
            <a:xfrm>
              <a:off x="108432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7" name=""/>
            <p:cNvSpPr/>
            <p:nvPr/>
          </p:nvSpPr>
          <p:spPr>
            <a:xfrm>
              <a:off x="110988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8" name=""/>
            <p:cNvSpPr/>
            <p:nvPr/>
          </p:nvSpPr>
          <p:spPr>
            <a:xfrm>
              <a:off x="113544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9" name=""/>
            <p:cNvSpPr/>
            <p:nvPr/>
          </p:nvSpPr>
          <p:spPr>
            <a:xfrm>
              <a:off x="1160640" y="217800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0" name=""/>
            <p:cNvSpPr/>
            <p:nvPr/>
          </p:nvSpPr>
          <p:spPr>
            <a:xfrm>
              <a:off x="118476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1" name=""/>
            <p:cNvSpPr/>
            <p:nvPr/>
          </p:nvSpPr>
          <p:spPr>
            <a:xfrm>
              <a:off x="1210320" y="2178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2" name=""/>
            <p:cNvSpPr/>
            <p:nvPr/>
          </p:nvSpPr>
          <p:spPr>
            <a:xfrm>
              <a:off x="123552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3" name=""/>
            <p:cNvSpPr/>
            <p:nvPr/>
          </p:nvSpPr>
          <p:spPr>
            <a:xfrm>
              <a:off x="126072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4" name=""/>
            <p:cNvSpPr/>
            <p:nvPr/>
          </p:nvSpPr>
          <p:spPr>
            <a:xfrm>
              <a:off x="1286280" y="2178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5" name=""/>
            <p:cNvSpPr/>
            <p:nvPr/>
          </p:nvSpPr>
          <p:spPr>
            <a:xfrm>
              <a:off x="1311840" y="217800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6" name=""/>
            <p:cNvSpPr/>
            <p:nvPr/>
          </p:nvSpPr>
          <p:spPr>
            <a:xfrm>
              <a:off x="133560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7" name=""/>
            <p:cNvSpPr/>
            <p:nvPr/>
          </p:nvSpPr>
          <p:spPr>
            <a:xfrm>
              <a:off x="136116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8" name=""/>
            <p:cNvSpPr/>
            <p:nvPr/>
          </p:nvSpPr>
          <p:spPr>
            <a:xfrm>
              <a:off x="1386720" y="21700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9" name=""/>
            <p:cNvSpPr/>
            <p:nvPr/>
          </p:nvSpPr>
          <p:spPr>
            <a:xfrm>
              <a:off x="141192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0" name=""/>
            <p:cNvSpPr/>
            <p:nvPr/>
          </p:nvSpPr>
          <p:spPr>
            <a:xfrm>
              <a:off x="1437480" y="21700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1" name=""/>
            <p:cNvSpPr/>
            <p:nvPr/>
          </p:nvSpPr>
          <p:spPr>
            <a:xfrm>
              <a:off x="1462680" y="217008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5"/>
                  </a:lnTo>
                  <a:lnTo>
                    <a:pt x="8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2" name=""/>
            <p:cNvSpPr/>
            <p:nvPr/>
          </p:nvSpPr>
          <p:spPr>
            <a:xfrm>
              <a:off x="148680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3" name=""/>
            <p:cNvSpPr/>
            <p:nvPr/>
          </p:nvSpPr>
          <p:spPr>
            <a:xfrm>
              <a:off x="151200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4" name=""/>
            <p:cNvSpPr/>
            <p:nvPr/>
          </p:nvSpPr>
          <p:spPr>
            <a:xfrm>
              <a:off x="1537560" y="21700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5" name=""/>
            <p:cNvSpPr/>
            <p:nvPr/>
          </p:nvSpPr>
          <p:spPr>
            <a:xfrm>
              <a:off x="156312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6" name=""/>
            <p:cNvSpPr/>
            <p:nvPr/>
          </p:nvSpPr>
          <p:spPr>
            <a:xfrm>
              <a:off x="158832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7" name=""/>
            <p:cNvSpPr/>
            <p:nvPr/>
          </p:nvSpPr>
          <p:spPr>
            <a:xfrm>
              <a:off x="1613880" y="21700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8" name=""/>
            <p:cNvSpPr/>
            <p:nvPr/>
          </p:nvSpPr>
          <p:spPr>
            <a:xfrm>
              <a:off x="1638000" y="21700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9" name=""/>
            <p:cNvSpPr/>
            <p:nvPr/>
          </p:nvSpPr>
          <p:spPr>
            <a:xfrm>
              <a:off x="166320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0" name=""/>
            <p:cNvSpPr/>
            <p:nvPr/>
          </p:nvSpPr>
          <p:spPr>
            <a:xfrm>
              <a:off x="168840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1" name=""/>
            <p:cNvSpPr/>
            <p:nvPr/>
          </p:nvSpPr>
          <p:spPr>
            <a:xfrm>
              <a:off x="171396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2" name=""/>
            <p:cNvSpPr/>
            <p:nvPr/>
          </p:nvSpPr>
          <p:spPr>
            <a:xfrm>
              <a:off x="173916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3" name=""/>
            <p:cNvSpPr/>
            <p:nvPr/>
          </p:nvSpPr>
          <p:spPr>
            <a:xfrm>
              <a:off x="1765080" y="21700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4" name=""/>
            <p:cNvSpPr/>
            <p:nvPr/>
          </p:nvSpPr>
          <p:spPr>
            <a:xfrm>
              <a:off x="1788840" y="21700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5" name=""/>
            <p:cNvSpPr/>
            <p:nvPr/>
          </p:nvSpPr>
          <p:spPr>
            <a:xfrm>
              <a:off x="181404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6" name=""/>
            <p:cNvSpPr/>
            <p:nvPr/>
          </p:nvSpPr>
          <p:spPr>
            <a:xfrm>
              <a:off x="183960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7" name=""/>
            <p:cNvSpPr/>
            <p:nvPr/>
          </p:nvSpPr>
          <p:spPr>
            <a:xfrm>
              <a:off x="1865160" y="21700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8" name=""/>
            <p:cNvSpPr/>
            <p:nvPr/>
          </p:nvSpPr>
          <p:spPr>
            <a:xfrm>
              <a:off x="189036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669" name=""/>
          <p:cNvGrpSpPr/>
          <p:nvPr/>
        </p:nvGrpSpPr>
        <p:grpSpPr>
          <a:xfrm>
            <a:off x="826920" y="2178000"/>
            <a:ext cx="1082520" cy="432000"/>
            <a:chOff x="826920" y="2178000"/>
            <a:chExt cx="1082520" cy="432000"/>
          </a:xfrm>
        </p:grpSpPr>
        <p:sp>
          <p:nvSpPr>
            <p:cNvPr id="1670" name=""/>
            <p:cNvSpPr/>
            <p:nvPr/>
          </p:nvSpPr>
          <p:spPr>
            <a:xfrm>
              <a:off x="82692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1" name=""/>
            <p:cNvSpPr/>
            <p:nvPr/>
          </p:nvSpPr>
          <p:spPr>
            <a:xfrm>
              <a:off x="852120" y="2184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2" name=""/>
            <p:cNvSpPr/>
            <p:nvPr/>
          </p:nvSpPr>
          <p:spPr>
            <a:xfrm>
              <a:off x="877680" y="2198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3" name=""/>
            <p:cNvSpPr/>
            <p:nvPr/>
          </p:nvSpPr>
          <p:spPr>
            <a:xfrm>
              <a:off x="896040" y="220680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4" name=""/>
            <p:cNvSpPr/>
            <p:nvPr/>
          </p:nvSpPr>
          <p:spPr>
            <a:xfrm>
              <a:off x="921600" y="221328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5" name=""/>
            <p:cNvSpPr/>
            <p:nvPr/>
          </p:nvSpPr>
          <p:spPr>
            <a:xfrm>
              <a:off x="946800" y="2227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6" name=""/>
            <p:cNvSpPr/>
            <p:nvPr/>
          </p:nvSpPr>
          <p:spPr>
            <a:xfrm>
              <a:off x="972000" y="2233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7" name=""/>
            <p:cNvSpPr/>
            <p:nvPr/>
          </p:nvSpPr>
          <p:spPr>
            <a:xfrm>
              <a:off x="990720" y="22417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8" name=""/>
            <p:cNvSpPr/>
            <p:nvPr/>
          </p:nvSpPr>
          <p:spPr>
            <a:xfrm>
              <a:off x="1015920" y="22561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9" name=""/>
            <p:cNvSpPr/>
            <p:nvPr/>
          </p:nvSpPr>
          <p:spPr>
            <a:xfrm>
              <a:off x="1041120" y="2262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0" name=""/>
            <p:cNvSpPr/>
            <p:nvPr/>
          </p:nvSpPr>
          <p:spPr>
            <a:xfrm>
              <a:off x="1067040" y="22701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1" name=""/>
            <p:cNvSpPr/>
            <p:nvPr/>
          </p:nvSpPr>
          <p:spPr>
            <a:xfrm>
              <a:off x="1090800" y="22766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2" name=""/>
            <p:cNvSpPr/>
            <p:nvPr/>
          </p:nvSpPr>
          <p:spPr>
            <a:xfrm>
              <a:off x="1110600" y="22910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3" name=""/>
            <p:cNvSpPr/>
            <p:nvPr/>
          </p:nvSpPr>
          <p:spPr>
            <a:xfrm>
              <a:off x="1136160" y="229896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4" name=""/>
            <p:cNvSpPr/>
            <p:nvPr/>
          </p:nvSpPr>
          <p:spPr>
            <a:xfrm>
              <a:off x="1161360" y="230508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5" name=""/>
            <p:cNvSpPr/>
            <p:nvPr/>
          </p:nvSpPr>
          <p:spPr>
            <a:xfrm>
              <a:off x="1185480" y="2319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6" name=""/>
            <p:cNvSpPr/>
            <p:nvPr/>
          </p:nvSpPr>
          <p:spPr>
            <a:xfrm>
              <a:off x="1205280" y="23259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7" name=""/>
            <p:cNvSpPr/>
            <p:nvPr/>
          </p:nvSpPr>
          <p:spPr>
            <a:xfrm>
              <a:off x="1230480" y="2333880"/>
              <a:ext cx="1152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8" name=""/>
            <p:cNvSpPr/>
            <p:nvPr/>
          </p:nvSpPr>
          <p:spPr>
            <a:xfrm>
              <a:off x="1254600" y="23479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9" name=""/>
            <p:cNvSpPr/>
            <p:nvPr/>
          </p:nvSpPr>
          <p:spPr>
            <a:xfrm>
              <a:off x="1280160" y="23544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0" name=""/>
            <p:cNvSpPr/>
            <p:nvPr/>
          </p:nvSpPr>
          <p:spPr>
            <a:xfrm>
              <a:off x="1305360" y="2362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1" name=""/>
            <p:cNvSpPr/>
            <p:nvPr/>
          </p:nvSpPr>
          <p:spPr>
            <a:xfrm>
              <a:off x="1323720" y="237672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2" name=""/>
            <p:cNvSpPr/>
            <p:nvPr/>
          </p:nvSpPr>
          <p:spPr>
            <a:xfrm>
              <a:off x="1349280" y="23828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3" name=""/>
            <p:cNvSpPr/>
            <p:nvPr/>
          </p:nvSpPr>
          <p:spPr>
            <a:xfrm>
              <a:off x="1374480" y="2389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4" name=""/>
            <p:cNvSpPr/>
            <p:nvPr/>
          </p:nvSpPr>
          <p:spPr>
            <a:xfrm>
              <a:off x="1400040" y="24037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5" name=""/>
            <p:cNvSpPr/>
            <p:nvPr/>
          </p:nvSpPr>
          <p:spPr>
            <a:xfrm>
              <a:off x="1418400" y="24116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6" name=""/>
            <p:cNvSpPr/>
            <p:nvPr/>
          </p:nvSpPr>
          <p:spPr>
            <a:xfrm>
              <a:off x="1443600" y="24177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7" name=""/>
            <p:cNvSpPr/>
            <p:nvPr/>
          </p:nvSpPr>
          <p:spPr>
            <a:xfrm>
              <a:off x="1469520" y="24321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8" name=""/>
            <p:cNvSpPr/>
            <p:nvPr/>
          </p:nvSpPr>
          <p:spPr>
            <a:xfrm>
              <a:off x="1494720" y="244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9" name=""/>
            <p:cNvSpPr/>
            <p:nvPr/>
          </p:nvSpPr>
          <p:spPr>
            <a:xfrm>
              <a:off x="1519920" y="24465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0" name=""/>
            <p:cNvSpPr/>
            <p:nvPr/>
          </p:nvSpPr>
          <p:spPr>
            <a:xfrm>
              <a:off x="1538640" y="24606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1" name=""/>
            <p:cNvSpPr/>
            <p:nvPr/>
          </p:nvSpPr>
          <p:spPr>
            <a:xfrm>
              <a:off x="1563840" y="246852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2" name=""/>
            <p:cNvSpPr/>
            <p:nvPr/>
          </p:nvSpPr>
          <p:spPr>
            <a:xfrm>
              <a:off x="1589040" y="2475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3" name=""/>
            <p:cNvSpPr/>
            <p:nvPr/>
          </p:nvSpPr>
          <p:spPr>
            <a:xfrm>
              <a:off x="1614600" y="248148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4" name=""/>
            <p:cNvSpPr/>
            <p:nvPr/>
          </p:nvSpPr>
          <p:spPr>
            <a:xfrm>
              <a:off x="1632960" y="24955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5" name=""/>
            <p:cNvSpPr/>
            <p:nvPr/>
          </p:nvSpPr>
          <p:spPr>
            <a:xfrm>
              <a:off x="1658160" y="2503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6" name=""/>
            <p:cNvSpPr/>
            <p:nvPr/>
          </p:nvSpPr>
          <p:spPr>
            <a:xfrm>
              <a:off x="1684080" y="25099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7" name=""/>
            <p:cNvSpPr/>
            <p:nvPr/>
          </p:nvSpPr>
          <p:spPr>
            <a:xfrm>
              <a:off x="1707840" y="25243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8" name=""/>
            <p:cNvSpPr/>
            <p:nvPr/>
          </p:nvSpPr>
          <p:spPr>
            <a:xfrm>
              <a:off x="1733400" y="2532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9" name=""/>
            <p:cNvSpPr/>
            <p:nvPr/>
          </p:nvSpPr>
          <p:spPr>
            <a:xfrm>
              <a:off x="1753200" y="2538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0" name=""/>
            <p:cNvSpPr/>
            <p:nvPr/>
          </p:nvSpPr>
          <p:spPr>
            <a:xfrm>
              <a:off x="1778400" y="2552760"/>
              <a:ext cx="1152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5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1" name=""/>
            <p:cNvSpPr/>
            <p:nvPr/>
          </p:nvSpPr>
          <p:spPr>
            <a:xfrm>
              <a:off x="1802520" y="256068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2" name=""/>
            <p:cNvSpPr/>
            <p:nvPr/>
          </p:nvSpPr>
          <p:spPr>
            <a:xfrm>
              <a:off x="1828080" y="25671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3" name=""/>
            <p:cNvSpPr/>
            <p:nvPr/>
          </p:nvSpPr>
          <p:spPr>
            <a:xfrm>
              <a:off x="1847520" y="25815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4" name=""/>
            <p:cNvSpPr/>
            <p:nvPr/>
          </p:nvSpPr>
          <p:spPr>
            <a:xfrm>
              <a:off x="1871640" y="2587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5" name=""/>
            <p:cNvSpPr/>
            <p:nvPr/>
          </p:nvSpPr>
          <p:spPr>
            <a:xfrm>
              <a:off x="1897200" y="25956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716" name=""/>
          <p:cNvGrpSpPr/>
          <p:nvPr/>
        </p:nvGrpSpPr>
        <p:grpSpPr>
          <a:xfrm>
            <a:off x="857160" y="2184480"/>
            <a:ext cx="1045800" cy="871560"/>
            <a:chOff x="857160" y="2184480"/>
            <a:chExt cx="1045800" cy="871560"/>
          </a:xfrm>
        </p:grpSpPr>
        <p:sp>
          <p:nvSpPr>
            <p:cNvPr id="1717" name=""/>
            <p:cNvSpPr/>
            <p:nvPr/>
          </p:nvSpPr>
          <p:spPr>
            <a:xfrm>
              <a:off x="857160" y="2184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8" name=""/>
            <p:cNvSpPr/>
            <p:nvPr/>
          </p:nvSpPr>
          <p:spPr>
            <a:xfrm>
              <a:off x="876960" y="2198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9" name=""/>
            <p:cNvSpPr/>
            <p:nvPr/>
          </p:nvSpPr>
          <p:spPr>
            <a:xfrm>
              <a:off x="894960" y="22194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0" name=""/>
            <p:cNvSpPr/>
            <p:nvPr/>
          </p:nvSpPr>
          <p:spPr>
            <a:xfrm>
              <a:off x="920520" y="22338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1" name=""/>
            <p:cNvSpPr/>
            <p:nvPr/>
          </p:nvSpPr>
          <p:spPr>
            <a:xfrm>
              <a:off x="938880" y="22482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2" name=""/>
            <p:cNvSpPr/>
            <p:nvPr/>
          </p:nvSpPr>
          <p:spPr>
            <a:xfrm>
              <a:off x="958680" y="22701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3" name=""/>
            <p:cNvSpPr/>
            <p:nvPr/>
          </p:nvSpPr>
          <p:spPr>
            <a:xfrm>
              <a:off x="977040" y="22845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4" name=""/>
            <p:cNvSpPr/>
            <p:nvPr/>
          </p:nvSpPr>
          <p:spPr>
            <a:xfrm>
              <a:off x="1002240" y="2305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5" name=""/>
            <p:cNvSpPr/>
            <p:nvPr/>
          </p:nvSpPr>
          <p:spPr>
            <a:xfrm>
              <a:off x="1020960" y="23194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6" name=""/>
            <p:cNvSpPr/>
            <p:nvPr/>
          </p:nvSpPr>
          <p:spPr>
            <a:xfrm>
              <a:off x="1040400" y="23338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7" name=""/>
            <p:cNvSpPr/>
            <p:nvPr/>
          </p:nvSpPr>
          <p:spPr>
            <a:xfrm>
              <a:off x="1059120" y="23544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8" name=""/>
            <p:cNvSpPr/>
            <p:nvPr/>
          </p:nvSpPr>
          <p:spPr>
            <a:xfrm>
              <a:off x="1078560" y="2368800"/>
              <a:ext cx="1152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5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9" name=""/>
            <p:cNvSpPr/>
            <p:nvPr/>
          </p:nvSpPr>
          <p:spPr>
            <a:xfrm>
              <a:off x="1102680" y="23828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0" name=""/>
            <p:cNvSpPr/>
            <p:nvPr/>
          </p:nvSpPr>
          <p:spPr>
            <a:xfrm>
              <a:off x="1122480" y="24037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1" name=""/>
            <p:cNvSpPr/>
            <p:nvPr/>
          </p:nvSpPr>
          <p:spPr>
            <a:xfrm>
              <a:off x="1140480" y="24177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2" name=""/>
            <p:cNvSpPr/>
            <p:nvPr/>
          </p:nvSpPr>
          <p:spPr>
            <a:xfrm>
              <a:off x="1160640" y="244008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3" name=""/>
            <p:cNvSpPr/>
            <p:nvPr/>
          </p:nvSpPr>
          <p:spPr>
            <a:xfrm>
              <a:off x="1184400" y="24544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4" name=""/>
            <p:cNvSpPr/>
            <p:nvPr/>
          </p:nvSpPr>
          <p:spPr>
            <a:xfrm>
              <a:off x="1204200" y="246852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5" name=""/>
            <p:cNvSpPr/>
            <p:nvPr/>
          </p:nvSpPr>
          <p:spPr>
            <a:xfrm>
              <a:off x="1222560" y="24894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6" name=""/>
            <p:cNvSpPr/>
            <p:nvPr/>
          </p:nvSpPr>
          <p:spPr>
            <a:xfrm>
              <a:off x="1241280" y="2503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7" name=""/>
            <p:cNvSpPr/>
            <p:nvPr/>
          </p:nvSpPr>
          <p:spPr>
            <a:xfrm>
              <a:off x="1260720" y="25178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8" name=""/>
            <p:cNvSpPr/>
            <p:nvPr/>
          </p:nvSpPr>
          <p:spPr>
            <a:xfrm>
              <a:off x="1286280" y="25383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9" name=""/>
            <p:cNvSpPr/>
            <p:nvPr/>
          </p:nvSpPr>
          <p:spPr>
            <a:xfrm>
              <a:off x="1304640" y="25527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0" name=""/>
            <p:cNvSpPr/>
            <p:nvPr/>
          </p:nvSpPr>
          <p:spPr>
            <a:xfrm>
              <a:off x="1322640" y="25736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1" name=""/>
            <p:cNvSpPr/>
            <p:nvPr/>
          </p:nvSpPr>
          <p:spPr>
            <a:xfrm>
              <a:off x="1342800" y="2587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2" name=""/>
            <p:cNvSpPr/>
            <p:nvPr/>
          </p:nvSpPr>
          <p:spPr>
            <a:xfrm>
              <a:off x="1368000" y="2602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3" name=""/>
            <p:cNvSpPr/>
            <p:nvPr/>
          </p:nvSpPr>
          <p:spPr>
            <a:xfrm>
              <a:off x="1386360" y="26244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4" name=""/>
            <p:cNvSpPr/>
            <p:nvPr/>
          </p:nvSpPr>
          <p:spPr>
            <a:xfrm>
              <a:off x="1404720" y="263844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5" name=""/>
            <p:cNvSpPr/>
            <p:nvPr/>
          </p:nvSpPr>
          <p:spPr>
            <a:xfrm>
              <a:off x="1424520" y="26514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6" name=""/>
            <p:cNvSpPr/>
            <p:nvPr/>
          </p:nvSpPr>
          <p:spPr>
            <a:xfrm>
              <a:off x="1442880" y="2673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7" name=""/>
            <p:cNvSpPr/>
            <p:nvPr/>
          </p:nvSpPr>
          <p:spPr>
            <a:xfrm>
              <a:off x="1468440" y="26877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8" name=""/>
            <p:cNvSpPr/>
            <p:nvPr/>
          </p:nvSpPr>
          <p:spPr>
            <a:xfrm>
              <a:off x="1486800" y="2708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9" name=""/>
            <p:cNvSpPr/>
            <p:nvPr/>
          </p:nvSpPr>
          <p:spPr>
            <a:xfrm>
              <a:off x="1506600" y="27226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0" name=""/>
            <p:cNvSpPr/>
            <p:nvPr/>
          </p:nvSpPr>
          <p:spPr>
            <a:xfrm>
              <a:off x="1524960" y="27370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1" name=""/>
            <p:cNvSpPr/>
            <p:nvPr/>
          </p:nvSpPr>
          <p:spPr>
            <a:xfrm>
              <a:off x="1550160" y="27576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2" name=""/>
            <p:cNvSpPr/>
            <p:nvPr/>
          </p:nvSpPr>
          <p:spPr>
            <a:xfrm>
              <a:off x="1568520" y="27720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3" name=""/>
            <p:cNvSpPr/>
            <p:nvPr/>
          </p:nvSpPr>
          <p:spPr>
            <a:xfrm>
              <a:off x="1588320" y="27860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4" name=""/>
            <p:cNvSpPr/>
            <p:nvPr/>
          </p:nvSpPr>
          <p:spPr>
            <a:xfrm>
              <a:off x="1606680" y="28083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5" name=""/>
            <p:cNvSpPr/>
            <p:nvPr/>
          </p:nvSpPr>
          <p:spPr>
            <a:xfrm>
              <a:off x="1626120" y="2822760"/>
              <a:ext cx="11520" cy="12600"/>
            </a:xfrm>
            <a:custGeom>
              <a:avLst/>
              <a:gdLst/>
              <a:ahLst/>
              <a:rect l="l" t="t" r="r" b="b"/>
              <a:pathLst>
                <a:path w="8" h="8">
                  <a:moveTo>
                    <a:pt x="8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8"/>
                  </a:lnTo>
                  <a:lnTo>
                    <a:pt x="4" y="8"/>
                  </a:lnTo>
                  <a:lnTo>
                    <a:pt x="8" y="8"/>
                  </a:lnTo>
                  <a:lnTo>
                    <a:pt x="8" y="4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6" name=""/>
            <p:cNvSpPr/>
            <p:nvPr/>
          </p:nvSpPr>
          <p:spPr>
            <a:xfrm>
              <a:off x="1650240" y="2843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7" name=""/>
            <p:cNvSpPr/>
            <p:nvPr/>
          </p:nvSpPr>
          <p:spPr>
            <a:xfrm>
              <a:off x="1670040" y="2857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8" name=""/>
            <p:cNvSpPr/>
            <p:nvPr/>
          </p:nvSpPr>
          <p:spPr>
            <a:xfrm>
              <a:off x="1688400" y="28720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9" name=""/>
            <p:cNvSpPr/>
            <p:nvPr/>
          </p:nvSpPr>
          <p:spPr>
            <a:xfrm>
              <a:off x="1706760" y="28926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0" name=""/>
            <p:cNvSpPr/>
            <p:nvPr/>
          </p:nvSpPr>
          <p:spPr>
            <a:xfrm>
              <a:off x="1726920" y="29070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1" name=""/>
            <p:cNvSpPr/>
            <p:nvPr/>
          </p:nvSpPr>
          <p:spPr>
            <a:xfrm>
              <a:off x="1752120" y="29210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2" name=""/>
            <p:cNvSpPr/>
            <p:nvPr/>
          </p:nvSpPr>
          <p:spPr>
            <a:xfrm>
              <a:off x="1770480" y="29419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3" name=""/>
            <p:cNvSpPr/>
            <p:nvPr/>
          </p:nvSpPr>
          <p:spPr>
            <a:xfrm>
              <a:off x="1788840" y="29559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4" name=""/>
            <p:cNvSpPr/>
            <p:nvPr/>
          </p:nvSpPr>
          <p:spPr>
            <a:xfrm>
              <a:off x="1808280" y="2970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5" name=""/>
            <p:cNvSpPr/>
            <p:nvPr/>
          </p:nvSpPr>
          <p:spPr>
            <a:xfrm>
              <a:off x="1834200" y="299268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6" name=""/>
            <p:cNvSpPr/>
            <p:nvPr/>
          </p:nvSpPr>
          <p:spPr>
            <a:xfrm>
              <a:off x="1852200" y="3005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7" name=""/>
            <p:cNvSpPr/>
            <p:nvPr/>
          </p:nvSpPr>
          <p:spPr>
            <a:xfrm>
              <a:off x="1870560" y="30276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8" name=""/>
            <p:cNvSpPr/>
            <p:nvPr/>
          </p:nvSpPr>
          <p:spPr>
            <a:xfrm>
              <a:off x="1890360" y="30416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769" name=""/>
          <p:cNvGrpSpPr/>
          <p:nvPr/>
        </p:nvGrpSpPr>
        <p:grpSpPr>
          <a:xfrm>
            <a:off x="852480" y="2163600"/>
            <a:ext cx="1107720" cy="1309680"/>
            <a:chOff x="852480" y="2163600"/>
            <a:chExt cx="1107720" cy="1309680"/>
          </a:xfrm>
        </p:grpSpPr>
        <p:sp>
          <p:nvSpPr>
            <p:cNvPr id="1770" name=""/>
            <p:cNvSpPr/>
            <p:nvPr/>
          </p:nvSpPr>
          <p:spPr>
            <a:xfrm>
              <a:off x="852480" y="21636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1" name=""/>
            <p:cNvSpPr/>
            <p:nvPr/>
          </p:nvSpPr>
          <p:spPr>
            <a:xfrm>
              <a:off x="870840" y="21841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2" name=""/>
            <p:cNvSpPr/>
            <p:nvPr/>
          </p:nvSpPr>
          <p:spPr>
            <a:xfrm>
              <a:off x="890640" y="220644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3" name=""/>
            <p:cNvSpPr/>
            <p:nvPr/>
          </p:nvSpPr>
          <p:spPr>
            <a:xfrm>
              <a:off x="903240" y="22269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4" name=""/>
            <p:cNvSpPr/>
            <p:nvPr/>
          </p:nvSpPr>
          <p:spPr>
            <a:xfrm>
              <a:off x="921600" y="22478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5" name=""/>
            <p:cNvSpPr/>
            <p:nvPr/>
          </p:nvSpPr>
          <p:spPr>
            <a:xfrm>
              <a:off x="939960" y="2261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6" name=""/>
            <p:cNvSpPr/>
            <p:nvPr/>
          </p:nvSpPr>
          <p:spPr>
            <a:xfrm>
              <a:off x="959760" y="22842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7" name=""/>
            <p:cNvSpPr/>
            <p:nvPr/>
          </p:nvSpPr>
          <p:spPr>
            <a:xfrm>
              <a:off x="972360" y="23047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8" name=""/>
            <p:cNvSpPr/>
            <p:nvPr/>
          </p:nvSpPr>
          <p:spPr>
            <a:xfrm>
              <a:off x="990720" y="23256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9" name=""/>
            <p:cNvSpPr/>
            <p:nvPr/>
          </p:nvSpPr>
          <p:spPr>
            <a:xfrm>
              <a:off x="1010520" y="2347560"/>
              <a:ext cx="1152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0" name=""/>
            <p:cNvSpPr/>
            <p:nvPr/>
          </p:nvSpPr>
          <p:spPr>
            <a:xfrm>
              <a:off x="1028880" y="23684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1" name=""/>
            <p:cNvSpPr/>
            <p:nvPr/>
          </p:nvSpPr>
          <p:spPr>
            <a:xfrm>
              <a:off x="1041480" y="23889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2" name=""/>
            <p:cNvSpPr/>
            <p:nvPr/>
          </p:nvSpPr>
          <p:spPr>
            <a:xfrm>
              <a:off x="1060200" y="241128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3" name=""/>
            <p:cNvSpPr/>
            <p:nvPr/>
          </p:nvSpPr>
          <p:spPr>
            <a:xfrm>
              <a:off x="1079640" y="2431800"/>
              <a:ext cx="1152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4" name=""/>
            <p:cNvSpPr/>
            <p:nvPr/>
          </p:nvSpPr>
          <p:spPr>
            <a:xfrm>
              <a:off x="1098000" y="24541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5" name=""/>
            <p:cNvSpPr/>
            <p:nvPr/>
          </p:nvSpPr>
          <p:spPr>
            <a:xfrm>
              <a:off x="1110600" y="246816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6" name=""/>
            <p:cNvSpPr/>
            <p:nvPr/>
          </p:nvSpPr>
          <p:spPr>
            <a:xfrm>
              <a:off x="1129320" y="24890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7" name=""/>
            <p:cNvSpPr/>
            <p:nvPr/>
          </p:nvSpPr>
          <p:spPr>
            <a:xfrm>
              <a:off x="1149120" y="25095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8" name=""/>
            <p:cNvSpPr/>
            <p:nvPr/>
          </p:nvSpPr>
          <p:spPr>
            <a:xfrm>
              <a:off x="1167120" y="2531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9" name=""/>
            <p:cNvSpPr/>
            <p:nvPr/>
          </p:nvSpPr>
          <p:spPr>
            <a:xfrm>
              <a:off x="1180080" y="25524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0" name=""/>
            <p:cNvSpPr/>
            <p:nvPr/>
          </p:nvSpPr>
          <p:spPr>
            <a:xfrm>
              <a:off x="1198440" y="25732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1" name=""/>
            <p:cNvSpPr/>
            <p:nvPr/>
          </p:nvSpPr>
          <p:spPr>
            <a:xfrm>
              <a:off x="1218240" y="25952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2" name=""/>
            <p:cNvSpPr/>
            <p:nvPr/>
          </p:nvSpPr>
          <p:spPr>
            <a:xfrm>
              <a:off x="1236240" y="26161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3" name=""/>
            <p:cNvSpPr/>
            <p:nvPr/>
          </p:nvSpPr>
          <p:spPr>
            <a:xfrm>
              <a:off x="1249200" y="2638080"/>
              <a:ext cx="1224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4" name=""/>
            <p:cNvSpPr/>
            <p:nvPr/>
          </p:nvSpPr>
          <p:spPr>
            <a:xfrm>
              <a:off x="1267560" y="26589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5" name=""/>
            <p:cNvSpPr/>
            <p:nvPr/>
          </p:nvSpPr>
          <p:spPr>
            <a:xfrm>
              <a:off x="1287360" y="2673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6" name=""/>
            <p:cNvSpPr/>
            <p:nvPr/>
          </p:nvSpPr>
          <p:spPr>
            <a:xfrm>
              <a:off x="1305360" y="26938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7" name=""/>
            <p:cNvSpPr/>
            <p:nvPr/>
          </p:nvSpPr>
          <p:spPr>
            <a:xfrm>
              <a:off x="1318320" y="27158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8" name=""/>
            <p:cNvSpPr/>
            <p:nvPr/>
          </p:nvSpPr>
          <p:spPr>
            <a:xfrm>
              <a:off x="1336680" y="27367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9" name=""/>
            <p:cNvSpPr/>
            <p:nvPr/>
          </p:nvSpPr>
          <p:spPr>
            <a:xfrm>
              <a:off x="1356480" y="27572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0" name=""/>
            <p:cNvSpPr/>
            <p:nvPr/>
          </p:nvSpPr>
          <p:spPr>
            <a:xfrm>
              <a:off x="1374840" y="27795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1" name=""/>
            <p:cNvSpPr/>
            <p:nvPr/>
          </p:nvSpPr>
          <p:spPr>
            <a:xfrm>
              <a:off x="1387440" y="28000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2" name=""/>
            <p:cNvSpPr/>
            <p:nvPr/>
          </p:nvSpPr>
          <p:spPr>
            <a:xfrm>
              <a:off x="1405800" y="282240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3" name=""/>
            <p:cNvSpPr/>
            <p:nvPr/>
          </p:nvSpPr>
          <p:spPr>
            <a:xfrm>
              <a:off x="1425600" y="28429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4" name=""/>
            <p:cNvSpPr/>
            <p:nvPr/>
          </p:nvSpPr>
          <p:spPr>
            <a:xfrm>
              <a:off x="1443960" y="2863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5" name=""/>
            <p:cNvSpPr/>
            <p:nvPr/>
          </p:nvSpPr>
          <p:spPr>
            <a:xfrm>
              <a:off x="1456560" y="28778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6" name=""/>
            <p:cNvSpPr/>
            <p:nvPr/>
          </p:nvSpPr>
          <p:spPr>
            <a:xfrm>
              <a:off x="1474920" y="290016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7" name=""/>
            <p:cNvSpPr/>
            <p:nvPr/>
          </p:nvSpPr>
          <p:spPr>
            <a:xfrm>
              <a:off x="1494720" y="2920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8" name=""/>
            <p:cNvSpPr/>
            <p:nvPr/>
          </p:nvSpPr>
          <p:spPr>
            <a:xfrm>
              <a:off x="1513080" y="29415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9" name=""/>
            <p:cNvSpPr/>
            <p:nvPr/>
          </p:nvSpPr>
          <p:spPr>
            <a:xfrm>
              <a:off x="1532880" y="29635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0" name=""/>
            <p:cNvSpPr/>
            <p:nvPr/>
          </p:nvSpPr>
          <p:spPr>
            <a:xfrm>
              <a:off x="1545480" y="298440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5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1" name=""/>
            <p:cNvSpPr/>
            <p:nvPr/>
          </p:nvSpPr>
          <p:spPr>
            <a:xfrm>
              <a:off x="1563840" y="30049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2" name=""/>
            <p:cNvSpPr/>
            <p:nvPr/>
          </p:nvSpPr>
          <p:spPr>
            <a:xfrm>
              <a:off x="158220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3" name=""/>
            <p:cNvSpPr/>
            <p:nvPr/>
          </p:nvSpPr>
          <p:spPr>
            <a:xfrm>
              <a:off x="1602000" y="30477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4" name=""/>
            <p:cNvSpPr/>
            <p:nvPr/>
          </p:nvSpPr>
          <p:spPr>
            <a:xfrm>
              <a:off x="1614600" y="307008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5" name=""/>
            <p:cNvSpPr/>
            <p:nvPr/>
          </p:nvSpPr>
          <p:spPr>
            <a:xfrm>
              <a:off x="1632960" y="308412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6" name=""/>
            <p:cNvSpPr/>
            <p:nvPr/>
          </p:nvSpPr>
          <p:spPr>
            <a:xfrm>
              <a:off x="1651320" y="31050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7" name=""/>
            <p:cNvSpPr/>
            <p:nvPr/>
          </p:nvSpPr>
          <p:spPr>
            <a:xfrm>
              <a:off x="1671120" y="31255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8" name=""/>
            <p:cNvSpPr/>
            <p:nvPr/>
          </p:nvSpPr>
          <p:spPr>
            <a:xfrm>
              <a:off x="1683720" y="31478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9" name=""/>
            <p:cNvSpPr/>
            <p:nvPr/>
          </p:nvSpPr>
          <p:spPr>
            <a:xfrm>
              <a:off x="1702080" y="3168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0" name=""/>
            <p:cNvSpPr/>
            <p:nvPr/>
          </p:nvSpPr>
          <p:spPr>
            <a:xfrm>
              <a:off x="1720440" y="3188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1" name=""/>
            <p:cNvSpPr/>
            <p:nvPr/>
          </p:nvSpPr>
          <p:spPr>
            <a:xfrm>
              <a:off x="1740240" y="32112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2" name=""/>
            <p:cNvSpPr/>
            <p:nvPr/>
          </p:nvSpPr>
          <p:spPr>
            <a:xfrm>
              <a:off x="1752840" y="32320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3" name=""/>
            <p:cNvSpPr/>
            <p:nvPr/>
          </p:nvSpPr>
          <p:spPr>
            <a:xfrm>
              <a:off x="1771200" y="325404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4" name=""/>
            <p:cNvSpPr/>
            <p:nvPr/>
          </p:nvSpPr>
          <p:spPr>
            <a:xfrm>
              <a:off x="1789920" y="32749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5" name=""/>
            <p:cNvSpPr/>
            <p:nvPr/>
          </p:nvSpPr>
          <p:spPr>
            <a:xfrm>
              <a:off x="1809360" y="32889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6" name=""/>
            <p:cNvSpPr/>
            <p:nvPr/>
          </p:nvSpPr>
          <p:spPr>
            <a:xfrm>
              <a:off x="1822320" y="3309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7" name=""/>
            <p:cNvSpPr/>
            <p:nvPr/>
          </p:nvSpPr>
          <p:spPr>
            <a:xfrm>
              <a:off x="1840320" y="333180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8" name=""/>
            <p:cNvSpPr/>
            <p:nvPr/>
          </p:nvSpPr>
          <p:spPr>
            <a:xfrm>
              <a:off x="1860120" y="335268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9" name=""/>
            <p:cNvSpPr/>
            <p:nvPr/>
          </p:nvSpPr>
          <p:spPr>
            <a:xfrm>
              <a:off x="1878480" y="33732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0" name=""/>
            <p:cNvSpPr/>
            <p:nvPr/>
          </p:nvSpPr>
          <p:spPr>
            <a:xfrm>
              <a:off x="1891440" y="33955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1" name=""/>
            <p:cNvSpPr/>
            <p:nvPr/>
          </p:nvSpPr>
          <p:spPr>
            <a:xfrm>
              <a:off x="1909440" y="34160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2" name=""/>
            <p:cNvSpPr/>
            <p:nvPr/>
          </p:nvSpPr>
          <p:spPr>
            <a:xfrm>
              <a:off x="1929240" y="343656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3" name=""/>
            <p:cNvSpPr/>
            <p:nvPr/>
          </p:nvSpPr>
          <p:spPr>
            <a:xfrm>
              <a:off x="1947600" y="3458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834" name=""/>
          <p:cNvGrpSpPr/>
          <p:nvPr/>
        </p:nvGrpSpPr>
        <p:grpSpPr>
          <a:xfrm>
            <a:off x="2022480" y="888840"/>
            <a:ext cx="1095120" cy="842760"/>
            <a:chOff x="2022480" y="888840"/>
            <a:chExt cx="1095120" cy="842760"/>
          </a:xfrm>
        </p:grpSpPr>
        <p:sp>
          <p:nvSpPr>
            <p:cNvPr id="1835" name=""/>
            <p:cNvSpPr/>
            <p:nvPr/>
          </p:nvSpPr>
          <p:spPr>
            <a:xfrm>
              <a:off x="2022480" y="17175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6" name=""/>
            <p:cNvSpPr/>
            <p:nvPr/>
          </p:nvSpPr>
          <p:spPr>
            <a:xfrm>
              <a:off x="2042280" y="17031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7" name=""/>
            <p:cNvSpPr/>
            <p:nvPr/>
          </p:nvSpPr>
          <p:spPr>
            <a:xfrm>
              <a:off x="2067480" y="168264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8" name=""/>
            <p:cNvSpPr/>
            <p:nvPr/>
          </p:nvSpPr>
          <p:spPr>
            <a:xfrm>
              <a:off x="2085840" y="16682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9" name=""/>
            <p:cNvSpPr/>
            <p:nvPr/>
          </p:nvSpPr>
          <p:spPr>
            <a:xfrm>
              <a:off x="2104200" y="16538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0" name=""/>
            <p:cNvSpPr/>
            <p:nvPr/>
          </p:nvSpPr>
          <p:spPr>
            <a:xfrm>
              <a:off x="2129400" y="16398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1" name=""/>
            <p:cNvSpPr/>
            <p:nvPr/>
          </p:nvSpPr>
          <p:spPr>
            <a:xfrm>
              <a:off x="2149560" y="1617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2" name=""/>
            <p:cNvSpPr/>
            <p:nvPr/>
          </p:nvSpPr>
          <p:spPr>
            <a:xfrm>
              <a:off x="2167560" y="1603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3" name=""/>
            <p:cNvSpPr/>
            <p:nvPr/>
          </p:nvSpPr>
          <p:spPr>
            <a:xfrm>
              <a:off x="2186280" y="159048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4" name=""/>
            <p:cNvSpPr/>
            <p:nvPr/>
          </p:nvSpPr>
          <p:spPr>
            <a:xfrm>
              <a:off x="2211480" y="1576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5" name=""/>
            <p:cNvSpPr/>
            <p:nvPr/>
          </p:nvSpPr>
          <p:spPr>
            <a:xfrm>
              <a:off x="2231280" y="15537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6" name=""/>
            <p:cNvSpPr/>
            <p:nvPr/>
          </p:nvSpPr>
          <p:spPr>
            <a:xfrm>
              <a:off x="2249640" y="15397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7" name=""/>
            <p:cNvSpPr/>
            <p:nvPr/>
          </p:nvSpPr>
          <p:spPr>
            <a:xfrm>
              <a:off x="2274840" y="1525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8" name=""/>
            <p:cNvSpPr/>
            <p:nvPr/>
          </p:nvSpPr>
          <p:spPr>
            <a:xfrm>
              <a:off x="2293560" y="151272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9" name=""/>
            <p:cNvSpPr/>
            <p:nvPr/>
          </p:nvSpPr>
          <p:spPr>
            <a:xfrm>
              <a:off x="2313360" y="14904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0" name=""/>
            <p:cNvSpPr/>
            <p:nvPr/>
          </p:nvSpPr>
          <p:spPr>
            <a:xfrm>
              <a:off x="2337480" y="1476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1" name=""/>
            <p:cNvSpPr/>
            <p:nvPr/>
          </p:nvSpPr>
          <p:spPr>
            <a:xfrm>
              <a:off x="2356920" y="14619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2" name=""/>
            <p:cNvSpPr/>
            <p:nvPr/>
          </p:nvSpPr>
          <p:spPr>
            <a:xfrm>
              <a:off x="2375280" y="14475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3" name=""/>
            <p:cNvSpPr/>
            <p:nvPr/>
          </p:nvSpPr>
          <p:spPr>
            <a:xfrm>
              <a:off x="2395080" y="1427040"/>
              <a:ext cx="1152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4" name=""/>
            <p:cNvSpPr/>
            <p:nvPr/>
          </p:nvSpPr>
          <p:spPr>
            <a:xfrm>
              <a:off x="2418840" y="14126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5" name=""/>
            <p:cNvSpPr/>
            <p:nvPr/>
          </p:nvSpPr>
          <p:spPr>
            <a:xfrm>
              <a:off x="2438640" y="1398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6" name=""/>
            <p:cNvSpPr/>
            <p:nvPr/>
          </p:nvSpPr>
          <p:spPr>
            <a:xfrm>
              <a:off x="2457000" y="13842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7" name=""/>
            <p:cNvSpPr/>
            <p:nvPr/>
          </p:nvSpPr>
          <p:spPr>
            <a:xfrm>
              <a:off x="2482560" y="13633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8" name=""/>
            <p:cNvSpPr/>
            <p:nvPr/>
          </p:nvSpPr>
          <p:spPr>
            <a:xfrm>
              <a:off x="2500920" y="13492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9" name=""/>
            <p:cNvSpPr/>
            <p:nvPr/>
          </p:nvSpPr>
          <p:spPr>
            <a:xfrm>
              <a:off x="2520720" y="13348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0" name=""/>
            <p:cNvSpPr/>
            <p:nvPr/>
          </p:nvSpPr>
          <p:spPr>
            <a:xfrm>
              <a:off x="2545920" y="1320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1" name=""/>
            <p:cNvSpPr/>
            <p:nvPr/>
          </p:nvSpPr>
          <p:spPr>
            <a:xfrm>
              <a:off x="2564280" y="12999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2" name=""/>
            <p:cNvSpPr/>
            <p:nvPr/>
          </p:nvSpPr>
          <p:spPr>
            <a:xfrm>
              <a:off x="2583000" y="12855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3" name=""/>
            <p:cNvSpPr/>
            <p:nvPr/>
          </p:nvSpPr>
          <p:spPr>
            <a:xfrm>
              <a:off x="2608200" y="12715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4" name=""/>
            <p:cNvSpPr/>
            <p:nvPr/>
          </p:nvSpPr>
          <p:spPr>
            <a:xfrm>
              <a:off x="2628000" y="125712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5" name=""/>
            <p:cNvSpPr/>
            <p:nvPr/>
          </p:nvSpPr>
          <p:spPr>
            <a:xfrm>
              <a:off x="2646360" y="12366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6" name=""/>
            <p:cNvSpPr/>
            <p:nvPr/>
          </p:nvSpPr>
          <p:spPr>
            <a:xfrm>
              <a:off x="2664720" y="12222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7" name=""/>
            <p:cNvSpPr/>
            <p:nvPr/>
          </p:nvSpPr>
          <p:spPr>
            <a:xfrm>
              <a:off x="2690280" y="1207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8" name=""/>
            <p:cNvSpPr/>
            <p:nvPr/>
          </p:nvSpPr>
          <p:spPr>
            <a:xfrm>
              <a:off x="2710080" y="119340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9" name=""/>
            <p:cNvSpPr/>
            <p:nvPr/>
          </p:nvSpPr>
          <p:spPr>
            <a:xfrm>
              <a:off x="2728080" y="11714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0" name=""/>
            <p:cNvSpPr/>
            <p:nvPr/>
          </p:nvSpPr>
          <p:spPr>
            <a:xfrm>
              <a:off x="2753640" y="115848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1" name=""/>
            <p:cNvSpPr/>
            <p:nvPr/>
          </p:nvSpPr>
          <p:spPr>
            <a:xfrm>
              <a:off x="2772000" y="11444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2" name=""/>
            <p:cNvSpPr/>
            <p:nvPr/>
          </p:nvSpPr>
          <p:spPr>
            <a:xfrm>
              <a:off x="2791440" y="1130040"/>
              <a:ext cx="1152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3" name=""/>
            <p:cNvSpPr/>
            <p:nvPr/>
          </p:nvSpPr>
          <p:spPr>
            <a:xfrm>
              <a:off x="2815560" y="11077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4" name=""/>
            <p:cNvSpPr/>
            <p:nvPr/>
          </p:nvSpPr>
          <p:spPr>
            <a:xfrm>
              <a:off x="2835360" y="10936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5" name=""/>
            <p:cNvSpPr/>
            <p:nvPr/>
          </p:nvSpPr>
          <p:spPr>
            <a:xfrm>
              <a:off x="2853720" y="1079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6" name=""/>
            <p:cNvSpPr/>
            <p:nvPr/>
          </p:nvSpPr>
          <p:spPr>
            <a:xfrm>
              <a:off x="2872440" y="106668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7" name=""/>
            <p:cNvSpPr/>
            <p:nvPr/>
          </p:nvSpPr>
          <p:spPr>
            <a:xfrm>
              <a:off x="2897640" y="1044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8" name=""/>
            <p:cNvSpPr/>
            <p:nvPr/>
          </p:nvSpPr>
          <p:spPr>
            <a:xfrm>
              <a:off x="2917440" y="10299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9" name=""/>
            <p:cNvSpPr/>
            <p:nvPr/>
          </p:nvSpPr>
          <p:spPr>
            <a:xfrm>
              <a:off x="2935800" y="10159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0" name=""/>
            <p:cNvSpPr/>
            <p:nvPr/>
          </p:nvSpPr>
          <p:spPr>
            <a:xfrm>
              <a:off x="2961360" y="10015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1" name=""/>
            <p:cNvSpPr/>
            <p:nvPr/>
          </p:nvSpPr>
          <p:spPr>
            <a:xfrm>
              <a:off x="2979360" y="9810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2" name=""/>
            <p:cNvSpPr/>
            <p:nvPr/>
          </p:nvSpPr>
          <p:spPr>
            <a:xfrm>
              <a:off x="2999520" y="9666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3" name=""/>
            <p:cNvSpPr/>
            <p:nvPr/>
          </p:nvSpPr>
          <p:spPr>
            <a:xfrm>
              <a:off x="3023280" y="9522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4" name=""/>
            <p:cNvSpPr/>
            <p:nvPr/>
          </p:nvSpPr>
          <p:spPr>
            <a:xfrm>
              <a:off x="3043080" y="937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5" name=""/>
            <p:cNvSpPr/>
            <p:nvPr/>
          </p:nvSpPr>
          <p:spPr>
            <a:xfrm>
              <a:off x="3061440" y="9172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6" name=""/>
            <p:cNvSpPr/>
            <p:nvPr/>
          </p:nvSpPr>
          <p:spPr>
            <a:xfrm>
              <a:off x="3086640" y="902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7" name=""/>
            <p:cNvSpPr/>
            <p:nvPr/>
          </p:nvSpPr>
          <p:spPr>
            <a:xfrm>
              <a:off x="3105000" y="888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888" name=""/>
          <p:cNvGrpSpPr/>
          <p:nvPr/>
        </p:nvGrpSpPr>
        <p:grpSpPr>
          <a:xfrm>
            <a:off x="2022480" y="1355760"/>
            <a:ext cx="1095120" cy="382680"/>
            <a:chOff x="2022480" y="1355760"/>
            <a:chExt cx="1095120" cy="382680"/>
          </a:xfrm>
        </p:grpSpPr>
        <p:sp>
          <p:nvSpPr>
            <p:cNvPr id="1889" name=""/>
            <p:cNvSpPr/>
            <p:nvPr/>
          </p:nvSpPr>
          <p:spPr>
            <a:xfrm>
              <a:off x="2022480" y="17240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0" name=""/>
            <p:cNvSpPr/>
            <p:nvPr/>
          </p:nvSpPr>
          <p:spPr>
            <a:xfrm>
              <a:off x="2048040" y="17179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1" name=""/>
            <p:cNvSpPr/>
            <p:nvPr/>
          </p:nvSpPr>
          <p:spPr>
            <a:xfrm>
              <a:off x="2073240" y="17100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2" name=""/>
            <p:cNvSpPr/>
            <p:nvPr/>
          </p:nvSpPr>
          <p:spPr>
            <a:xfrm>
              <a:off x="2093040" y="170352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3" name=""/>
            <p:cNvSpPr/>
            <p:nvPr/>
          </p:nvSpPr>
          <p:spPr>
            <a:xfrm>
              <a:off x="2117160" y="16891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4" name=""/>
            <p:cNvSpPr/>
            <p:nvPr/>
          </p:nvSpPr>
          <p:spPr>
            <a:xfrm>
              <a:off x="2142360" y="168300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5" name=""/>
            <p:cNvSpPr/>
            <p:nvPr/>
          </p:nvSpPr>
          <p:spPr>
            <a:xfrm>
              <a:off x="2167560" y="16750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6" name=""/>
            <p:cNvSpPr/>
            <p:nvPr/>
          </p:nvSpPr>
          <p:spPr>
            <a:xfrm>
              <a:off x="2193120" y="16686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7" name=""/>
            <p:cNvSpPr/>
            <p:nvPr/>
          </p:nvSpPr>
          <p:spPr>
            <a:xfrm>
              <a:off x="2218680" y="1660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8" name=""/>
            <p:cNvSpPr/>
            <p:nvPr/>
          </p:nvSpPr>
          <p:spPr>
            <a:xfrm>
              <a:off x="2236680" y="16542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9" name=""/>
            <p:cNvSpPr/>
            <p:nvPr/>
          </p:nvSpPr>
          <p:spPr>
            <a:xfrm>
              <a:off x="2262240" y="16401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0" name=""/>
            <p:cNvSpPr/>
            <p:nvPr/>
          </p:nvSpPr>
          <p:spPr>
            <a:xfrm>
              <a:off x="2287800" y="1632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1" name=""/>
            <p:cNvSpPr/>
            <p:nvPr/>
          </p:nvSpPr>
          <p:spPr>
            <a:xfrm>
              <a:off x="2313360" y="16257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2" name=""/>
            <p:cNvSpPr/>
            <p:nvPr/>
          </p:nvSpPr>
          <p:spPr>
            <a:xfrm>
              <a:off x="2337480" y="16178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3" name=""/>
            <p:cNvSpPr/>
            <p:nvPr/>
          </p:nvSpPr>
          <p:spPr>
            <a:xfrm>
              <a:off x="2362680" y="1611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4" name=""/>
            <p:cNvSpPr/>
            <p:nvPr/>
          </p:nvSpPr>
          <p:spPr>
            <a:xfrm>
              <a:off x="2382480" y="1603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5" name=""/>
            <p:cNvSpPr/>
            <p:nvPr/>
          </p:nvSpPr>
          <p:spPr>
            <a:xfrm>
              <a:off x="2406600" y="159084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6" name=""/>
            <p:cNvSpPr/>
            <p:nvPr/>
          </p:nvSpPr>
          <p:spPr>
            <a:xfrm>
              <a:off x="2431800" y="15829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7" name=""/>
            <p:cNvSpPr/>
            <p:nvPr/>
          </p:nvSpPr>
          <p:spPr>
            <a:xfrm>
              <a:off x="2457000" y="1576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8" name=""/>
            <p:cNvSpPr/>
            <p:nvPr/>
          </p:nvSpPr>
          <p:spPr>
            <a:xfrm>
              <a:off x="2482560" y="15685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9" name=""/>
            <p:cNvSpPr/>
            <p:nvPr/>
          </p:nvSpPr>
          <p:spPr>
            <a:xfrm>
              <a:off x="2508120" y="15624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0" name=""/>
            <p:cNvSpPr/>
            <p:nvPr/>
          </p:nvSpPr>
          <p:spPr>
            <a:xfrm>
              <a:off x="2526120" y="1554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1" name=""/>
            <p:cNvSpPr/>
            <p:nvPr/>
          </p:nvSpPr>
          <p:spPr>
            <a:xfrm>
              <a:off x="2551680" y="154008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2" name=""/>
            <p:cNvSpPr/>
            <p:nvPr/>
          </p:nvSpPr>
          <p:spPr>
            <a:xfrm>
              <a:off x="2577240" y="15336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3" name=""/>
            <p:cNvSpPr/>
            <p:nvPr/>
          </p:nvSpPr>
          <p:spPr>
            <a:xfrm>
              <a:off x="2602800" y="15256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4" name=""/>
            <p:cNvSpPr/>
            <p:nvPr/>
          </p:nvSpPr>
          <p:spPr>
            <a:xfrm>
              <a:off x="2628000" y="151920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5" name=""/>
            <p:cNvSpPr/>
            <p:nvPr/>
          </p:nvSpPr>
          <p:spPr>
            <a:xfrm>
              <a:off x="2652120" y="151308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6" name=""/>
            <p:cNvSpPr/>
            <p:nvPr/>
          </p:nvSpPr>
          <p:spPr>
            <a:xfrm>
              <a:off x="2671920" y="15051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7" name=""/>
            <p:cNvSpPr/>
            <p:nvPr/>
          </p:nvSpPr>
          <p:spPr>
            <a:xfrm>
              <a:off x="2697120" y="1498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8" name=""/>
            <p:cNvSpPr/>
            <p:nvPr/>
          </p:nvSpPr>
          <p:spPr>
            <a:xfrm>
              <a:off x="2721240" y="1484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9" name=""/>
            <p:cNvSpPr/>
            <p:nvPr/>
          </p:nvSpPr>
          <p:spPr>
            <a:xfrm>
              <a:off x="2746440" y="1476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0" name=""/>
            <p:cNvSpPr/>
            <p:nvPr/>
          </p:nvSpPr>
          <p:spPr>
            <a:xfrm>
              <a:off x="2772000" y="14702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1" name=""/>
            <p:cNvSpPr/>
            <p:nvPr/>
          </p:nvSpPr>
          <p:spPr>
            <a:xfrm>
              <a:off x="2797200" y="1462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2" name=""/>
            <p:cNvSpPr/>
            <p:nvPr/>
          </p:nvSpPr>
          <p:spPr>
            <a:xfrm>
              <a:off x="2815560" y="14558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3" name=""/>
            <p:cNvSpPr/>
            <p:nvPr/>
          </p:nvSpPr>
          <p:spPr>
            <a:xfrm>
              <a:off x="2841120" y="14479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4" name=""/>
            <p:cNvSpPr/>
            <p:nvPr/>
          </p:nvSpPr>
          <p:spPr>
            <a:xfrm>
              <a:off x="2866680" y="14335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5" name=""/>
            <p:cNvSpPr/>
            <p:nvPr/>
          </p:nvSpPr>
          <p:spPr>
            <a:xfrm>
              <a:off x="2892240" y="14274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6" name=""/>
            <p:cNvSpPr/>
            <p:nvPr/>
          </p:nvSpPr>
          <p:spPr>
            <a:xfrm>
              <a:off x="2917440" y="142092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7" name=""/>
            <p:cNvSpPr/>
            <p:nvPr/>
          </p:nvSpPr>
          <p:spPr>
            <a:xfrm>
              <a:off x="2935800" y="1413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8" name=""/>
            <p:cNvSpPr/>
            <p:nvPr/>
          </p:nvSpPr>
          <p:spPr>
            <a:xfrm>
              <a:off x="2961360" y="14065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9" name=""/>
            <p:cNvSpPr/>
            <p:nvPr/>
          </p:nvSpPr>
          <p:spPr>
            <a:xfrm>
              <a:off x="2986560" y="13986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0" name=""/>
            <p:cNvSpPr/>
            <p:nvPr/>
          </p:nvSpPr>
          <p:spPr>
            <a:xfrm>
              <a:off x="3011760" y="1384560"/>
              <a:ext cx="1152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1" name=""/>
            <p:cNvSpPr/>
            <p:nvPr/>
          </p:nvSpPr>
          <p:spPr>
            <a:xfrm>
              <a:off x="3035880" y="1378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2" name=""/>
            <p:cNvSpPr/>
            <p:nvPr/>
          </p:nvSpPr>
          <p:spPr>
            <a:xfrm>
              <a:off x="3061440" y="13701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3" name=""/>
            <p:cNvSpPr/>
            <p:nvPr/>
          </p:nvSpPr>
          <p:spPr>
            <a:xfrm>
              <a:off x="3080880" y="1363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4" name=""/>
            <p:cNvSpPr/>
            <p:nvPr/>
          </p:nvSpPr>
          <p:spPr>
            <a:xfrm>
              <a:off x="3105000" y="13557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935" name=""/>
          <p:cNvGrpSpPr/>
          <p:nvPr/>
        </p:nvGrpSpPr>
        <p:grpSpPr>
          <a:xfrm>
            <a:off x="2041560" y="1738440"/>
            <a:ext cx="1069560" cy="36360"/>
            <a:chOff x="2041560" y="1738440"/>
            <a:chExt cx="1069560" cy="36360"/>
          </a:xfrm>
        </p:grpSpPr>
        <p:sp>
          <p:nvSpPr>
            <p:cNvPr id="1936" name=""/>
            <p:cNvSpPr/>
            <p:nvPr/>
          </p:nvSpPr>
          <p:spPr>
            <a:xfrm>
              <a:off x="2041560" y="1738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7" name=""/>
            <p:cNvSpPr/>
            <p:nvPr/>
          </p:nvSpPr>
          <p:spPr>
            <a:xfrm>
              <a:off x="2066760" y="1738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8" name=""/>
            <p:cNvSpPr/>
            <p:nvPr/>
          </p:nvSpPr>
          <p:spPr>
            <a:xfrm>
              <a:off x="2092320" y="173844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5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9" name=""/>
            <p:cNvSpPr/>
            <p:nvPr/>
          </p:nvSpPr>
          <p:spPr>
            <a:xfrm>
              <a:off x="2116440" y="1738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0" name=""/>
            <p:cNvSpPr/>
            <p:nvPr/>
          </p:nvSpPr>
          <p:spPr>
            <a:xfrm>
              <a:off x="2141640" y="1738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1" name=""/>
            <p:cNvSpPr/>
            <p:nvPr/>
          </p:nvSpPr>
          <p:spPr>
            <a:xfrm>
              <a:off x="2166840" y="1738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2" name=""/>
            <p:cNvSpPr/>
            <p:nvPr/>
          </p:nvSpPr>
          <p:spPr>
            <a:xfrm>
              <a:off x="2192400" y="1738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3" name=""/>
            <p:cNvSpPr/>
            <p:nvPr/>
          </p:nvSpPr>
          <p:spPr>
            <a:xfrm>
              <a:off x="2217960" y="1738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4" name=""/>
            <p:cNvSpPr/>
            <p:nvPr/>
          </p:nvSpPr>
          <p:spPr>
            <a:xfrm>
              <a:off x="2243160" y="1746360"/>
              <a:ext cx="1152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5" name=""/>
            <p:cNvSpPr/>
            <p:nvPr/>
          </p:nvSpPr>
          <p:spPr>
            <a:xfrm>
              <a:off x="2266920" y="1746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6" name=""/>
            <p:cNvSpPr/>
            <p:nvPr/>
          </p:nvSpPr>
          <p:spPr>
            <a:xfrm>
              <a:off x="2292840" y="17463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7" name=""/>
            <p:cNvSpPr/>
            <p:nvPr/>
          </p:nvSpPr>
          <p:spPr>
            <a:xfrm>
              <a:off x="2318040" y="1746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8" name=""/>
            <p:cNvSpPr/>
            <p:nvPr/>
          </p:nvSpPr>
          <p:spPr>
            <a:xfrm>
              <a:off x="2343600" y="17463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9" name=""/>
            <p:cNvSpPr/>
            <p:nvPr/>
          </p:nvSpPr>
          <p:spPr>
            <a:xfrm>
              <a:off x="2368800" y="1746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0" name=""/>
            <p:cNvSpPr/>
            <p:nvPr/>
          </p:nvSpPr>
          <p:spPr>
            <a:xfrm>
              <a:off x="2394360" y="1746360"/>
              <a:ext cx="1152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1" name=""/>
            <p:cNvSpPr/>
            <p:nvPr/>
          </p:nvSpPr>
          <p:spPr>
            <a:xfrm>
              <a:off x="2418120" y="1746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2" name=""/>
            <p:cNvSpPr/>
            <p:nvPr/>
          </p:nvSpPr>
          <p:spPr>
            <a:xfrm>
              <a:off x="2443680" y="17463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3" name=""/>
            <p:cNvSpPr/>
            <p:nvPr/>
          </p:nvSpPr>
          <p:spPr>
            <a:xfrm>
              <a:off x="2469240" y="1746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4" name=""/>
            <p:cNvSpPr/>
            <p:nvPr/>
          </p:nvSpPr>
          <p:spPr>
            <a:xfrm>
              <a:off x="2494440" y="1746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5" name=""/>
            <p:cNvSpPr/>
            <p:nvPr/>
          </p:nvSpPr>
          <p:spPr>
            <a:xfrm>
              <a:off x="2520000" y="17463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6" name=""/>
            <p:cNvSpPr/>
            <p:nvPr/>
          </p:nvSpPr>
          <p:spPr>
            <a:xfrm>
              <a:off x="2545200" y="1746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7" name=""/>
            <p:cNvSpPr/>
            <p:nvPr/>
          </p:nvSpPr>
          <p:spPr>
            <a:xfrm>
              <a:off x="2569320" y="1746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8" name=""/>
            <p:cNvSpPr/>
            <p:nvPr/>
          </p:nvSpPr>
          <p:spPr>
            <a:xfrm>
              <a:off x="2594520" y="1752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9" name=""/>
            <p:cNvSpPr/>
            <p:nvPr/>
          </p:nvSpPr>
          <p:spPr>
            <a:xfrm>
              <a:off x="2620080" y="1752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0" name=""/>
            <p:cNvSpPr/>
            <p:nvPr/>
          </p:nvSpPr>
          <p:spPr>
            <a:xfrm>
              <a:off x="2645640" y="1752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1" name=""/>
            <p:cNvSpPr/>
            <p:nvPr/>
          </p:nvSpPr>
          <p:spPr>
            <a:xfrm>
              <a:off x="2671200" y="17528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2" name=""/>
            <p:cNvSpPr/>
            <p:nvPr/>
          </p:nvSpPr>
          <p:spPr>
            <a:xfrm>
              <a:off x="2696400" y="1752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3" name=""/>
            <p:cNvSpPr/>
            <p:nvPr/>
          </p:nvSpPr>
          <p:spPr>
            <a:xfrm>
              <a:off x="2720520" y="1752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4" name=""/>
            <p:cNvSpPr/>
            <p:nvPr/>
          </p:nvSpPr>
          <p:spPr>
            <a:xfrm>
              <a:off x="2745720" y="1752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5" name=""/>
            <p:cNvSpPr/>
            <p:nvPr/>
          </p:nvSpPr>
          <p:spPr>
            <a:xfrm>
              <a:off x="2771280" y="17528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6" name=""/>
            <p:cNvSpPr/>
            <p:nvPr/>
          </p:nvSpPr>
          <p:spPr>
            <a:xfrm>
              <a:off x="2796480" y="1752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7" name=""/>
            <p:cNvSpPr/>
            <p:nvPr/>
          </p:nvSpPr>
          <p:spPr>
            <a:xfrm>
              <a:off x="2822040" y="1752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8" name=""/>
            <p:cNvSpPr/>
            <p:nvPr/>
          </p:nvSpPr>
          <p:spPr>
            <a:xfrm>
              <a:off x="2847600" y="1752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9" name=""/>
            <p:cNvSpPr/>
            <p:nvPr/>
          </p:nvSpPr>
          <p:spPr>
            <a:xfrm>
              <a:off x="2871720" y="17528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0" name=""/>
            <p:cNvSpPr/>
            <p:nvPr/>
          </p:nvSpPr>
          <p:spPr>
            <a:xfrm>
              <a:off x="2896920" y="1752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1" name=""/>
            <p:cNvSpPr/>
            <p:nvPr/>
          </p:nvSpPr>
          <p:spPr>
            <a:xfrm>
              <a:off x="2922480" y="17528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2" name=""/>
            <p:cNvSpPr/>
            <p:nvPr/>
          </p:nvSpPr>
          <p:spPr>
            <a:xfrm>
              <a:off x="2947680" y="1760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3" name=""/>
            <p:cNvSpPr/>
            <p:nvPr/>
          </p:nvSpPr>
          <p:spPr>
            <a:xfrm>
              <a:off x="2972880" y="1760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4" name=""/>
            <p:cNvSpPr/>
            <p:nvPr/>
          </p:nvSpPr>
          <p:spPr>
            <a:xfrm>
              <a:off x="2998800" y="17607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5" name=""/>
            <p:cNvSpPr/>
            <p:nvPr/>
          </p:nvSpPr>
          <p:spPr>
            <a:xfrm>
              <a:off x="3022560" y="17607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6" name=""/>
            <p:cNvSpPr/>
            <p:nvPr/>
          </p:nvSpPr>
          <p:spPr>
            <a:xfrm>
              <a:off x="3048120" y="1760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7" name=""/>
            <p:cNvSpPr/>
            <p:nvPr/>
          </p:nvSpPr>
          <p:spPr>
            <a:xfrm>
              <a:off x="3073320" y="1760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8" name=""/>
            <p:cNvSpPr/>
            <p:nvPr/>
          </p:nvSpPr>
          <p:spPr>
            <a:xfrm>
              <a:off x="3098880" y="17607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979" name=""/>
          <p:cNvGrpSpPr/>
          <p:nvPr/>
        </p:nvGrpSpPr>
        <p:grpSpPr>
          <a:xfrm>
            <a:off x="2048040" y="1724040"/>
            <a:ext cx="1075680" cy="453960"/>
            <a:chOff x="2048040" y="1724040"/>
            <a:chExt cx="1075680" cy="453960"/>
          </a:xfrm>
        </p:grpSpPr>
        <p:sp>
          <p:nvSpPr>
            <p:cNvPr id="1980" name=""/>
            <p:cNvSpPr/>
            <p:nvPr/>
          </p:nvSpPr>
          <p:spPr>
            <a:xfrm>
              <a:off x="2048040" y="17240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1" name=""/>
            <p:cNvSpPr/>
            <p:nvPr/>
          </p:nvSpPr>
          <p:spPr>
            <a:xfrm>
              <a:off x="2073240" y="17319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2" name=""/>
            <p:cNvSpPr/>
            <p:nvPr/>
          </p:nvSpPr>
          <p:spPr>
            <a:xfrm>
              <a:off x="2098440" y="1746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3" name=""/>
            <p:cNvSpPr/>
            <p:nvPr/>
          </p:nvSpPr>
          <p:spPr>
            <a:xfrm>
              <a:off x="2116800" y="17528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4" name=""/>
            <p:cNvSpPr/>
            <p:nvPr/>
          </p:nvSpPr>
          <p:spPr>
            <a:xfrm>
              <a:off x="2142360" y="1766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5" name=""/>
            <p:cNvSpPr/>
            <p:nvPr/>
          </p:nvSpPr>
          <p:spPr>
            <a:xfrm>
              <a:off x="2167560" y="177480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6" name=""/>
            <p:cNvSpPr/>
            <p:nvPr/>
          </p:nvSpPr>
          <p:spPr>
            <a:xfrm>
              <a:off x="2193120" y="17812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7" name=""/>
            <p:cNvSpPr/>
            <p:nvPr/>
          </p:nvSpPr>
          <p:spPr>
            <a:xfrm>
              <a:off x="2211480" y="17956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8" name=""/>
            <p:cNvSpPr/>
            <p:nvPr/>
          </p:nvSpPr>
          <p:spPr>
            <a:xfrm>
              <a:off x="2236680" y="1801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9" name=""/>
            <p:cNvSpPr/>
            <p:nvPr/>
          </p:nvSpPr>
          <p:spPr>
            <a:xfrm>
              <a:off x="2262240" y="18097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0" name=""/>
            <p:cNvSpPr/>
            <p:nvPr/>
          </p:nvSpPr>
          <p:spPr>
            <a:xfrm>
              <a:off x="2287440" y="1824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1" name=""/>
            <p:cNvSpPr/>
            <p:nvPr/>
          </p:nvSpPr>
          <p:spPr>
            <a:xfrm>
              <a:off x="2305800" y="18306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2" name=""/>
            <p:cNvSpPr/>
            <p:nvPr/>
          </p:nvSpPr>
          <p:spPr>
            <a:xfrm>
              <a:off x="2331360" y="18446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3" name=""/>
            <p:cNvSpPr/>
            <p:nvPr/>
          </p:nvSpPr>
          <p:spPr>
            <a:xfrm>
              <a:off x="2356560" y="185256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4" name=""/>
            <p:cNvSpPr/>
            <p:nvPr/>
          </p:nvSpPr>
          <p:spPr>
            <a:xfrm>
              <a:off x="2382120" y="18590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5" name=""/>
            <p:cNvSpPr/>
            <p:nvPr/>
          </p:nvSpPr>
          <p:spPr>
            <a:xfrm>
              <a:off x="2400480" y="1873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6" name=""/>
            <p:cNvSpPr/>
            <p:nvPr/>
          </p:nvSpPr>
          <p:spPr>
            <a:xfrm>
              <a:off x="2425680" y="18795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7" name=""/>
            <p:cNvSpPr/>
            <p:nvPr/>
          </p:nvSpPr>
          <p:spPr>
            <a:xfrm>
              <a:off x="2451240" y="18878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8" name=""/>
            <p:cNvSpPr/>
            <p:nvPr/>
          </p:nvSpPr>
          <p:spPr>
            <a:xfrm>
              <a:off x="2476440" y="190188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9" name=""/>
            <p:cNvSpPr/>
            <p:nvPr/>
          </p:nvSpPr>
          <p:spPr>
            <a:xfrm>
              <a:off x="2494800" y="1908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0" name=""/>
            <p:cNvSpPr/>
            <p:nvPr/>
          </p:nvSpPr>
          <p:spPr>
            <a:xfrm>
              <a:off x="2520360" y="19227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1" name=""/>
            <p:cNvSpPr/>
            <p:nvPr/>
          </p:nvSpPr>
          <p:spPr>
            <a:xfrm>
              <a:off x="2545560" y="19306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2" name=""/>
            <p:cNvSpPr/>
            <p:nvPr/>
          </p:nvSpPr>
          <p:spPr>
            <a:xfrm>
              <a:off x="2569680" y="1936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3" name=""/>
            <p:cNvSpPr/>
            <p:nvPr/>
          </p:nvSpPr>
          <p:spPr>
            <a:xfrm>
              <a:off x="2589480" y="19512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4" name=""/>
            <p:cNvSpPr/>
            <p:nvPr/>
          </p:nvSpPr>
          <p:spPr>
            <a:xfrm>
              <a:off x="2614680" y="19576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5" name=""/>
            <p:cNvSpPr/>
            <p:nvPr/>
          </p:nvSpPr>
          <p:spPr>
            <a:xfrm>
              <a:off x="2638800" y="19656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6" name=""/>
            <p:cNvSpPr/>
            <p:nvPr/>
          </p:nvSpPr>
          <p:spPr>
            <a:xfrm>
              <a:off x="2664360" y="19796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7" name=""/>
            <p:cNvSpPr/>
            <p:nvPr/>
          </p:nvSpPr>
          <p:spPr>
            <a:xfrm>
              <a:off x="2683800" y="1986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8" name=""/>
            <p:cNvSpPr/>
            <p:nvPr/>
          </p:nvSpPr>
          <p:spPr>
            <a:xfrm>
              <a:off x="2709360" y="200052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5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9" name=""/>
            <p:cNvSpPr/>
            <p:nvPr/>
          </p:nvSpPr>
          <p:spPr>
            <a:xfrm>
              <a:off x="2733480" y="20084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0" name=""/>
            <p:cNvSpPr/>
            <p:nvPr/>
          </p:nvSpPr>
          <p:spPr>
            <a:xfrm>
              <a:off x="2758680" y="20145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1" name=""/>
            <p:cNvSpPr/>
            <p:nvPr/>
          </p:nvSpPr>
          <p:spPr>
            <a:xfrm>
              <a:off x="2778480" y="20289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2" name=""/>
            <p:cNvSpPr/>
            <p:nvPr/>
          </p:nvSpPr>
          <p:spPr>
            <a:xfrm>
              <a:off x="2802600" y="203688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3" name=""/>
            <p:cNvSpPr/>
            <p:nvPr/>
          </p:nvSpPr>
          <p:spPr>
            <a:xfrm>
              <a:off x="2827800" y="20433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4" name=""/>
            <p:cNvSpPr/>
            <p:nvPr/>
          </p:nvSpPr>
          <p:spPr>
            <a:xfrm>
              <a:off x="2853000" y="20574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5" name=""/>
            <p:cNvSpPr/>
            <p:nvPr/>
          </p:nvSpPr>
          <p:spPr>
            <a:xfrm>
              <a:off x="2871720" y="20638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6" name=""/>
            <p:cNvSpPr/>
            <p:nvPr/>
          </p:nvSpPr>
          <p:spPr>
            <a:xfrm>
              <a:off x="2896920" y="20782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7" name=""/>
            <p:cNvSpPr/>
            <p:nvPr/>
          </p:nvSpPr>
          <p:spPr>
            <a:xfrm>
              <a:off x="2922480" y="20862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8" name=""/>
            <p:cNvSpPr/>
            <p:nvPr/>
          </p:nvSpPr>
          <p:spPr>
            <a:xfrm>
              <a:off x="2947680" y="2092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9" name=""/>
            <p:cNvSpPr/>
            <p:nvPr/>
          </p:nvSpPr>
          <p:spPr>
            <a:xfrm>
              <a:off x="2966040" y="21067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0" name=""/>
            <p:cNvSpPr/>
            <p:nvPr/>
          </p:nvSpPr>
          <p:spPr>
            <a:xfrm>
              <a:off x="2991600" y="211464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1" name=""/>
            <p:cNvSpPr/>
            <p:nvPr/>
          </p:nvSpPr>
          <p:spPr>
            <a:xfrm>
              <a:off x="3016800" y="21211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2" name=""/>
            <p:cNvSpPr/>
            <p:nvPr/>
          </p:nvSpPr>
          <p:spPr>
            <a:xfrm>
              <a:off x="3042000" y="21351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3" name=""/>
            <p:cNvSpPr/>
            <p:nvPr/>
          </p:nvSpPr>
          <p:spPr>
            <a:xfrm>
              <a:off x="3067560" y="21416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4" name=""/>
            <p:cNvSpPr/>
            <p:nvPr/>
          </p:nvSpPr>
          <p:spPr>
            <a:xfrm>
              <a:off x="3085920" y="21560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5" name=""/>
            <p:cNvSpPr/>
            <p:nvPr/>
          </p:nvSpPr>
          <p:spPr>
            <a:xfrm>
              <a:off x="3111120" y="21639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026" name=""/>
          <p:cNvGrpSpPr/>
          <p:nvPr/>
        </p:nvGrpSpPr>
        <p:grpSpPr>
          <a:xfrm>
            <a:off x="2028960" y="1703520"/>
            <a:ext cx="1082160" cy="906480"/>
            <a:chOff x="2028960" y="1703520"/>
            <a:chExt cx="1082160" cy="906480"/>
          </a:xfrm>
        </p:grpSpPr>
        <p:sp>
          <p:nvSpPr>
            <p:cNvPr id="2027" name=""/>
            <p:cNvSpPr/>
            <p:nvPr/>
          </p:nvSpPr>
          <p:spPr>
            <a:xfrm>
              <a:off x="2028960" y="17035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8" name=""/>
            <p:cNvSpPr/>
            <p:nvPr/>
          </p:nvSpPr>
          <p:spPr>
            <a:xfrm>
              <a:off x="2047320" y="17179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9" name=""/>
            <p:cNvSpPr/>
            <p:nvPr/>
          </p:nvSpPr>
          <p:spPr>
            <a:xfrm>
              <a:off x="2066760" y="1738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0" name=""/>
            <p:cNvSpPr/>
            <p:nvPr/>
          </p:nvSpPr>
          <p:spPr>
            <a:xfrm>
              <a:off x="2092320" y="175284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1" name=""/>
            <p:cNvSpPr/>
            <p:nvPr/>
          </p:nvSpPr>
          <p:spPr>
            <a:xfrm>
              <a:off x="2110680" y="177480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2" name=""/>
            <p:cNvSpPr/>
            <p:nvPr/>
          </p:nvSpPr>
          <p:spPr>
            <a:xfrm>
              <a:off x="2129040" y="1787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3" name=""/>
            <p:cNvSpPr/>
            <p:nvPr/>
          </p:nvSpPr>
          <p:spPr>
            <a:xfrm>
              <a:off x="2148840" y="1801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4" name=""/>
            <p:cNvSpPr/>
            <p:nvPr/>
          </p:nvSpPr>
          <p:spPr>
            <a:xfrm>
              <a:off x="2172960" y="1824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5" name=""/>
            <p:cNvSpPr/>
            <p:nvPr/>
          </p:nvSpPr>
          <p:spPr>
            <a:xfrm>
              <a:off x="2192760" y="18385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6" name=""/>
            <p:cNvSpPr/>
            <p:nvPr/>
          </p:nvSpPr>
          <p:spPr>
            <a:xfrm>
              <a:off x="2210760" y="185256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7" name=""/>
            <p:cNvSpPr/>
            <p:nvPr/>
          </p:nvSpPr>
          <p:spPr>
            <a:xfrm>
              <a:off x="2230920" y="1873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8" name=""/>
            <p:cNvSpPr/>
            <p:nvPr/>
          </p:nvSpPr>
          <p:spPr>
            <a:xfrm>
              <a:off x="2248920" y="1887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9" name=""/>
            <p:cNvSpPr/>
            <p:nvPr/>
          </p:nvSpPr>
          <p:spPr>
            <a:xfrm>
              <a:off x="2274120" y="1908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0" name=""/>
            <p:cNvSpPr/>
            <p:nvPr/>
          </p:nvSpPr>
          <p:spPr>
            <a:xfrm>
              <a:off x="2292840" y="19227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1" name=""/>
            <p:cNvSpPr/>
            <p:nvPr/>
          </p:nvSpPr>
          <p:spPr>
            <a:xfrm>
              <a:off x="2312640" y="19368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2" name=""/>
            <p:cNvSpPr/>
            <p:nvPr/>
          </p:nvSpPr>
          <p:spPr>
            <a:xfrm>
              <a:off x="2331000" y="19576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3" name=""/>
            <p:cNvSpPr/>
            <p:nvPr/>
          </p:nvSpPr>
          <p:spPr>
            <a:xfrm>
              <a:off x="2349360" y="19717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4" name=""/>
            <p:cNvSpPr/>
            <p:nvPr/>
          </p:nvSpPr>
          <p:spPr>
            <a:xfrm>
              <a:off x="2374920" y="19861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5" name=""/>
            <p:cNvSpPr/>
            <p:nvPr/>
          </p:nvSpPr>
          <p:spPr>
            <a:xfrm>
              <a:off x="2394360" y="2008440"/>
              <a:ext cx="1152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6" name=""/>
            <p:cNvSpPr/>
            <p:nvPr/>
          </p:nvSpPr>
          <p:spPr>
            <a:xfrm>
              <a:off x="2412720" y="20224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7" name=""/>
            <p:cNvSpPr/>
            <p:nvPr/>
          </p:nvSpPr>
          <p:spPr>
            <a:xfrm>
              <a:off x="2431080" y="20433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8" name=""/>
            <p:cNvSpPr/>
            <p:nvPr/>
          </p:nvSpPr>
          <p:spPr>
            <a:xfrm>
              <a:off x="2456280" y="20574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9" name=""/>
            <p:cNvSpPr/>
            <p:nvPr/>
          </p:nvSpPr>
          <p:spPr>
            <a:xfrm>
              <a:off x="2476440" y="207180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0" name=""/>
            <p:cNvSpPr/>
            <p:nvPr/>
          </p:nvSpPr>
          <p:spPr>
            <a:xfrm>
              <a:off x="2494440" y="2092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1" name=""/>
            <p:cNvSpPr/>
            <p:nvPr/>
          </p:nvSpPr>
          <p:spPr>
            <a:xfrm>
              <a:off x="2513160" y="21067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2" name=""/>
            <p:cNvSpPr/>
            <p:nvPr/>
          </p:nvSpPr>
          <p:spPr>
            <a:xfrm>
              <a:off x="2532600" y="21211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3" name=""/>
            <p:cNvSpPr/>
            <p:nvPr/>
          </p:nvSpPr>
          <p:spPr>
            <a:xfrm>
              <a:off x="2558160" y="214164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4" name=""/>
            <p:cNvSpPr/>
            <p:nvPr/>
          </p:nvSpPr>
          <p:spPr>
            <a:xfrm>
              <a:off x="2576520" y="21560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5" name=""/>
            <p:cNvSpPr/>
            <p:nvPr/>
          </p:nvSpPr>
          <p:spPr>
            <a:xfrm>
              <a:off x="259488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6" name=""/>
            <p:cNvSpPr/>
            <p:nvPr/>
          </p:nvSpPr>
          <p:spPr>
            <a:xfrm>
              <a:off x="2614680" y="21924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7" name=""/>
            <p:cNvSpPr/>
            <p:nvPr/>
          </p:nvSpPr>
          <p:spPr>
            <a:xfrm>
              <a:off x="2633040" y="220680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8" name=""/>
            <p:cNvSpPr/>
            <p:nvPr/>
          </p:nvSpPr>
          <p:spPr>
            <a:xfrm>
              <a:off x="2658240" y="2227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9" name=""/>
            <p:cNvSpPr/>
            <p:nvPr/>
          </p:nvSpPr>
          <p:spPr>
            <a:xfrm>
              <a:off x="2676600" y="22417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0" name=""/>
            <p:cNvSpPr/>
            <p:nvPr/>
          </p:nvSpPr>
          <p:spPr>
            <a:xfrm>
              <a:off x="2696400" y="2262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1" name=""/>
            <p:cNvSpPr/>
            <p:nvPr/>
          </p:nvSpPr>
          <p:spPr>
            <a:xfrm>
              <a:off x="2714760" y="22766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2" name=""/>
            <p:cNvSpPr/>
            <p:nvPr/>
          </p:nvSpPr>
          <p:spPr>
            <a:xfrm>
              <a:off x="2740320" y="22910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3" name=""/>
            <p:cNvSpPr/>
            <p:nvPr/>
          </p:nvSpPr>
          <p:spPr>
            <a:xfrm>
              <a:off x="2758680" y="23115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4" name=""/>
            <p:cNvSpPr/>
            <p:nvPr/>
          </p:nvSpPr>
          <p:spPr>
            <a:xfrm>
              <a:off x="2778480" y="23259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5" name=""/>
            <p:cNvSpPr/>
            <p:nvPr/>
          </p:nvSpPr>
          <p:spPr>
            <a:xfrm>
              <a:off x="2796840" y="2340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6" name=""/>
            <p:cNvSpPr/>
            <p:nvPr/>
          </p:nvSpPr>
          <p:spPr>
            <a:xfrm>
              <a:off x="2814840" y="2362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7" name=""/>
            <p:cNvSpPr/>
            <p:nvPr/>
          </p:nvSpPr>
          <p:spPr>
            <a:xfrm>
              <a:off x="2840400" y="237672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8" name=""/>
            <p:cNvSpPr/>
            <p:nvPr/>
          </p:nvSpPr>
          <p:spPr>
            <a:xfrm>
              <a:off x="2860560" y="239724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9" name=""/>
            <p:cNvSpPr/>
            <p:nvPr/>
          </p:nvSpPr>
          <p:spPr>
            <a:xfrm>
              <a:off x="2878560" y="24116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0" name=""/>
            <p:cNvSpPr/>
            <p:nvPr/>
          </p:nvSpPr>
          <p:spPr>
            <a:xfrm>
              <a:off x="2896920" y="2425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1" name=""/>
            <p:cNvSpPr/>
            <p:nvPr/>
          </p:nvSpPr>
          <p:spPr>
            <a:xfrm>
              <a:off x="2916720" y="24465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2" name=""/>
            <p:cNvSpPr/>
            <p:nvPr/>
          </p:nvSpPr>
          <p:spPr>
            <a:xfrm>
              <a:off x="2941920" y="2460600"/>
              <a:ext cx="1152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3" name=""/>
            <p:cNvSpPr/>
            <p:nvPr/>
          </p:nvSpPr>
          <p:spPr>
            <a:xfrm>
              <a:off x="2960640" y="2475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4" name=""/>
            <p:cNvSpPr/>
            <p:nvPr/>
          </p:nvSpPr>
          <p:spPr>
            <a:xfrm>
              <a:off x="2979000" y="24955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5" name=""/>
            <p:cNvSpPr/>
            <p:nvPr/>
          </p:nvSpPr>
          <p:spPr>
            <a:xfrm>
              <a:off x="2998800" y="25099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6" name=""/>
            <p:cNvSpPr/>
            <p:nvPr/>
          </p:nvSpPr>
          <p:spPr>
            <a:xfrm>
              <a:off x="3022560" y="25322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7" name=""/>
            <p:cNvSpPr/>
            <p:nvPr/>
          </p:nvSpPr>
          <p:spPr>
            <a:xfrm>
              <a:off x="3042360" y="25466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8" name=""/>
            <p:cNvSpPr/>
            <p:nvPr/>
          </p:nvSpPr>
          <p:spPr>
            <a:xfrm>
              <a:off x="3060720" y="2560680"/>
              <a:ext cx="1224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9" name=""/>
            <p:cNvSpPr/>
            <p:nvPr/>
          </p:nvSpPr>
          <p:spPr>
            <a:xfrm>
              <a:off x="3080160" y="25815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0" name=""/>
            <p:cNvSpPr/>
            <p:nvPr/>
          </p:nvSpPr>
          <p:spPr>
            <a:xfrm>
              <a:off x="3098880" y="25956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081" name=""/>
          <p:cNvGrpSpPr/>
          <p:nvPr/>
        </p:nvGrpSpPr>
        <p:grpSpPr>
          <a:xfrm>
            <a:off x="2035080" y="1717560"/>
            <a:ext cx="1101600" cy="1344600"/>
            <a:chOff x="2035080" y="1717560"/>
            <a:chExt cx="1101600" cy="1344600"/>
          </a:xfrm>
        </p:grpSpPr>
        <p:sp>
          <p:nvSpPr>
            <p:cNvPr id="2082" name=""/>
            <p:cNvSpPr/>
            <p:nvPr/>
          </p:nvSpPr>
          <p:spPr>
            <a:xfrm>
              <a:off x="2035080" y="1717560"/>
              <a:ext cx="1050840" cy="1280880"/>
            </a:xfrm>
            <a:prstGeom prst="line">
              <a:avLst/>
            </a:prstGeom>
            <a:ln w="2052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3" name=""/>
            <p:cNvSpPr/>
            <p:nvPr/>
          </p:nvSpPr>
          <p:spPr>
            <a:xfrm>
              <a:off x="3035160" y="2949480"/>
              <a:ext cx="101520" cy="112680"/>
            </a:xfrm>
            <a:custGeom>
              <a:avLst/>
              <a:gdLst/>
              <a:ahLst/>
              <a:rect l="l" t="t" r="r" b="b"/>
              <a:pathLst>
                <a:path w="72" h="71">
                  <a:moveTo>
                    <a:pt x="0" y="44"/>
                  </a:moveTo>
                  <a:lnTo>
                    <a:pt x="72" y="71"/>
                  </a:lnTo>
                  <a:lnTo>
                    <a:pt x="49" y="0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084" name=""/>
          <p:cNvGrpSpPr/>
          <p:nvPr/>
        </p:nvGrpSpPr>
        <p:grpSpPr>
          <a:xfrm>
            <a:off x="2048040" y="1738440"/>
            <a:ext cx="1069560" cy="1741320"/>
            <a:chOff x="2048040" y="1738440"/>
            <a:chExt cx="1069560" cy="1741320"/>
          </a:xfrm>
        </p:grpSpPr>
        <p:sp>
          <p:nvSpPr>
            <p:cNvPr id="2085" name=""/>
            <p:cNvSpPr/>
            <p:nvPr/>
          </p:nvSpPr>
          <p:spPr>
            <a:xfrm>
              <a:off x="2048040" y="1738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6" name=""/>
            <p:cNvSpPr/>
            <p:nvPr/>
          </p:nvSpPr>
          <p:spPr>
            <a:xfrm>
              <a:off x="2060280" y="1760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7" name=""/>
            <p:cNvSpPr/>
            <p:nvPr/>
          </p:nvSpPr>
          <p:spPr>
            <a:xfrm>
              <a:off x="2080080" y="1787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8" name=""/>
            <p:cNvSpPr/>
            <p:nvPr/>
          </p:nvSpPr>
          <p:spPr>
            <a:xfrm>
              <a:off x="2093040" y="180972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9" name=""/>
            <p:cNvSpPr/>
            <p:nvPr/>
          </p:nvSpPr>
          <p:spPr>
            <a:xfrm>
              <a:off x="2104200" y="18306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0" name=""/>
            <p:cNvSpPr/>
            <p:nvPr/>
          </p:nvSpPr>
          <p:spPr>
            <a:xfrm>
              <a:off x="2117160" y="1852560"/>
              <a:ext cx="1224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1" name=""/>
            <p:cNvSpPr/>
            <p:nvPr/>
          </p:nvSpPr>
          <p:spPr>
            <a:xfrm>
              <a:off x="2136600" y="18795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2" name=""/>
            <p:cNvSpPr/>
            <p:nvPr/>
          </p:nvSpPr>
          <p:spPr>
            <a:xfrm>
              <a:off x="2149200" y="1901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3" name=""/>
            <p:cNvSpPr/>
            <p:nvPr/>
          </p:nvSpPr>
          <p:spPr>
            <a:xfrm>
              <a:off x="2162160" y="192276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5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4" name=""/>
            <p:cNvSpPr/>
            <p:nvPr/>
          </p:nvSpPr>
          <p:spPr>
            <a:xfrm>
              <a:off x="2173320" y="19512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5" name=""/>
            <p:cNvSpPr/>
            <p:nvPr/>
          </p:nvSpPr>
          <p:spPr>
            <a:xfrm>
              <a:off x="2193120" y="19717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6" name=""/>
            <p:cNvSpPr/>
            <p:nvPr/>
          </p:nvSpPr>
          <p:spPr>
            <a:xfrm>
              <a:off x="2205720" y="19940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7" name=""/>
            <p:cNvSpPr/>
            <p:nvPr/>
          </p:nvSpPr>
          <p:spPr>
            <a:xfrm>
              <a:off x="2218680" y="2022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8" name=""/>
            <p:cNvSpPr/>
            <p:nvPr/>
          </p:nvSpPr>
          <p:spPr>
            <a:xfrm>
              <a:off x="2236680" y="20433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9" name=""/>
            <p:cNvSpPr/>
            <p:nvPr/>
          </p:nvSpPr>
          <p:spPr>
            <a:xfrm>
              <a:off x="2249640" y="2063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0" name=""/>
            <p:cNvSpPr/>
            <p:nvPr/>
          </p:nvSpPr>
          <p:spPr>
            <a:xfrm>
              <a:off x="2262240" y="20862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1" name=""/>
            <p:cNvSpPr/>
            <p:nvPr/>
          </p:nvSpPr>
          <p:spPr>
            <a:xfrm>
              <a:off x="2274840" y="211464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2" name=""/>
            <p:cNvSpPr/>
            <p:nvPr/>
          </p:nvSpPr>
          <p:spPr>
            <a:xfrm>
              <a:off x="2293560" y="21351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3" name=""/>
            <p:cNvSpPr/>
            <p:nvPr/>
          </p:nvSpPr>
          <p:spPr>
            <a:xfrm>
              <a:off x="2305800" y="21560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4" name=""/>
            <p:cNvSpPr/>
            <p:nvPr/>
          </p:nvSpPr>
          <p:spPr>
            <a:xfrm>
              <a:off x="2318760" y="2184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5" name=""/>
            <p:cNvSpPr/>
            <p:nvPr/>
          </p:nvSpPr>
          <p:spPr>
            <a:xfrm>
              <a:off x="2331360" y="220680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6" name=""/>
            <p:cNvSpPr/>
            <p:nvPr/>
          </p:nvSpPr>
          <p:spPr>
            <a:xfrm>
              <a:off x="2349720" y="2227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7" name=""/>
            <p:cNvSpPr/>
            <p:nvPr/>
          </p:nvSpPr>
          <p:spPr>
            <a:xfrm>
              <a:off x="2362680" y="22482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8" name=""/>
            <p:cNvSpPr/>
            <p:nvPr/>
          </p:nvSpPr>
          <p:spPr>
            <a:xfrm>
              <a:off x="2375280" y="22766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9" name=""/>
            <p:cNvSpPr/>
            <p:nvPr/>
          </p:nvSpPr>
          <p:spPr>
            <a:xfrm>
              <a:off x="2395080" y="2298960"/>
              <a:ext cx="11520" cy="12600"/>
            </a:xfrm>
            <a:custGeom>
              <a:avLst/>
              <a:gdLst/>
              <a:ahLst/>
              <a:rect l="l" t="t" r="r" b="b"/>
              <a:pathLst>
                <a:path w="8" h="8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4" y="8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0" name=""/>
            <p:cNvSpPr/>
            <p:nvPr/>
          </p:nvSpPr>
          <p:spPr>
            <a:xfrm>
              <a:off x="2406600" y="23194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1" name=""/>
            <p:cNvSpPr/>
            <p:nvPr/>
          </p:nvSpPr>
          <p:spPr>
            <a:xfrm>
              <a:off x="2418840" y="23479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2" name=""/>
            <p:cNvSpPr/>
            <p:nvPr/>
          </p:nvSpPr>
          <p:spPr>
            <a:xfrm>
              <a:off x="2431800" y="23688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3" name=""/>
            <p:cNvSpPr/>
            <p:nvPr/>
          </p:nvSpPr>
          <p:spPr>
            <a:xfrm>
              <a:off x="2451600" y="23893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4" name=""/>
            <p:cNvSpPr/>
            <p:nvPr/>
          </p:nvSpPr>
          <p:spPr>
            <a:xfrm>
              <a:off x="2464200" y="24116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5" name=""/>
            <p:cNvSpPr/>
            <p:nvPr/>
          </p:nvSpPr>
          <p:spPr>
            <a:xfrm>
              <a:off x="2476800" y="244008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6" name=""/>
            <p:cNvSpPr/>
            <p:nvPr/>
          </p:nvSpPr>
          <p:spPr>
            <a:xfrm>
              <a:off x="2487960" y="24606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7" name=""/>
            <p:cNvSpPr/>
            <p:nvPr/>
          </p:nvSpPr>
          <p:spPr>
            <a:xfrm>
              <a:off x="2507760" y="24814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8" name=""/>
            <p:cNvSpPr/>
            <p:nvPr/>
          </p:nvSpPr>
          <p:spPr>
            <a:xfrm>
              <a:off x="2520720" y="25099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9" name=""/>
            <p:cNvSpPr/>
            <p:nvPr/>
          </p:nvSpPr>
          <p:spPr>
            <a:xfrm>
              <a:off x="2533320" y="2532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0" name=""/>
            <p:cNvSpPr/>
            <p:nvPr/>
          </p:nvSpPr>
          <p:spPr>
            <a:xfrm>
              <a:off x="2545920" y="25527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1" name=""/>
            <p:cNvSpPr/>
            <p:nvPr/>
          </p:nvSpPr>
          <p:spPr>
            <a:xfrm>
              <a:off x="2564280" y="25815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2" name=""/>
            <p:cNvSpPr/>
            <p:nvPr/>
          </p:nvSpPr>
          <p:spPr>
            <a:xfrm>
              <a:off x="2577240" y="2602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3" name=""/>
            <p:cNvSpPr/>
            <p:nvPr/>
          </p:nvSpPr>
          <p:spPr>
            <a:xfrm>
              <a:off x="2589840" y="26244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4" name=""/>
            <p:cNvSpPr/>
            <p:nvPr/>
          </p:nvSpPr>
          <p:spPr>
            <a:xfrm>
              <a:off x="2608200" y="26449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5" name=""/>
            <p:cNvSpPr/>
            <p:nvPr/>
          </p:nvSpPr>
          <p:spPr>
            <a:xfrm>
              <a:off x="2620800" y="2673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6" name=""/>
            <p:cNvSpPr/>
            <p:nvPr/>
          </p:nvSpPr>
          <p:spPr>
            <a:xfrm>
              <a:off x="2633760" y="26942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7" name=""/>
            <p:cNvSpPr/>
            <p:nvPr/>
          </p:nvSpPr>
          <p:spPr>
            <a:xfrm>
              <a:off x="2646360" y="27162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8" name=""/>
            <p:cNvSpPr/>
            <p:nvPr/>
          </p:nvSpPr>
          <p:spPr>
            <a:xfrm>
              <a:off x="2664720" y="27432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9" name=""/>
            <p:cNvSpPr/>
            <p:nvPr/>
          </p:nvSpPr>
          <p:spPr>
            <a:xfrm>
              <a:off x="2677320" y="27655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0" name=""/>
            <p:cNvSpPr/>
            <p:nvPr/>
          </p:nvSpPr>
          <p:spPr>
            <a:xfrm>
              <a:off x="2689920" y="27860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1" name=""/>
            <p:cNvSpPr/>
            <p:nvPr/>
          </p:nvSpPr>
          <p:spPr>
            <a:xfrm>
              <a:off x="2702880" y="28083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2" name=""/>
            <p:cNvSpPr/>
            <p:nvPr/>
          </p:nvSpPr>
          <p:spPr>
            <a:xfrm>
              <a:off x="2721240" y="2835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3" name=""/>
            <p:cNvSpPr/>
            <p:nvPr/>
          </p:nvSpPr>
          <p:spPr>
            <a:xfrm>
              <a:off x="2733840" y="28576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4" name=""/>
            <p:cNvSpPr/>
            <p:nvPr/>
          </p:nvSpPr>
          <p:spPr>
            <a:xfrm>
              <a:off x="2746440" y="28782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5" name=""/>
            <p:cNvSpPr/>
            <p:nvPr/>
          </p:nvSpPr>
          <p:spPr>
            <a:xfrm>
              <a:off x="2766240" y="29070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6" name=""/>
            <p:cNvSpPr/>
            <p:nvPr/>
          </p:nvSpPr>
          <p:spPr>
            <a:xfrm>
              <a:off x="2779200" y="29275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7" name=""/>
            <p:cNvSpPr/>
            <p:nvPr/>
          </p:nvSpPr>
          <p:spPr>
            <a:xfrm>
              <a:off x="2791440" y="2949840"/>
              <a:ext cx="1152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8" name=""/>
            <p:cNvSpPr/>
            <p:nvPr/>
          </p:nvSpPr>
          <p:spPr>
            <a:xfrm>
              <a:off x="2802960" y="29782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9" name=""/>
            <p:cNvSpPr/>
            <p:nvPr/>
          </p:nvSpPr>
          <p:spPr>
            <a:xfrm>
              <a:off x="2822760" y="2998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0" name=""/>
            <p:cNvSpPr/>
            <p:nvPr/>
          </p:nvSpPr>
          <p:spPr>
            <a:xfrm>
              <a:off x="2835360" y="30196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1" name=""/>
            <p:cNvSpPr/>
            <p:nvPr/>
          </p:nvSpPr>
          <p:spPr>
            <a:xfrm>
              <a:off x="2848320" y="30416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2" name=""/>
            <p:cNvSpPr/>
            <p:nvPr/>
          </p:nvSpPr>
          <p:spPr>
            <a:xfrm>
              <a:off x="2860920" y="307044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3" name=""/>
            <p:cNvSpPr/>
            <p:nvPr/>
          </p:nvSpPr>
          <p:spPr>
            <a:xfrm>
              <a:off x="2879280" y="30909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4" name=""/>
            <p:cNvSpPr/>
            <p:nvPr/>
          </p:nvSpPr>
          <p:spPr>
            <a:xfrm>
              <a:off x="2892240" y="31114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5" name=""/>
            <p:cNvSpPr/>
            <p:nvPr/>
          </p:nvSpPr>
          <p:spPr>
            <a:xfrm>
              <a:off x="2904480" y="31402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6" name=""/>
            <p:cNvSpPr/>
            <p:nvPr/>
          </p:nvSpPr>
          <p:spPr>
            <a:xfrm>
              <a:off x="2923200" y="316260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7" name=""/>
            <p:cNvSpPr/>
            <p:nvPr/>
          </p:nvSpPr>
          <p:spPr>
            <a:xfrm>
              <a:off x="2935800" y="3183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8" name=""/>
            <p:cNvSpPr/>
            <p:nvPr/>
          </p:nvSpPr>
          <p:spPr>
            <a:xfrm>
              <a:off x="2948400" y="32036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9" name=""/>
            <p:cNvSpPr/>
            <p:nvPr/>
          </p:nvSpPr>
          <p:spPr>
            <a:xfrm>
              <a:off x="2961360" y="32324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0" name=""/>
            <p:cNvSpPr/>
            <p:nvPr/>
          </p:nvSpPr>
          <p:spPr>
            <a:xfrm>
              <a:off x="2979360" y="325440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1" name=""/>
            <p:cNvSpPr/>
            <p:nvPr/>
          </p:nvSpPr>
          <p:spPr>
            <a:xfrm>
              <a:off x="2992320" y="327528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2" name=""/>
            <p:cNvSpPr/>
            <p:nvPr/>
          </p:nvSpPr>
          <p:spPr>
            <a:xfrm>
              <a:off x="3004920" y="33037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3" name=""/>
            <p:cNvSpPr/>
            <p:nvPr/>
          </p:nvSpPr>
          <p:spPr>
            <a:xfrm>
              <a:off x="3017520" y="3324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4" name=""/>
            <p:cNvSpPr/>
            <p:nvPr/>
          </p:nvSpPr>
          <p:spPr>
            <a:xfrm>
              <a:off x="3035880" y="33451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5" name=""/>
            <p:cNvSpPr/>
            <p:nvPr/>
          </p:nvSpPr>
          <p:spPr>
            <a:xfrm>
              <a:off x="3048840" y="3367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6" name=""/>
            <p:cNvSpPr/>
            <p:nvPr/>
          </p:nvSpPr>
          <p:spPr>
            <a:xfrm>
              <a:off x="3061440" y="339588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7" name=""/>
            <p:cNvSpPr/>
            <p:nvPr/>
          </p:nvSpPr>
          <p:spPr>
            <a:xfrm>
              <a:off x="3080880" y="34164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8" name=""/>
            <p:cNvSpPr/>
            <p:nvPr/>
          </p:nvSpPr>
          <p:spPr>
            <a:xfrm>
              <a:off x="3093840" y="343692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9" name=""/>
            <p:cNvSpPr/>
            <p:nvPr/>
          </p:nvSpPr>
          <p:spPr>
            <a:xfrm>
              <a:off x="3105000" y="34657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160" name=""/>
          <p:cNvGrpSpPr/>
          <p:nvPr/>
        </p:nvGrpSpPr>
        <p:grpSpPr>
          <a:xfrm>
            <a:off x="3232080" y="903240"/>
            <a:ext cx="1087200" cy="2130120"/>
            <a:chOff x="3232080" y="903240"/>
            <a:chExt cx="1087200" cy="2130120"/>
          </a:xfrm>
        </p:grpSpPr>
        <p:sp>
          <p:nvSpPr>
            <p:cNvPr id="2161" name=""/>
            <p:cNvSpPr/>
            <p:nvPr/>
          </p:nvSpPr>
          <p:spPr>
            <a:xfrm flipV="1">
              <a:off x="3232080" y="981000"/>
              <a:ext cx="1056240" cy="2052360"/>
            </a:xfrm>
            <a:prstGeom prst="line">
              <a:avLst/>
            </a:prstGeom>
            <a:ln w="2052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2" name=""/>
            <p:cNvSpPr/>
            <p:nvPr/>
          </p:nvSpPr>
          <p:spPr>
            <a:xfrm>
              <a:off x="4237560" y="903240"/>
              <a:ext cx="81720" cy="120960"/>
            </a:xfrm>
            <a:custGeom>
              <a:avLst/>
              <a:gdLst/>
              <a:ahLst/>
              <a:rect l="l" t="t" r="r" b="b"/>
              <a:pathLst>
                <a:path w="58" h="76">
                  <a:moveTo>
                    <a:pt x="58" y="76"/>
                  </a:moveTo>
                  <a:lnTo>
                    <a:pt x="58" y="0"/>
                  </a:lnTo>
                  <a:lnTo>
                    <a:pt x="0" y="45"/>
                  </a:lnTo>
                  <a:lnTo>
                    <a:pt x="58" y="76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163" name=""/>
          <p:cNvGrpSpPr/>
          <p:nvPr/>
        </p:nvGrpSpPr>
        <p:grpSpPr>
          <a:xfrm>
            <a:off x="3224160" y="1370160"/>
            <a:ext cx="1114200" cy="1671480"/>
            <a:chOff x="3224160" y="1370160"/>
            <a:chExt cx="1114200" cy="1671480"/>
          </a:xfrm>
        </p:grpSpPr>
        <p:sp>
          <p:nvSpPr>
            <p:cNvPr id="2164" name=""/>
            <p:cNvSpPr/>
            <p:nvPr/>
          </p:nvSpPr>
          <p:spPr>
            <a:xfrm>
              <a:off x="3224160" y="30276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5" name=""/>
            <p:cNvSpPr/>
            <p:nvPr/>
          </p:nvSpPr>
          <p:spPr>
            <a:xfrm>
              <a:off x="3236760" y="3005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6" name=""/>
            <p:cNvSpPr/>
            <p:nvPr/>
          </p:nvSpPr>
          <p:spPr>
            <a:xfrm>
              <a:off x="3255120" y="2984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7" name=""/>
            <p:cNvSpPr/>
            <p:nvPr/>
          </p:nvSpPr>
          <p:spPr>
            <a:xfrm>
              <a:off x="3267720" y="29559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8" name=""/>
            <p:cNvSpPr/>
            <p:nvPr/>
          </p:nvSpPr>
          <p:spPr>
            <a:xfrm>
              <a:off x="3287520" y="2935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9" name=""/>
            <p:cNvSpPr/>
            <p:nvPr/>
          </p:nvSpPr>
          <p:spPr>
            <a:xfrm>
              <a:off x="3300120" y="2913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0" name=""/>
            <p:cNvSpPr/>
            <p:nvPr/>
          </p:nvSpPr>
          <p:spPr>
            <a:xfrm>
              <a:off x="3313080" y="28926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1" name=""/>
            <p:cNvSpPr/>
            <p:nvPr/>
          </p:nvSpPr>
          <p:spPr>
            <a:xfrm>
              <a:off x="3331080" y="28720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2" name=""/>
            <p:cNvSpPr/>
            <p:nvPr/>
          </p:nvSpPr>
          <p:spPr>
            <a:xfrm>
              <a:off x="3344040" y="2843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3" name=""/>
            <p:cNvSpPr/>
            <p:nvPr/>
          </p:nvSpPr>
          <p:spPr>
            <a:xfrm>
              <a:off x="3362040" y="282276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4" name=""/>
            <p:cNvSpPr/>
            <p:nvPr/>
          </p:nvSpPr>
          <p:spPr>
            <a:xfrm>
              <a:off x="3375000" y="2800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5" name=""/>
            <p:cNvSpPr/>
            <p:nvPr/>
          </p:nvSpPr>
          <p:spPr>
            <a:xfrm>
              <a:off x="3387600" y="27799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6" name=""/>
            <p:cNvSpPr/>
            <p:nvPr/>
          </p:nvSpPr>
          <p:spPr>
            <a:xfrm>
              <a:off x="3407400" y="275760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7" name=""/>
            <p:cNvSpPr/>
            <p:nvPr/>
          </p:nvSpPr>
          <p:spPr>
            <a:xfrm>
              <a:off x="3418920" y="273060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8" name=""/>
            <p:cNvSpPr/>
            <p:nvPr/>
          </p:nvSpPr>
          <p:spPr>
            <a:xfrm>
              <a:off x="3438360" y="2708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9" name=""/>
            <p:cNvSpPr/>
            <p:nvPr/>
          </p:nvSpPr>
          <p:spPr>
            <a:xfrm>
              <a:off x="3450960" y="26877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0" name=""/>
            <p:cNvSpPr/>
            <p:nvPr/>
          </p:nvSpPr>
          <p:spPr>
            <a:xfrm>
              <a:off x="3463920" y="2665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1" name=""/>
            <p:cNvSpPr/>
            <p:nvPr/>
          </p:nvSpPr>
          <p:spPr>
            <a:xfrm>
              <a:off x="3482280" y="26449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2" name=""/>
            <p:cNvSpPr/>
            <p:nvPr/>
          </p:nvSpPr>
          <p:spPr>
            <a:xfrm>
              <a:off x="3494880" y="26164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3" name=""/>
            <p:cNvSpPr/>
            <p:nvPr/>
          </p:nvSpPr>
          <p:spPr>
            <a:xfrm>
              <a:off x="3507840" y="25956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4" name=""/>
            <p:cNvSpPr/>
            <p:nvPr/>
          </p:nvSpPr>
          <p:spPr>
            <a:xfrm>
              <a:off x="3525840" y="25736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5" name=""/>
            <p:cNvSpPr/>
            <p:nvPr/>
          </p:nvSpPr>
          <p:spPr>
            <a:xfrm>
              <a:off x="3538800" y="25527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6" name=""/>
            <p:cNvSpPr/>
            <p:nvPr/>
          </p:nvSpPr>
          <p:spPr>
            <a:xfrm>
              <a:off x="3558240" y="252432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7" name=""/>
            <p:cNvSpPr/>
            <p:nvPr/>
          </p:nvSpPr>
          <p:spPr>
            <a:xfrm>
              <a:off x="3569760" y="2503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8" name=""/>
            <p:cNvSpPr/>
            <p:nvPr/>
          </p:nvSpPr>
          <p:spPr>
            <a:xfrm>
              <a:off x="3582360" y="24814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9" name=""/>
            <p:cNvSpPr/>
            <p:nvPr/>
          </p:nvSpPr>
          <p:spPr>
            <a:xfrm>
              <a:off x="3602160" y="24606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0" name=""/>
            <p:cNvSpPr/>
            <p:nvPr/>
          </p:nvSpPr>
          <p:spPr>
            <a:xfrm>
              <a:off x="3614760" y="24400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1" name=""/>
            <p:cNvSpPr/>
            <p:nvPr/>
          </p:nvSpPr>
          <p:spPr>
            <a:xfrm>
              <a:off x="3633120" y="24116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2" name=""/>
            <p:cNvSpPr/>
            <p:nvPr/>
          </p:nvSpPr>
          <p:spPr>
            <a:xfrm>
              <a:off x="3646080" y="23893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3" name=""/>
            <p:cNvSpPr/>
            <p:nvPr/>
          </p:nvSpPr>
          <p:spPr>
            <a:xfrm>
              <a:off x="3658320" y="23688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4" name=""/>
            <p:cNvSpPr/>
            <p:nvPr/>
          </p:nvSpPr>
          <p:spPr>
            <a:xfrm>
              <a:off x="3677040" y="23479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5" name=""/>
            <p:cNvSpPr/>
            <p:nvPr/>
          </p:nvSpPr>
          <p:spPr>
            <a:xfrm>
              <a:off x="3689640" y="23259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6" name=""/>
            <p:cNvSpPr/>
            <p:nvPr/>
          </p:nvSpPr>
          <p:spPr>
            <a:xfrm>
              <a:off x="3709440" y="2298960"/>
              <a:ext cx="11160" cy="12600"/>
            </a:xfrm>
            <a:custGeom>
              <a:avLst/>
              <a:gdLst/>
              <a:ahLst/>
              <a:rect l="l" t="t" r="r" b="b"/>
              <a:pathLst>
                <a:path w="8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8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7" name=""/>
            <p:cNvSpPr/>
            <p:nvPr/>
          </p:nvSpPr>
          <p:spPr>
            <a:xfrm>
              <a:off x="3720600" y="22766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8" name=""/>
            <p:cNvSpPr/>
            <p:nvPr/>
          </p:nvSpPr>
          <p:spPr>
            <a:xfrm>
              <a:off x="3733200" y="22561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9" name=""/>
            <p:cNvSpPr/>
            <p:nvPr/>
          </p:nvSpPr>
          <p:spPr>
            <a:xfrm>
              <a:off x="3753000" y="2233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0" name=""/>
            <p:cNvSpPr/>
            <p:nvPr/>
          </p:nvSpPr>
          <p:spPr>
            <a:xfrm>
              <a:off x="3765960" y="221328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1" name=""/>
            <p:cNvSpPr/>
            <p:nvPr/>
          </p:nvSpPr>
          <p:spPr>
            <a:xfrm>
              <a:off x="3784320" y="2184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2" name=""/>
            <p:cNvSpPr/>
            <p:nvPr/>
          </p:nvSpPr>
          <p:spPr>
            <a:xfrm>
              <a:off x="3796920" y="21639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3" name=""/>
            <p:cNvSpPr/>
            <p:nvPr/>
          </p:nvSpPr>
          <p:spPr>
            <a:xfrm>
              <a:off x="3809520" y="21416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4" name=""/>
            <p:cNvSpPr/>
            <p:nvPr/>
          </p:nvSpPr>
          <p:spPr>
            <a:xfrm>
              <a:off x="3827880" y="21211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5" name=""/>
            <p:cNvSpPr/>
            <p:nvPr/>
          </p:nvSpPr>
          <p:spPr>
            <a:xfrm>
              <a:off x="3840480" y="2100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6" name=""/>
            <p:cNvSpPr/>
            <p:nvPr/>
          </p:nvSpPr>
          <p:spPr>
            <a:xfrm>
              <a:off x="3860280" y="2071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7" name=""/>
            <p:cNvSpPr/>
            <p:nvPr/>
          </p:nvSpPr>
          <p:spPr>
            <a:xfrm>
              <a:off x="3873240" y="204948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8" name=""/>
            <p:cNvSpPr/>
            <p:nvPr/>
          </p:nvSpPr>
          <p:spPr>
            <a:xfrm>
              <a:off x="3884400" y="20289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9" name=""/>
            <p:cNvSpPr/>
            <p:nvPr/>
          </p:nvSpPr>
          <p:spPr>
            <a:xfrm>
              <a:off x="3904200" y="20084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0" name=""/>
            <p:cNvSpPr/>
            <p:nvPr/>
          </p:nvSpPr>
          <p:spPr>
            <a:xfrm>
              <a:off x="3916440" y="1986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1" name=""/>
            <p:cNvSpPr/>
            <p:nvPr/>
          </p:nvSpPr>
          <p:spPr>
            <a:xfrm>
              <a:off x="3929400" y="19576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2" name=""/>
            <p:cNvSpPr/>
            <p:nvPr/>
          </p:nvSpPr>
          <p:spPr>
            <a:xfrm>
              <a:off x="3947760" y="1936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3" name=""/>
            <p:cNvSpPr/>
            <p:nvPr/>
          </p:nvSpPr>
          <p:spPr>
            <a:xfrm>
              <a:off x="3960360" y="1916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4" name=""/>
            <p:cNvSpPr/>
            <p:nvPr/>
          </p:nvSpPr>
          <p:spPr>
            <a:xfrm>
              <a:off x="3978720" y="18939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5" name=""/>
            <p:cNvSpPr/>
            <p:nvPr/>
          </p:nvSpPr>
          <p:spPr>
            <a:xfrm>
              <a:off x="3991320" y="1873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6" name=""/>
            <p:cNvSpPr/>
            <p:nvPr/>
          </p:nvSpPr>
          <p:spPr>
            <a:xfrm>
              <a:off x="4004280" y="18446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7" name=""/>
            <p:cNvSpPr/>
            <p:nvPr/>
          </p:nvSpPr>
          <p:spPr>
            <a:xfrm>
              <a:off x="4024080" y="182412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8" name=""/>
            <p:cNvSpPr/>
            <p:nvPr/>
          </p:nvSpPr>
          <p:spPr>
            <a:xfrm>
              <a:off x="4035240" y="18018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9" name=""/>
            <p:cNvSpPr/>
            <p:nvPr/>
          </p:nvSpPr>
          <p:spPr>
            <a:xfrm>
              <a:off x="4055040" y="17812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0" name=""/>
            <p:cNvSpPr/>
            <p:nvPr/>
          </p:nvSpPr>
          <p:spPr>
            <a:xfrm>
              <a:off x="4067640" y="1760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1" name=""/>
            <p:cNvSpPr/>
            <p:nvPr/>
          </p:nvSpPr>
          <p:spPr>
            <a:xfrm>
              <a:off x="4080240" y="17319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2" name=""/>
            <p:cNvSpPr/>
            <p:nvPr/>
          </p:nvSpPr>
          <p:spPr>
            <a:xfrm>
              <a:off x="4098600" y="17100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3" name=""/>
            <p:cNvSpPr/>
            <p:nvPr/>
          </p:nvSpPr>
          <p:spPr>
            <a:xfrm>
              <a:off x="4111560" y="1689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4" name=""/>
            <p:cNvSpPr/>
            <p:nvPr/>
          </p:nvSpPr>
          <p:spPr>
            <a:xfrm>
              <a:off x="4129560" y="16686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5" name=""/>
            <p:cNvSpPr/>
            <p:nvPr/>
          </p:nvSpPr>
          <p:spPr>
            <a:xfrm>
              <a:off x="4142520" y="1646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6" name=""/>
            <p:cNvSpPr/>
            <p:nvPr/>
          </p:nvSpPr>
          <p:spPr>
            <a:xfrm>
              <a:off x="4155120" y="16178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7" name=""/>
            <p:cNvSpPr/>
            <p:nvPr/>
          </p:nvSpPr>
          <p:spPr>
            <a:xfrm>
              <a:off x="4174920" y="159732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8" name=""/>
            <p:cNvSpPr/>
            <p:nvPr/>
          </p:nvSpPr>
          <p:spPr>
            <a:xfrm>
              <a:off x="4186440" y="1576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9" name=""/>
            <p:cNvSpPr/>
            <p:nvPr/>
          </p:nvSpPr>
          <p:spPr>
            <a:xfrm>
              <a:off x="4205880" y="1554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0" name=""/>
            <p:cNvSpPr/>
            <p:nvPr/>
          </p:nvSpPr>
          <p:spPr>
            <a:xfrm>
              <a:off x="4218480" y="1525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1" name=""/>
            <p:cNvSpPr/>
            <p:nvPr/>
          </p:nvSpPr>
          <p:spPr>
            <a:xfrm>
              <a:off x="4231440" y="15051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2" name=""/>
            <p:cNvSpPr/>
            <p:nvPr/>
          </p:nvSpPr>
          <p:spPr>
            <a:xfrm>
              <a:off x="4249800" y="1484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3" name=""/>
            <p:cNvSpPr/>
            <p:nvPr/>
          </p:nvSpPr>
          <p:spPr>
            <a:xfrm>
              <a:off x="4262400" y="14623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4" name=""/>
            <p:cNvSpPr/>
            <p:nvPr/>
          </p:nvSpPr>
          <p:spPr>
            <a:xfrm>
              <a:off x="4280760" y="1441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5" name=""/>
            <p:cNvSpPr/>
            <p:nvPr/>
          </p:nvSpPr>
          <p:spPr>
            <a:xfrm>
              <a:off x="4293360" y="1413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6" name=""/>
            <p:cNvSpPr/>
            <p:nvPr/>
          </p:nvSpPr>
          <p:spPr>
            <a:xfrm>
              <a:off x="4305960" y="13924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7" name=""/>
            <p:cNvSpPr/>
            <p:nvPr/>
          </p:nvSpPr>
          <p:spPr>
            <a:xfrm>
              <a:off x="4325760" y="13701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238" name=""/>
          <p:cNvGrpSpPr/>
          <p:nvPr/>
        </p:nvGrpSpPr>
        <p:grpSpPr>
          <a:xfrm>
            <a:off x="3224160" y="1738440"/>
            <a:ext cx="1133280" cy="1317600"/>
            <a:chOff x="3224160" y="1738440"/>
            <a:chExt cx="1133280" cy="1317600"/>
          </a:xfrm>
        </p:grpSpPr>
        <p:sp>
          <p:nvSpPr>
            <p:cNvPr id="2239" name=""/>
            <p:cNvSpPr/>
            <p:nvPr/>
          </p:nvSpPr>
          <p:spPr>
            <a:xfrm>
              <a:off x="3224160" y="30416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0" name=""/>
            <p:cNvSpPr/>
            <p:nvPr/>
          </p:nvSpPr>
          <p:spPr>
            <a:xfrm>
              <a:off x="3243960" y="301968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1" name=""/>
            <p:cNvSpPr/>
            <p:nvPr/>
          </p:nvSpPr>
          <p:spPr>
            <a:xfrm>
              <a:off x="3261960" y="2998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2" name=""/>
            <p:cNvSpPr/>
            <p:nvPr/>
          </p:nvSpPr>
          <p:spPr>
            <a:xfrm>
              <a:off x="3274920" y="2978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3" name=""/>
            <p:cNvSpPr/>
            <p:nvPr/>
          </p:nvSpPr>
          <p:spPr>
            <a:xfrm>
              <a:off x="3293280" y="2955960"/>
              <a:ext cx="12600" cy="2232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5" y="5"/>
                  </a:moveTo>
                  <a:lnTo>
                    <a:pt x="0" y="9"/>
                  </a:lnTo>
                  <a:lnTo>
                    <a:pt x="5" y="14"/>
                  </a:lnTo>
                  <a:lnTo>
                    <a:pt x="9" y="14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lnTo>
                    <a:pt x="5" y="5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4" name=""/>
            <p:cNvSpPr/>
            <p:nvPr/>
          </p:nvSpPr>
          <p:spPr>
            <a:xfrm>
              <a:off x="3313080" y="29419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5" name=""/>
            <p:cNvSpPr/>
            <p:nvPr/>
          </p:nvSpPr>
          <p:spPr>
            <a:xfrm>
              <a:off x="3331080" y="29210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6" name=""/>
            <p:cNvSpPr/>
            <p:nvPr/>
          </p:nvSpPr>
          <p:spPr>
            <a:xfrm>
              <a:off x="3344040" y="290052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4" y="0"/>
                  </a:moveTo>
                  <a:lnTo>
                    <a:pt x="0" y="4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7" name=""/>
            <p:cNvSpPr/>
            <p:nvPr/>
          </p:nvSpPr>
          <p:spPr>
            <a:xfrm>
              <a:off x="3362400" y="28782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8" name=""/>
            <p:cNvSpPr/>
            <p:nvPr/>
          </p:nvSpPr>
          <p:spPr>
            <a:xfrm>
              <a:off x="3382200" y="2857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9" name=""/>
            <p:cNvSpPr/>
            <p:nvPr/>
          </p:nvSpPr>
          <p:spPr>
            <a:xfrm>
              <a:off x="3400560" y="2835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0" name=""/>
            <p:cNvSpPr/>
            <p:nvPr/>
          </p:nvSpPr>
          <p:spPr>
            <a:xfrm>
              <a:off x="3418920" y="28148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1" name=""/>
            <p:cNvSpPr/>
            <p:nvPr/>
          </p:nvSpPr>
          <p:spPr>
            <a:xfrm>
              <a:off x="3431520" y="2800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2" name=""/>
            <p:cNvSpPr/>
            <p:nvPr/>
          </p:nvSpPr>
          <p:spPr>
            <a:xfrm>
              <a:off x="3451320" y="27799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3" name=""/>
            <p:cNvSpPr/>
            <p:nvPr/>
          </p:nvSpPr>
          <p:spPr>
            <a:xfrm>
              <a:off x="3470040" y="27576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4" name=""/>
            <p:cNvSpPr/>
            <p:nvPr/>
          </p:nvSpPr>
          <p:spPr>
            <a:xfrm>
              <a:off x="3488040" y="27370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5" name=""/>
            <p:cNvSpPr/>
            <p:nvPr/>
          </p:nvSpPr>
          <p:spPr>
            <a:xfrm>
              <a:off x="3507840" y="27162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6" name=""/>
            <p:cNvSpPr/>
            <p:nvPr/>
          </p:nvSpPr>
          <p:spPr>
            <a:xfrm>
              <a:off x="3520440" y="2694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7" name=""/>
            <p:cNvSpPr/>
            <p:nvPr/>
          </p:nvSpPr>
          <p:spPr>
            <a:xfrm>
              <a:off x="3539160" y="26733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8" name=""/>
            <p:cNvSpPr/>
            <p:nvPr/>
          </p:nvSpPr>
          <p:spPr>
            <a:xfrm>
              <a:off x="3558600" y="2651400"/>
              <a:ext cx="1152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9" name=""/>
            <p:cNvSpPr/>
            <p:nvPr/>
          </p:nvSpPr>
          <p:spPr>
            <a:xfrm>
              <a:off x="3576960" y="2638440"/>
              <a:ext cx="1224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0" name=""/>
            <p:cNvSpPr/>
            <p:nvPr/>
          </p:nvSpPr>
          <p:spPr>
            <a:xfrm>
              <a:off x="3589560" y="26164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1" name=""/>
            <p:cNvSpPr/>
            <p:nvPr/>
          </p:nvSpPr>
          <p:spPr>
            <a:xfrm>
              <a:off x="3608280" y="25956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2" name=""/>
            <p:cNvSpPr/>
            <p:nvPr/>
          </p:nvSpPr>
          <p:spPr>
            <a:xfrm>
              <a:off x="3627720" y="25736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3" name=""/>
            <p:cNvSpPr/>
            <p:nvPr/>
          </p:nvSpPr>
          <p:spPr>
            <a:xfrm>
              <a:off x="3646440" y="25527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4" name=""/>
            <p:cNvSpPr/>
            <p:nvPr/>
          </p:nvSpPr>
          <p:spPr>
            <a:xfrm>
              <a:off x="3664440" y="2532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5" name=""/>
            <p:cNvSpPr/>
            <p:nvPr/>
          </p:nvSpPr>
          <p:spPr>
            <a:xfrm>
              <a:off x="3677400" y="25099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6" name=""/>
            <p:cNvSpPr/>
            <p:nvPr/>
          </p:nvSpPr>
          <p:spPr>
            <a:xfrm>
              <a:off x="3696840" y="24894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7" name=""/>
            <p:cNvSpPr/>
            <p:nvPr/>
          </p:nvSpPr>
          <p:spPr>
            <a:xfrm>
              <a:off x="3715560" y="2475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8" name=""/>
            <p:cNvSpPr/>
            <p:nvPr/>
          </p:nvSpPr>
          <p:spPr>
            <a:xfrm>
              <a:off x="3733560" y="24544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9" name=""/>
            <p:cNvSpPr/>
            <p:nvPr/>
          </p:nvSpPr>
          <p:spPr>
            <a:xfrm>
              <a:off x="3746520" y="24321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0" name=""/>
            <p:cNvSpPr/>
            <p:nvPr/>
          </p:nvSpPr>
          <p:spPr>
            <a:xfrm>
              <a:off x="3766320" y="24116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1" name=""/>
            <p:cNvSpPr/>
            <p:nvPr/>
          </p:nvSpPr>
          <p:spPr>
            <a:xfrm>
              <a:off x="3784680" y="2389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2" name=""/>
            <p:cNvSpPr/>
            <p:nvPr/>
          </p:nvSpPr>
          <p:spPr>
            <a:xfrm>
              <a:off x="3802680" y="23688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3" name=""/>
            <p:cNvSpPr/>
            <p:nvPr/>
          </p:nvSpPr>
          <p:spPr>
            <a:xfrm>
              <a:off x="3822840" y="23479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4" name=""/>
            <p:cNvSpPr/>
            <p:nvPr/>
          </p:nvSpPr>
          <p:spPr>
            <a:xfrm>
              <a:off x="3835440" y="23259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5" name=""/>
            <p:cNvSpPr/>
            <p:nvPr/>
          </p:nvSpPr>
          <p:spPr>
            <a:xfrm>
              <a:off x="3853800" y="23115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6" name=""/>
            <p:cNvSpPr/>
            <p:nvPr/>
          </p:nvSpPr>
          <p:spPr>
            <a:xfrm>
              <a:off x="3873600" y="229104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7" name=""/>
            <p:cNvSpPr/>
            <p:nvPr/>
          </p:nvSpPr>
          <p:spPr>
            <a:xfrm>
              <a:off x="3891960" y="22701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8" name=""/>
            <p:cNvSpPr/>
            <p:nvPr/>
          </p:nvSpPr>
          <p:spPr>
            <a:xfrm>
              <a:off x="3904560" y="22482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9" name=""/>
            <p:cNvSpPr/>
            <p:nvPr/>
          </p:nvSpPr>
          <p:spPr>
            <a:xfrm>
              <a:off x="3922920" y="2227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0" name=""/>
            <p:cNvSpPr/>
            <p:nvPr/>
          </p:nvSpPr>
          <p:spPr>
            <a:xfrm>
              <a:off x="3942720" y="2206800"/>
              <a:ext cx="11160" cy="12600"/>
            </a:xfrm>
            <a:custGeom>
              <a:avLst/>
              <a:gdLst/>
              <a:ahLst/>
              <a:rect l="l" t="t" r="r" b="b"/>
              <a:pathLst>
                <a:path w="8" h="8">
                  <a:moveTo>
                    <a:pt x="4" y="0"/>
                  </a:moveTo>
                  <a:lnTo>
                    <a:pt x="0" y="4"/>
                  </a:lnTo>
                  <a:lnTo>
                    <a:pt x="4" y="8"/>
                  </a:lnTo>
                  <a:lnTo>
                    <a:pt x="8" y="8"/>
                  </a:lnTo>
                  <a:lnTo>
                    <a:pt x="8" y="8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1" name=""/>
            <p:cNvSpPr/>
            <p:nvPr/>
          </p:nvSpPr>
          <p:spPr>
            <a:xfrm>
              <a:off x="3961080" y="2184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2" name=""/>
            <p:cNvSpPr/>
            <p:nvPr/>
          </p:nvSpPr>
          <p:spPr>
            <a:xfrm>
              <a:off x="3979080" y="21639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3" name=""/>
            <p:cNvSpPr/>
            <p:nvPr/>
          </p:nvSpPr>
          <p:spPr>
            <a:xfrm>
              <a:off x="3992040" y="21495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4" name=""/>
            <p:cNvSpPr/>
            <p:nvPr/>
          </p:nvSpPr>
          <p:spPr>
            <a:xfrm>
              <a:off x="4011840" y="2127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5" name=""/>
            <p:cNvSpPr/>
            <p:nvPr/>
          </p:nvSpPr>
          <p:spPr>
            <a:xfrm>
              <a:off x="4030200" y="21067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6" name=""/>
            <p:cNvSpPr/>
            <p:nvPr/>
          </p:nvSpPr>
          <p:spPr>
            <a:xfrm>
              <a:off x="4048560" y="20862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7" name=""/>
            <p:cNvSpPr/>
            <p:nvPr/>
          </p:nvSpPr>
          <p:spPr>
            <a:xfrm>
              <a:off x="4068360" y="2063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8" name=""/>
            <p:cNvSpPr/>
            <p:nvPr/>
          </p:nvSpPr>
          <p:spPr>
            <a:xfrm>
              <a:off x="4080960" y="20433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9" name=""/>
            <p:cNvSpPr/>
            <p:nvPr/>
          </p:nvSpPr>
          <p:spPr>
            <a:xfrm>
              <a:off x="4099320" y="2022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0" name=""/>
            <p:cNvSpPr/>
            <p:nvPr/>
          </p:nvSpPr>
          <p:spPr>
            <a:xfrm>
              <a:off x="4118040" y="20005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1" name=""/>
            <p:cNvSpPr/>
            <p:nvPr/>
          </p:nvSpPr>
          <p:spPr>
            <a:xfrm>
              <a:off x="4137480" y="1986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2" name=""/>
            <p:cNvSpPr/>
            <p:nvPr/>
          </p:nvSpPr>
          <p:spPr>
            <a:xfrm>
              <a:off x="4150080" y="19656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3" name=""/>
            <p:cNvSpPr/>
            <p:nvPr/>
          </p:nvSpPr>
          <p:spPr>
            <a:xfrm>
              <a:off x="4168440" y="194472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4" name=""/>
            <p:cNvSpPr/>
            <p:nvPr/>
          </p:nvSpPr>
          <p:spPr>
            <a:xfrm>
              <a:off x="4187160" y="19227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5" name=""/>
            <p:cNvSpPr/>
            <p:nvPr/>
          </p:nvSpPr>
          <p:spPr>
            <a:xfrm>
              <a:off x="4206600" y="1901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6" name=""/>
            <p:cNvSpPr/>
            <p:nvPr/>
          </p:nvSpPr>
          <p:spPr>
            <a:xfrm>
              <a:off x="4224960" y="18795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7" name=""/>
            <p:cNvSpPr/>
            <p:nvPr/>
          </p:nvSpPr>
          <p:spPr>
            <a:xfrm>
              <a:off x="4237560" y="18590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8" name=""/>
            <p:cNvSpPr/>
            <p:nvPr/>
          </p:nvSpPr>
          <p:spPr>
            <a:xfrm>
              <a:off x="4257360" y="183852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9" name=""/>
            <p:cNvSpPr/>
            <p:nvPr/>
          </p:nvSpPr>
          <p:spPr>
            <a:xfrm>
              <a:off x="4275720" y="1824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0" name=""/>
            <p:cNvSpPr/>
            <p:nvPr/>
          </p:nvSpPr>
          <p:spPr>
            <a:xfrm>
              <a:off x="4294440" y="18018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1" name=""/>
            <p:cNvSpPr/>
            <p:nvPr/>
          </p:nvSpPr>
          <p:spPr>
            <a:xfrm>
              <a:off x="4306680" y="1781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2" name=""/>
            <p:cNvSpPr/>
            <p:nvPr/>
          </p:nvSpPr>
          <p:spPr>
            <a:xfrm>
              <a:off x="4326480" y="1760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3" name=""/>
            <p:cNvSpPr/>
            <p:nvPr/>
          </p:nvSpPr>
          <p:spPr>
            <a:xfrm>
              <a:off x="4345200" y="1738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04" name=""/>
          <p:cNvGrpSpPr/>
          <p:nvPr/>
        </p:nvGrpSpPr>
        <p:grpSpPr>
          <a:xfrm>
            <a:off x="3224160" y="2206800"/>
            <a:ext cx="1114200" cy="862920"/>
            <a:chOff x="3224160" y="2206800"/>
            <a:chExt cx="1114200" cy="862920"/>
          </a:xfrm>
        </p:grpSpPr>
        <p:sp>
          <p:nvSpPr>
            <p:cNvPr id="2305" name=""/>
            <p:cNvSpPr/>
            <p:nvPr/>
          </p:nvSpPr>
          <p:spPr>
            <a:xfrm>
              <a:off x="3224160" y="30556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6" name=""/>
            <p:cNvSpPr/>
            <p:nvPr/>
          </p:nvSpPr>
          <p:spPr>
            <a:xfrm>
              <a:off x="3243960" y="304128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7" name=""/>
            <p:cNvSpPr/>
            <p:nvPr/>
          </p:nvSpPr>
          <p:spPr>
            <a:xfrm>
              <a:off x="3267720" y="3019320"/>
              <a:ext cx="1260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8" name=""/>
            <p:cNvSpPr/>
            <p:nvPr/>
          </p:nvSpPr>
          <p:spPr>
            <a:xfrm>
              <a:off x="3287520" y="30049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9" name=""/>
            <p:cNvSpPr/>
            <p:nvPr/>
          </p:nvSpPr>
          <p:spPr>
            <a:xfrm>
              <a:off x="3305880" y="2992320"/>
              <a:ext cx="12600" cy="1224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560" bIns="-34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0" name=""/>
            <p:cNvSpPr/>
            <p:nvPr/>
          </p:nvSpPr>
          <p:spPr>
            <a:xfrm>
              <a:off x="3325680" y="297792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1" name=""/>
            <p:cNvSpPr/>
            <p:nvPr/>
          </p:nvSpPr>
          <p:spPr>
            <a:xfrm>
              <a:off x="3349800" y="29556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2" name=""/>
            <p:cNvSpPr/>
            <p:nvPr/>
          </p:nvSpPr>
          <p:spPr>
            <a:xfrm>
              <a:off x="3369240" y="2941560"/>
              <a:ext cx="1260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3" name=""/>
            <p:cNvSpPr/>
            <p:nvPr/>
          </p:nvSpPr>
          <p:spPr>
            <a:xfrm>
              <a:off x="3387600" y="29271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4" name=""/>
            <p:cNvSpPr/>
            <p:nvPr/>
          </p:nvSpPr>
          <p:spPr>
            <a:xfrm>
              <a:off x="3413160" y="2912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5" name=""/>
            <p:cNvSpPr/>
            <p:nvPr/>
          </p:nvSpPr>
          <p:spPr>
            <a:xfrm>
              <a:off x="3431160" y="2892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6" name=""/>
            <p:cNvSpPr/>
            <p:nvPr/>
          </p:nvSpPr>
          <p:spPr>
            <a:xfrm>
              <a:off x="3450960" y="2877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7" name=""/>
            <p:cNvSpPr/>
            <p:nvPr/>
          </p:nvSpPr>
          <p:spPr>
            <a:xfrm>
              <a:off x="3476880" y="286344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8" name=""/>
            <p:cNvSpPr/>
            <p:nvPr/>
          </p:nvSpPr>
          <p:spPr>
            <a:xfrm>
              <a:off x="3494880" y="2849400"/>
              <a:ext cx="1260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9" name=""/>
            <p:cNvSpPr/>
            <p:nvPr/>
          </p:nvSpPr>
          <p:spPr>
            <a:xfrm>
              <a:off x="3513240" y="28285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0" name=""/>
            <p:cNvSpPr/>
            <p:nvPr/>
          </p:nvSpPr>
          <p:spPr>
            <a:xfrm>
              <a:off x="3533040" y="2814480"/>
              <a:ext cx="1260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1" name=""/>
            <p:cNvSpPr/>
            <p:nvPr/>
          </p:nvSpPr>
          <p:spPr>
            <a:xfrm>
              <a:off x="3558240" y="280008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2" name=""/>
            <p:cNvSpPr/>
            <p:nvPr/>
          </p:nvSpPr>
          <p:spPr>
            <a:xfrm>
              <a:off x="3576960" y="278568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3" name=""/>
            <p:cNvSpPr/>
            <p:nvPr/>
          </p:nvSpPr>
          <p:spPr>
            <a:xfrm>
              <a:off x="3594960" y="27651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4" name=""/>
            <p:cNvSpPr/>
            <p:nvPr/>
          </p:nvSpPr>
          <p:spPr>
            <a:xfrm>
              <a:off x="3620520" y="2750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5" name=""/>
            <p:cNvSpPr/>
            <p:nvPr/>
          </p:nvSpPr>
          <p:spPr>
            <a:xfrm>
              <a:off x="3640320" y="2736720"/>
              <a:ext cx="11160" cy="1368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6" name=""/>
            <p:cNvSpPr/>
            <p:nvPr/>
          </p:nvSpPr>
          <p:spPr>
            <a:xfrm>
              <a:off x="3658320" y="2722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7" name=""/>
            <p:cNvSpPr/>
            <p:nvPr/>
          </p:nvSpPr>
          <p:spPr>
            <a:xfrm>
              <a:off x="3683880" y="2701800"/>
              <a:ext cx="1224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8" name=""/>
            <p:cNvSpPr/>
            <p:nvPr/>
          </p:nvSpPr>
          <p:spPr>
            <a:xfrm>
              <a:off x="3702240" y="26874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9" name=""/>
            <p:cNvSpPr/>
            <p:nvPr/>
          </p:nvSpPr>
          <p:spPr>
            <a:xfrm>
              <a:off x="3720600" y="26730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0" name=""/>
            <p:cNvSpPr/>
            <p:nvPr/>
          </p:nvSpPr>
          <p:spPr>
            <a:xfrm>
              <a:off x="3740400" y="2651040"/>
              <a:ext cx="1260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1" name=""/>
            <p:cNvSpPr/>
            <p:nvPr/>
          </p:nvSpPr>
          <p:spPr>
            <a:xfrm>
              <a:off x="3765960" y="263808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2" name=""/>
            <p:cNvSpPr/>
            <p:nvPr/>
          </p:nvSpPr>
          <p:spPr>
            <a:xfrm>
              <a:off x="3784320" y="2624040"/>
              <a:ext cx="1260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3" name=""/>
            <p:cNvSpPr/>
            <p:nvPr/>
          </p:nvSpPr>
          <p:spPr>
            <a:xfrm>
              <a:off x="3802320" y="26096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4" name=""/>
            <p:cNvSpPr/>
            <p:nvPr/>
          </p:nvSpPr>
          <p:spPr>
            <a:xfrm>
              <a:off x="3827880" y="25873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5" name=""/>
            <p:cNvSpPr/>
            <p:nvPr/>
          </p:nvSpPr>
          <p:spPr>
            <a:xfrm>
              <a:off x="3847680" y="2573280"/>
              <a:ext cx="1260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6" name=""/>
            <p:cNvSpPr/>
            <p:nvPr/>
          </p:nvSpPr>
          <p:spPr>
            <a:xfrm>
              <a:off x="3866040" y="256032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7" name=""/>
            <p:cNvSpPr/>
            <p:nvPr/>
          </p:nvSpPr>
          <p:spPr>
            <a:xfrm>
              <a:off x="3891240" y="2546280"/>
              <a:ext cx="1260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8" name=""/>
            <p:cNvSpPr/>
            <p:nvPr/>
          </p:nvSpPr>
          <p:spPr>
            <a:xfrm>
              <a:off x="3909600" y="2523960"/>
              <a:ext cx="1260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9" name=""/>
            <p:cNvSpPr/>
            <p:nvPr/>
          </p:nvSpPr>
          <p:spPr>
            <a:xfrm>
              <a:off x="3929400" y="25095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0" name=""/>
            <p:cNvSpPr/>
            <p:nvPr/>
          </p:nvSpPr>
          <p:spPr>
            <a:xfrm>
              <a:off x="3947760" y="24951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1" name=""/>
            <p:cNvSpPr/>
            <p:nvPr/>
          </p:nvSpPr>
          <p:spPr>
            <a:xfrm>
              <a:off x="3973320" y="2481120"/>
              <a:ext cx="1224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2" name=""/>
            <p:cNvSpPr/>
            <p:nvPr/>
          </p:nvSpPr>
          <p:spPr>
            <a:xfrm>
              <a:off x="3991320" y="2460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3" name=""/>
            <p:cNvSpPr/>
            <p:nvPr/>
          </p:nvSpPr>
          <p:spPr>
            <a:xfrm>
              <a:off x="4011480" y="2446200"/>
              <a:ext cx="1260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4" name=""/>
            <p:cNvSpPr/>
            <p:nvPr/>
          </p:nvSpPr>
          <p:spPr>
            <a:xfrm>
              <a:off x="4035240" y="24318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5" name=""/>
            <p:cNvSpPr/>
            <p:nvPr/>
          </p:nvSpPr>
          <p:spPr>
            <a:xfrm>
              <a:off x="4055040" y="24174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6" name=""/>
            <p:cNvSpPr/>
            <p:nvPr/>
          </p:nvSpPr>
          <p:spPr>
            <a:xfrm>
              <a:off x="4073400" y="23968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7" name=""/>
            <p:cNvSpPr/>
            <p:nvPr/>
          </p:nvSpPr>
          <p:spPr>
            <a:xfrm>
              <a:off x="4098600" y="23824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8" name=""/>
            <p:cNvSpPr/>
            <p:nvPr/>
          </p:nvSpPr>
          <p:spPr>
            <a:xfrm>
              <a:off x="4117320" y="2368440"/>
              <a:ext cx="1224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9" name=""/>
            <p:cNvSpPr/>
            <p:nvPr/>
          </p:nvSpPr>
          <p:spPr>
            <a:xfrm>
              <a:off x="4136760" y="23475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0" name=""/>
            <p:cNvSpPr/>
            <p:nvPr/>
          </p:nvSpPr>
          <p:spPr>
            <a:xfrm>
              <a:off x="4155120" y="2333520"/>
              <a:ext cx="1224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1" name=""/>
            <p:cNvSpPr/>
            <p:nvPr/>
          </p:nvSpPr>
          <p:spPr>
            <a:xfrm>
              <a:off x="4180680" y="23191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2" name=""/>
            <p:cNvSpPr/>
            <p:nvPr/>
          </p:nvSpPr>
          <p:spPr>
            <a:xfrm>
              <a:off x="4198680" y="23047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3" name=""/>
            <p:cNvSpPr/>
            <p:nvPr/>
          </p:nvSpPr>
          <p:spPr>
            <a:xfrm>
              <a:off x="4218480" y="22842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4" name=""/>
            <p:cNvSpPr/>
            <p:nvPr/>
          </p:nvSpPr>
          <p:spPr>
            <a:xfrm>
              <a:off x="4244040" y="22698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5" name=""/>
            <p:cNvSpPr/>
            <p:nvPr/>
          </p:nvSpPr>
          <p:spPr>
            <a:xfrm>
              <a:off x="4262400" y="2255760"/>
              <a:ext cx="1224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6" name=""/>
            <p:cNvSpPr/>
            <p:nvPr/>
          </p:nvSpPr>
          <p:spPr>
            <a:xfrm>
              <a:off x="4280760" y="22413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7" name=""/>
            <p:cNvSpPr/>
            <p:nvPr/>
          </p:nvSpPr>
          <p:spPr>
            <a:xfrm>
              <a:off x="4305960" y="22190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8" name=""/>
            <p:cNvSpPr/>
            <p:nvPr/>
          </p:nvSpPr>
          <p:spPr>
            <a:xfrm>
              <a:off x="4325760" y="2206800"/>
              <a:ext cx="12600" cy="1224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560" bIns="-34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59" name=""/>
          <p:cNvGrpSpPr/>
          <p:nvPr/>
        </p:nvGrpSpPr>
        <p:grpSpPr>
          <a:xfrm>
            <a:off x="3224160" y="2624040"/>
            <a:ext cx="1088640" cy="417240"/>
            <a:chOff x="3224160" y="2624040"/>
            <a:chExt cx="1088640" cy="417240"/>
          </a:xfrm>
        </p:grpSpPr>
        <p:sp>
          <p:nvSpPr>
            <p:cNvPr id="2360" name=""/>
            <p:cNvSpPr/>
            <p:nvPr/>
          </p:nvSpPr>
          <p:spPr>
            <a:xfrm>
              <a:off x="322416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1" name=""/>
            <p:cNvSpPr/>
            <p:nvPr/>
          </p:nvSpPr>
          <p:spPr>
            <a:xfrm>
              <a:off x="3249720" y="30193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2" name=""/>
            <p:cNvSpPr/>
            <p:nvPr/>
          </p:nvSpPr>
          <p:spPr>
            <a:xfrm>
              <a:off x="3274920" y="30049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3" name=""/>
            <p:cNvSpPr/>
            <p:nvPr/>
          </p:nvSpPr>
          <p:spPr>
            <a:xfrm>
              <a:off x="3292920" y="2998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4" name=""/>
            <p:cNvSpPr/>
            <p:nvPr/>
          </p:nvSpPr>
          <p:spPr>
            <a:xfrm>
              <a:off x="3318480" y="299232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5" name=""/>
            <p:cNvSpPr/>
            <p:nvPr/>
          </p:nvSpPr>
          <p:spPr>
            <a:xfrm>
              <a:off x="3344040" y="29844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6" name=""/>
            <p:cNvSpPr/>
            <p:nvPr/>
          </p:nvSpPr>
          <p:spPr>
            <a:xfrm>
              <a:off x="3369240" y="2970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7" name=""/>
            <p:cNvSpPr/>
            <p:nvPr/>
          </p:nvSpPr>
          <p:spPr>
            <a:xfrm>
              <a:off x="3394800" y="29635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8" name=""/>
            <p:cNvSpPr/>
            <p:nvPr/>
          </p:nvSpPr>
          <p:spPr>
            <a:xfrm>
              <a:off x="3413160" y="29556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9" name=""/>
            <p:cNvSpPr/>
            <p:nvPr/>
          </p:nvSpPr>
          <p:spPr>
            <a:xfrm>
              <a:off x="3438360" y="29494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0" name=""/>
            <p:cNvSpPr/>
            <p:nvPr/>
          </p:nvSpPr>
          <p:spPr>
            <a:xfrm>
              <a:off x="3463920" y="2935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1" name=""/>
            <p:cNvSpPr/>
            <p:nvPr/>
          </p:nvSpPr>
          <p:spPr>
            <a:xfrm>
              <a:off x="3487680" y="29271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2" name=""/>
            <p:cNvSpPr/>
            <p:nvPr/>
          </p:nvSpPr>
          <p:spPr>
            <a:xfrm>
              <a:off x="3513240" y="2920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3" name=""/>
            <p:cNvSpPr/>
            <p:nvPr/>
          </p:nvSpPr>
          <p:spPr>
            <a:xfrm>
              <a:off x="3533040" y="29066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4" name=""/>
            <p:cNvSpPr/>
            <p:nvPr/>
          </p:nvSpPr>
          <p:spPr>
            <a:xfrm>
              <a:off x="3558240" y="2900160"/>
              <a:ext cx="11160" cy="12600"/>
            </a:xfrm>
            <a:custGeom>
              <a:avLst/>
              <a:gdLst/>
              <a:ahLst/>
              <a:rect l="l" t="t" r="r" b="b"/>
              <a:pathLst>
                <a:path w="8" h="8">
                  <a:moveTo>
                    <a:pt x="4" y="0"/>
                  </a:moveTo>
                  <a:lnTo>
                    <a:pt x="0" y="4"/>
                  </a:lnTo>
                  <a:lnTo>
                    <a:pt x="4" y="8"/>
                  </a:lnTo>
                  <a:lnTo>
                    <a:pt x="8" y="8"/>
                  </a:lnTo>
                  <a:lnTo>
                    <a:pt x="8" y="8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5" name=""/>
            <p:cNvSpPr/>
            <p:nvPr/>
          </p:nvSpPr>
          <p:spPr>
            <a:xfrm>
              <a:off x="3582360" y="2892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6" name=""/>
            <p:cNvSpPr/>
            <p:nvPr/>
          </p:nvSpPr>
          <p:spPr>
            <a:xfrm>
              <a:off x="3607920" y="28857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7" name=""/>
            <p:cNvSpPr/>
            <p:nvPr/>
          </p:nvSpPr>
          <p:spPr>
            <a:xfrm>
              <a:off x="3627360" y="28717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8" name=""/>
            <p:cNvSpPr/>
            <p:nvPr/>
          </p:nvSpPr>
          <p:spPr>
            <a:xfrm>
              <a:off x="3651120" y="2863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9" name=""/>
            <p:cNvSpPr/>
            <p:nvPr/>
          </p:nvSpPr>
          <p:spPr>
            <a:xfrm>
              <a:off x="3677040" y="28573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0" name=""/>
            <p:cNvSpPr/>
            <p:nvPr/>
          </p:nvSpPr>
          <p:spPr>
            <a:xfrm>
              <a:off x="3702240" y="28494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1" name=""/>
            <p:cNvSpPr/>
            <p:nvPr/>
          </p:nvSpPr>
          <p:spPr>
            <a:xfrm>
              <a:off x="3727440" y="2835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2" name=""/>
            <p:cNvSpPr/>
            <p:nvPr/>
          </p:nvSpPr>
          <p:spPr>
            <a:xfrm>
              <a:off x="3745800" y="28285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3" name=""/>
            <p:cNvSpPr/>
            <p:nvPr/>
          </p:nvSpPr>
          <p:spPr>
            <a:xfrm>
              <a:off x="3771360" y="282240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4" name=""/>
            <p:cNvSpPr/>
            <p:nvPr/>
          </p:nvSpPr>
          <p:spPr>
            <a:xfrm>
              <a:off x="3796920" y="2808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5" name=""/>
            <p:cNvSpPr/>
            <p:nvPr/>
          </p:nvSpPr>
          <p:spPr>
            <a:xfrm>
              <a:off x="3822120" y="280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6" name=""/>
            <p:cNvSpPr/>
            <p:nvPr/>
          </p:nvSpPr>
          <p:spPr>
            <a:xfrm>
              <a:off x="3847320" y="27936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7" name=""/>
            <p:cNvSpPr/>
            <p:nvPr/>
          </p:nvSpPr>
          <p:spPr>
            <a:xfrm>
              <a:off x="3866040" y="27856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8" name=""/>
            <p:cNvSpPr/>
            <p:nvPr/>
          </p:nvSpPr>
          <p:spPr>
            <a:xfrm>
              <a:off x="3891240" y="27716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9" name=""/>
            <p:cNvSpPr/>
            <p:nvPr/>
          </p:nvSpPr>
          <p:spPr>
            <a:xfrm>
              <a:off x="3916440" y="27651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0" name=""/>
            <p:cNvSpPr/>
            <p:nvPr/>
          </p:nvSpPr>
          <p:spPr>
            <a:xfrm>
              <a:off x="3942000" y="275724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1" name=""/>
            <p:cNvSpPr/>
            <p:nvPr/>
          </p:nvSpPr>
          <p:spPr>
            <a:xfrm>
              <a:off x="3966120" y="27507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2" name=""/>
            <p:cNvSpPr/>
            <p:nvPr/>
          </p:nvSpPr>
          <p:spPr>
            <a:xfrm>
              <a:off x="3985560" y="27367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3" name=""/>
            <p:cNvSpPr/>
            <p:nvPr/>
          </p:nvSpPr>
          <p:spPr>
            <a:xfrm>
              <a:off x="4011120" y="273024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4" y="0"/>
                  </a:moveTo>
                  <a:lnTo>
                    <a:pt x="0" y="4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4" name=""/>
            <p:cNvSpPr/>
            <p:nvPr/>
          </p:nvSpPr>
          <p:spPr>
            <a:xfrm>
              <a:off x="4035240" y="27223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5" name=""/>
            <p:cNvSpPr/>
            <p:nvPr/>
          </p:nvSpPr>
          <p:spPr>
            <a:xfrm>
              <a:off x="4060440" y="27079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6" name=""/>
            <p:cNvSpPr/>
            <p:nvPr/>
          </p:nvSpPr>
          <p:spPr>
            <a:xfrm>
              <a:off x="4086000" y="27018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7" name=""/>
            <p:cNvSpPr/>
            <p:nvPr/>
          </p:nvSpPr>
          <p:spPr>
            <a:xfrm>
              <a:off x="4105440" y="269388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5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8" name=""/>
            <p:cNvSpPr/>
            <p:nvPr/>
          </p:nvSpPr>
          <p:spPr>
            <a:xfrm>
              <a:off x="4129560" y="26874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9" name=""/>
            <p:cNvSpPr/>
            <p:nvPr/>
          </p:nvSpPr>
          <p:spPr>
            <a:xfrm>
              <a:off x="4155120" y="2673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0" name=""/>
            <p:cNvSpPr/>
            <p:nvPr/>
          </p:nvSpPr>
          <p:spPr>
            <a:xfrm>
              <a:off x="4180320" y="2665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1" name=""/>
            <p:cNvSpPr/>
            <p:nvPr/>
          </p:nvSpPr>
          <p:spPr>
            <a:xfrm>
              <a:off x="4198680" y="26589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2" name=""/>
            <p:cNvSpPr/>
            <p:nvPr/>
          </p:nvSpPr>
          <p:spPr>
            <a:xfrm>
              <a:off x="4224240" y="26510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3" name=""/>
            <p:cNvSpPr/>
            <p:nvPr/>
          </p:nvSpPr>
          <p:spPr>
            <a:xfrm>
              <a:off x="4249440" y="263808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4" name=""/>
            <p:cNvSpPr/>
            <p:nvPr/>
          </p:nvSpPr>
          <p:spPr>
            <a:xfrm>
              <a:off x="4274640" y="26301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5" name=""/>
            <p:cNvSpPr/>
            <p:nvPr/>
          </p:nvSpPr>
          <p:spPr>
            <a:xfrm>
              <a:off x="4300200" y="26240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406" name=""/>
          <p:cNvGrpSpPr/>
          <p:nvPr/>
        </p:nvGrpSpPr>
        <p:grpSpPr>
          <a:xfrm>
            <a:off x="3224160" y="3019320"/>
            <a:ext cx="1120320" cy="21960"/>
            <a:chOff x="3224160" y="3019320"/>
            <a:chExt cx="1120320" cy="21960"/>
          </a:xfrm>
        </p:grpSpPr>
        <p:sp>
          <p:nvSpPr>
            <p:cNvPr id="2407" name=""/>
            <p:cNvSpPr/>
            <p:nvPr/>
          </p:nvSpPr>
          <p:spPr>
            <a:xfrm>
              <a:off x="322416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8" name=""/>
            <p:cNvSpPr/>
            <p:nvPr/>
          </p:nvSpPr>
          <p:spPr>
            <a:xfrm>
              <a:off x="3249720" y="30272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9" name=""/>
            <p:cNvSpPr/>
            <p:nvPr/>
          </p:nvSpPr>
          <p:spPr>
            <a:xfrm>
              <a:off x="327492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0" name=""/>
            <p:cNvSpPr/>
            <p:nvPr/>
          </p:nvSpPr>
          <p:spPr>
            <a:xfrm>
              <a:off x="330012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1" name=""/>
            <p:cNvSpPr/>
            <p:nvPr/>
          </p:nvSpPr>
          <p:spPr>
            <a:xfrm>
              <a:off x="3325680" y="302724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2" name=""/>
            <p:cNvSpPr/>
            <p:nvPr/>
          </p:nvSpPr>
          <p:spPr>
            <a:xfrm>
              <a:off x="3349800" y="30272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3" name=""/>
            <p:cNvSpPr/>
            <p:nvPr/>
          </p:nvSpPr>
          <p:spPr>
            <a:xfrm>
              <a:off x="337500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4" name=""/>
            <p:cNvSpPr/>
            <p:nvPr/>
          </p:nvSpPr>
          <p:spPr>
            <a:xfrm>
              <a:off x="340020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5" name=""/>
            <p:cNvSpPr/>
            <p:nvPr/>
          </p:nvSpPr>
          <p:spPr>
            <a:xfrm>
              <a:off x="3425760" y="30272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6" name=""/>
            <p:cNvSpPr/>
            <p:nvPr/>
          </p:nvSpPr>
          <p:spPr>
            <a:xfrm>
              <a:off x="345132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7" name=""/>
            <p:cNvSpPr/>
            <p:nvPr/>
          </p:nvSpPr>
          <p:spPr>
            <a:xfrm>
              <a:off x="3476880" y="302724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8" name=""/>
            <p:cNvSpPr/>
            <p:nvPr/>
          </p:nvSpPr>
          <p:spPr>
            <a:xfrm>
              <a:off x="3500640" y="30272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9" name=""/>
            <p:cNvSpPr/>
            <p:nvPr/>
          </p:nvSpPr>
          <p:spPr>
            <a:xfrm>
              <a:off x="352620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0" name=""/>
            <p:cNvSpPr/>
            <p:nvPr/>
          </p:nvSpPr>
          <p:spPr>
            <a:xfrm>
              <a:off x="355140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1" name=""/>
            <p:cNvSpPr/>
            <p:nvPr/>
          </p:nvSpPr>
          <p:spPr>
            <a:xfrm>
              <a:off x="3576960" y="30272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2" name=""/>
            <p:cNvSpPr/>
            <p:nvPr/>
          </p:nvSpPr>
          <p:spPr>
            <a:xfrm>
              <a:off x="360216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3" name=""/>
            <p:cNvSpPr/>
            <p:nvPr/>
          </p:nvSpPr>
          <p:spPr>
            <a:xfrm>
              <a:off x="362736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4" name=""/>
            <p:cNvSpPr/>
            <p:nvPr/>
          </p:nvSpPr>
          <p:spPr>
            <a:xfrm>
              <a:off x="365148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5" name=""/>
            <p:cNvSpPr/>
            <p:nvPr/>
          </p:nvSpPr>
          <p:spPr>
            <a:xfrm>
              <a:off x="3677040" y="30272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6" name=""/>
            <p:cNvSpPr/>
            <p:nvPr/>
          </p:nvSpPr>
          <p:spPr>
            <a:xfrm>
              <a:off x="370224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7" name=""/>
            <p:cNvSpPr/>
            <p:nvPr/>
          </p:nvSpPr>
          <p:spPr>
            <a:xfrm>
              <a:off x="372780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8" name=""/>
            <p:cNvSpPr/>
            <p:nvPr/>
          </p:nvSpPr>
          <p:spPr>
            <a:xfrm>
              <a:off x="375336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9" name=""/>
            <p:cNvSpPr/>
            <p:nvPr/>
          </p:nvSpPr>
          <p:spPr>
            <a:xfrm>
              <a:off x="3778560" y="3019320"/>
              <a:ext cx="12600" cy="2196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0" y="5"/>
                  </a:moveTo>
                  <a:lnTo>
                    <a:pt x="0" y="9"/>
                  </a:lnTo>
                  <a:lnTo>
                    <a:pt x="0" y="14"/>
                  </a:lnTo>
                  <a:lnTo>
                    <a:pt x="4" y="14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0" name=""/>
            <p:cNvSpPr/>
            <p:nvPr/>
          </p:nvSpPr>
          <p:spPr>
            <a:xfrm>
              <a:off x="380268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1" name=""/>
            <p:cNvSpPr/>
            <p:nvPr/>
          </p:nvSpPr>
          <p:spPr>
            <a:xfrm>
              <a:off x="3828240" y="30193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2" name=""/>
            <p:cNvSpPr/>
            <p:nvPr/>
          </p:nvSpPr>
          <p:spPr>
            <a:xfrm>
              <a:off x="385344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3" name=""/>
            <p:cNvSpPr/>
            <p:nvPr/>
          </p:nvSpPr>
          <p:spPr>
            <a:xfrm>
              <a:off x="387864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4" name=""/>
            <p:cNvSpPr/>
            <p:nvPr/>
          </p:nvSpPr>
          <p:spPr>
            <a:xfrm>
              <a:off x="3904200" y="30193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5" name=""/>
            <p:cNvSpPr/>
            <p:nvPr/>
          </p:nvSpPr>
          <p:spPr>
            <a:xfrm>
              <a:off x="392976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6" name=""/>
            <p:cNvSpPr/>
            <p:nvPr/>
          </p:nvSpPr>
          <p:spPr>
            <a:xfrm>
              <a:off x="395352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7" name=""/>
            <p:cNvSpPr/>
            <p:nvPr/>
          </p:nvSpPr>
          <p:spPr>
            <a:xfrm>
              <a:off x="397908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8" name=""/>
            <p:cNvSpPr/>
            <p:nvPr/>
          </p:nvSpPr>
          <p:spPr>
            <a:xfrm>
              <a:off x="4004640" y="30193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9" name=""/>
            <p:cNvSpPr/>
            <p:nvPr/>
          </p:nvSpPr>
          <p:spPr>
            <a:xfrm>
              <a:off x="402984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0" name=""/>
            <p:cNvSpPr/>
            <p:nvPr/>
          </p:nvSpPr>
          <p:spPr>
            <a:xfrm>
              <a:off x="4055400" y="30193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1" name=""/>
            <p:cNvSpPr/>
            <p:nvPr/>
          </p:nvSpPr>
          <p:spPr>
            <a:xfrm>
              <a:off x="408060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2" name=""/>
            <p:cNvSpPr/>
            <p:nvPr/>
          </p:nvSpPr>
          <p:spPr>
            <a:xfrm>
              <a:off x="4105800" y="3019320"/>
              <a:ext cx="1152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3" name=""/>
            <p:cNvSpPr/>
            <p:nvPr/>
          </p:nvSpPr>
          <p:spPr>
            <a:xfrm>
              <a:off x="412992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4" name=""/>
            <p:cNvSpPr/>
            <p:nvPr/>
          </p:nvSpPr>
          <p:spPr>
            <a:xfrm>
              <a:off x="4155480" y="30193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5" name=""/>
            <p:cNvSpPr/>
            <p:nvPr/>
          </p:nvSpPr>
          <p:spPr>
            <a:xfrm>
              <a:off x="418068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6" name=""/>
            <p:cNvSpPr/>
            <p:nvPr/>
          </p:nvSpPr>
          <p:spPr>
            <a:xfrm>
              <a:off x="420624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7" name=""/>
            <p:cNvSpPr/>
            <p:nvPr/>
          </p:nvSpPr>
          <p:spPr>
            <a:xfrm>
              <a:off x="4231800" y="30193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8" name=""/>
            <p:cNvSpPr/>
            <p:nvPr/>
          </p:nvSpPr>
          <p:spPr>
            <a:xfrm>
              <a:off x="4257000" y="301932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9" name=""/>
            <p:cNvSpPr/>
            <p:nvPr/>
          </p:nvSpPr>
          <p:spPr>
            <a:xfrm>
              <a:off x="428112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0" name=""/>
            <p:cNvSpPr/>
            <p:nvPr/>
          </p:nvSpPr>
          <p:spPr>
            <a:xfrm>
              <a:off x="430632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1" name=""/>
            <p:cNvSpPr/>
            <p:nvPr/>
          </p:nvSpPr>
          <p:spPr>
            <a:xfrm>
              <a:off x="433188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452" name=""/>
          <p:cNvGrpSpPr/>
          <p:nvPr/>
        </p:nvGrpSpPr>
        <p:grpSpPr>
          <a:xfrm>
            <a:off x="3224160" y="3019320"/>
            <a:ext cx="1125720" cy="460080"/>
            <a:chOff x="3224160" y="3019320"/>
            <a:chExt cx="1125720" cy="460080"/>
          </a:xfrm>
        </p:grpSpPr>
        <p:sp>
          <p:nvSpPr>
            <p:cNvPr id="2453" name=""/>
            <p:cNvSpPr/>
            <p:nvPr/>
          </p:nvSpPr>
          <p:spPr>
            <a:xfrm>
              <a:off x="322416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4" name=""/>
            <p:cNvSpPr/>
            <p:nvPr/>
          </p:nvSpPr>
          <p:spPr>
            <a:xfrm>
              <a:off x="3249720" y="30272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5" name=""/>
            <p:cNvSpPr/>
            <p:nvPr/>
          </p:nvSpPr>
          <p:spPr>
            <a:xfrm>
              <a:off x="3274920" y="3041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6" name=""/>
            <p:cNvSpPr/>
            <p:nvPr/>
          </p:nvSpPr>
          <p:spPr>
            <a:xfrm>
              <a:off x="3292920" y="30477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7" name=""/>
            <p:cNvSpPr/>
            <p:nvPr/>
          </p:nvSpPr>
          <p:spPr>
            <a:xfrm>
              <a:off x="3318840" y="30556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8" name=""/>
            <p:cNvSpPr/>
            <p:nvPr/>
          </p:nvSpPr>
          <p:spPr>
            <a:xfrm>
              <a:off x="3344040" y="30700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9" name=""/>
            <p:cNvSpPr/>
            <p:nvPr/>
          </p:nvSpPr>
          <p:spPr>
            <a:xfrm>
              <a:off x="3369240" y="30762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0" name=""/>
            <p:cNvSpPr/>
            <p:nvPr/>
          </p:nvSpPr>
          <p:spPr>
            <a:xfrm>
              <a:off x="3387600" y="3084120"/>
              <a:ext cx="1224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1" name=""/>
            <p:cNvSpPr/>
            <p:nvPr/>
          </p:nvSpPr>
          <p:spPr>
            <a:xfrm>
              <a:off x="3413160" y="30970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2" name=""/>
            <p:cNvSpPr/>
            <p:nvPr/>
          </p:nvSpPr>
          <p:spPr>
            <a:xfrm>
              <a:off x="3438360" y="31050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3" name=""/>
            <p:cNvSpPr/>
            <p:nvPr/>
          </p:nvSpPr>
          <p:spPr>
            <a:xfrm>
              <a:off x="3463920" y="3111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4" name=""/>
            <p:cNvSpPr/>
            <p:nvPr/>
          </p:nvSpPr>
          <p:spPr>
            <a:xfrm>
              <a:off x="3482280" y="31255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5" name=""/>
            <p:cNvSpPr/>
            <p:nvPr/>
          </p:nvSpPr>
          <p:spPr>
            <a:xfrm>
              <a:off x="3507840" y="3133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6" name=""/>
            <p:cNvSpPr/>
            <p:nvPr/>
          </p:nvSpPr>
          <p:spPr>
            <a:xfrm>
              <a:off x="3533040" y="31399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7" name=""/>
            <p:cNvSpPr/>
            <p:nvPr/>
          </p:nvSpPr>
          <p:spPr>
            <a:xfrm>
              <a:off x="3558240" y="315396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8" name=""/>
            <p:cNvSpPr/>
            <p:nvPr/>
          </p:nvSpPr>
          <p:spPr>
            <a:xfrm>
              <a:off x="3582360" y="316224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9" name=""/>
            <p:cNvSpPr/>
            <p:nvPr/>
          </p:nvSpPr>
          <p:spPr>
            <a:xfrm>
              <a:off x="3602160" y="3168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0" name=""/>
            <p:cNvSpPr/>
            <p:nvPr/>
          </p:nvSpPr>
          <p:spPr>
            <a:xfrm>
              <a:off x="3627360" y="31827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1" name=""/>
            <p:cNvSpPr/>
            <p:nvPr/>
          </p:nvSpPr>
          <p:spPr>
            <a:xfrm>
              <a:off x="3651480" y="3188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2" name=""/>
            <p:cNvSpPr/>
            <p:nvPr/>
          </p:nvSpPr>
          <p:spPr>
            <a:xfrm>
              <a:off x="3677040" y="31971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3" name=""/>
            <p:cNvSpPr/>
            <p:nvPr/>
          </p:nvSpPr>
          <p:spPr>
            <a:xfrm>
              <a:off x="3696480" y="32112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4" name=""/>
            <p:cNvSpPr/>
            <p:nvPr/>
          </p:nvSpPr>
          <p:spPr>
            <a:xfrm>
              <a:off x="3720600" y="3217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5" name=""/>
            <p:cNvSpPr/>
            <p:nvPr/>
          </p:nvSpPr>
          <p:spPr>
            <a:xfrm>
              <a:off x="3746160" y="32256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6" name=""/>
            <p:cNvSpPr/>
            <p:nvPr/>
          </p:nvSpPr>
          <p:spPr>
            <a:xfrm>
              <a:off x="3771360" y="32400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7" name=""/>
            <p:cNvSpPr/>
            <p:nvPr/>
          </p:nvSpPr>
          <p:spPr>
            <a:xfrm>
              <a:off x="3796920" y="32461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8" name=""/>
            <p:cNvSpPr/>
            <p:nvPr/>
          </p:nvSpPr>
          <p:spPr>
            <a:xfrm>
              <a:off x="3815280" y="325404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9" name=""/>
            <p:cNvSpPr/>
            <p:nvPr/>
          </p:nvSpPr>
          <p:spPr>
            <a:xfrm>
              <a:off x="3840480" y="32670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0" name=""/>
            <p:cNvSpPr/>
            <p:nvPr/>
          </p:nvSpPr>
          <p:spPr>
            <a:xfrm>
              <a:off x="3866040" y="32749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1" name=""/>
            <p:cNvSpPr/>
            <p:nvPr/>
          </p:nvSpPr>
          <p:spPr>
            <a:xfrm>
              <a:off x="3891240" y="32810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2" name=""/>
            <p:cNvSpPr/>
            <p:nvPr/>
          </p:nvSpPr>
          <p:spPr>
            <a:xfrm>
              <a:off x="3909600" y="3295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3" name=""/>
            <p:cNvSpPr/>
            <p:nvPr/>
          </p:nvSpPr>
          <p:spPr>
            <a:xfrm>
              <a:off x="3935160" y="33033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4" name=""/>
            <p:cNvSpPr/>
            <p:nvPr/>
          </p:nvSpPr>
          <p:spPr>
            <a:xfrm>
              <a:off x="3960360" y="3309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5" name=""/>
            <p:cNvSpPr/>
            <p:nvPr/>
          </p:nvSpPr>
          <p:spPr>
            <a:xfrm>
              <a:off x="3985560" y="3323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6" name=""/>
            <p:cNvSpPr/>
            <p:nvPr/>
          </p:nvSpPr>
          <p:spPr>
            <a:xfrm>
              <a:off x="4004280" y="3331800"/>
              <a:ext cx="1224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7" name=""/>
            <p:cNvSpPr/>
            <p:nvPr/>
          </p:nvSpPr>
          <p:spPr>
            <a:xfrm>
              <a:off x="4029480" y="3338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8" name=""/>
            <p:cNvSpPr/>
            <p:nvPr/>
          </p:nvSpPr>
          <p:spPr>
            <a:xfrm>
              <a:off x="4055040" y="335268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9" name=""/>
            <p:cNvSpPr/>
            <p:nvPr/>
          </p:nvSpPr>
          <p:spPr>
            <a:xfrm>
              <a:off x="4080240" y="3358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0" name=""/>
            <p:cNvSpPr/>
            <p:nvPr/>
          </p:nvSpPr>
          <p:spPr>
            <a:xfrm>
              <a:off x="4105800" y="336672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1" name=""/>
            <p:cNvSpPr/>
            <p:nvPr/>
          </p:nvSpPr>
          <p:spPr>
            <a:xfrm>
              <a:off x="4124160" y="33811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2" name=""/>
            <p:cNvSpPr/>
            <p:nvPr/>
          </p:nvSpPr>
          <p:spPr>
            <a:xfrm>
              <a:off x="4149360" y="33876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3" name=""/>
            <p:cNvSpPr/>
            <p:nvPr/>
          </p:nvSpPr>
          <p:spPr>
            <a:xfrm>
              <a:off x="4174920" y="339552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4" name=""/>
            <p:cNvSpPr/>
            <p:nvPr/>
          </p:nvSpPr>
          <p:spPr>
            <a:xfrm>
              <a:off x="4198680" y="34095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5" name=""/>
            <p:cNvSpPr/>
            <p:nvPr/>
          </p:nvSpPr>
          <p:spPr>
            <a:xfrm>
              <a:off x="4218480" y="34160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6" name=""/>
            <p:cNvSpPr/>
            <p:nvPr/>
          </p:nvSpPr>
          <p:spPr>
            <a:xfrm>
              <a:off x="4243680" y="342396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7" name=""/>
            <p:cNvSpPr/>
            <p:nvPr/>
          </p:nvSpPr>
          <p:spPr>
            <a:xfrm>
              <a:off x="4267800" y="34365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8" name=""/>
            <p:cNvSpPr/>
            <p:nvPr/>
          </p:nvSpPr>
          <p:spPr>
            <a:xfrm>
              <a:off x="4293360" y="34444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9" name=""/>
            <p:cNvSpPr/>
            <p:nvPr/>
          </p:nvSpPr>
          <p:spPr>
            <a:xfrm>
              <a:off x="4313160" y="34509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0" name=""/>
            <p:cNvSpPr/>
            <p:nvPr/>
          </p:nvSpPr>
          <p:spPr>
            <a:xfrm>
              <a:off x="4338720" y="346536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5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501" name=""/>
          <p:cNvSpPr/>
          <p:nvPr/>
        </p:nvSpPr>
        <p:spPr>
          <a:xfrm>
            <a:off x="669960" y="782640"/>
            <a:ext cx="187200" cy="21924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2" name=""/>
          <p:cNvSpPr/>
          <p:nvPr/>
        </p:nvSpPr>
        <p:spPr>
          <a:xfrm>
            <a:off x="669960" y="1208160"/>
            <a:ext cx="187200" cy="21888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5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5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3" name=""/>
          <p:cNvSpPr/>
          <p:nvPr/>
        </p:nvSpPr>
        <p:spPr>
          <a:xfrm>
            <a:off x="669960" y="1639800"/>
            <a:ext cx="187200" cy="212760"/>
          </a:xfrm>
          <a:custGeom>
            <a:avLst/>
            <a:gdLst/>
            <a:ahLst/>
            <a:rect l="l" t="t" r="r" b="b"/>
            <a:pathLst>
              <a:path w="30" h="30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5"/>
                </a:lnTo>
                <a:cubicBezTo>
                  <a:pt x="0" y="28"/>
                  <a:pt x="2" y="30"/>
                  <a:pt x="5" y="30"/>
                </a:cubicBezTo>
                <a:lnTo>
                  <a:pt x="25" y="30"/>
                </a:lnTo>
                <a:cubicBezTo>
                  <a:pt x="28" y="30"/>
                  <a:pt x="30" y="28"/>
                  <a:pt x="30" y="25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4" name=""/>
          <p:cNvSpPr/>
          <p:nvPr/>
        </p:nvSpPr>
        <p:spPr>
          <a:xfrm>
            <a:off x="669960" y="2063880"/>
            <a:ext cx="187200" cy="22068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5" name=""/>
          <p:cNvSpPr/>
          <p:nvPr/>
        </p:nvSpPr>
        <p:spPr>
          <a:xfrm>
            <a:off x="669960" y="2503440"/>
            <a:ext cx="187200" cy="21924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8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8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6" name=""/>
          <p:cNvSpPr/>
          <p:nvPr/>
        </p:nvSpPr>
        <p:spPr>
          <a:xfrm>
            <a:off x="669960" y="2927520"/>
            <a:ext cx="187200" cy="22032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7" name=""/>
          <p:cNvSpPr/>
          <p:nvPr/>
        </p:nvSpPr>
        <p:spPr>
          <a:xfrm>
            <a:off x="669960" y="3359160"/>
            <a:ext cx="187200" cy="22068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8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8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8" name=""/>
          <p:cNvSpPr/>
          <p:nvPr/>
        </p:nvSpPr>
        <p:spPr>
          <a:xfrm>
            <a:off x="1865160" y="782640"/>
            <a:ext cx="189000" cy="21924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9" name=""/>
          <p:cNvSpPr/>
          <p:nvPr/>
        </p:nvSpPr>
        <p:spPr>
          <a:xfrm>
            <a:off x="1865160" y="1208160"/>
            <a:ext cx="189000" cy="21888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5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5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0" name=""/>
          <p:cNvSpPr/>
          <p:nvPr/>
        </p:nvSpPr>
        <p:spPr>
          <a:xfrm>
            <a:off x="1865160" y="1639800"/>
            <a:ext cx="189000" cy="212760"/>
          </a:xfrm>
          <a:custGeom>
            <a:avLst/>
            <a:gdLst/>
            <a:ahLst/>
            <a:rect l="l" t="t" r="r" b="b"/>
            <a:pathLst>
              <a:path w="30" h="30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5"/>
                </a:lnTo>
                <a:cubicBezTo>
                  <a:pt x="0" y="28"/>
                  <a:pt x="2" y="30"/>
                  <a:pt x="5" y="30"/>
                </a:cubicBezTo>
                <a:lnTo>
                  <a:pt x="25" y="30"/>
                </a:lnTo>
                <a:cubicBezTo>
                  <a:pt x="28" y="30"/>
                  <a:pt x="30" y="28"/>
                  <a:pt x="30" y="25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1" name=""/>
          <p:cNvSpPr/>
          <p:nvPr/>
        </p:nvSpPr>
        <p:spPr>
          <a:xfrm>
            <a:off x="1865160" y="2063880"/>
            <a:ext cx="189000" cy="22068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2" name=""/>
          <p:cNvSpPr/>
          <p:nvPr/>
        </p:nvSpPr>
        <p:spPr>
          <a:xfrm>
            <a:off x="1865160" y="2503440"/>
            <a:ext cx="189000" cy="21924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8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8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3" name=""/>
          <p:cNvSpPr/>
          <p:nvPr/>
        </p:nvSpPr>
        <p:spPr>
          <a:xfrm>
            <a:off x="1865160" y="2927520"/>
            <a:ext cx="189000" cy="22032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4" name=""/>
          <p:cNvSpPr/>
          <p:nvPr/>
        </p:nvSpPr>
        <p:spPr>
          <a:xfrm>
            <a:off x="1865160" y="3359160"/>
            <a:ext cx="189000" cy="22068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8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8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5" name=""/>
          <p:cNvSpPr/>
          <p:nvPr/>
        </p:nvSpPr>
        <p:spPr>
          <a:xfrm>
            <a:off x="3086280" y="782640"/>
            <a:ext cx="195120" cy="21924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6"/>
                </a:lnTo>
                <a:cubicBezTo>
                  <a:pt x="31" y="3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6" name=""/>
          <p:cNvSpPr/>
          <p:nvPr/>
        </p:nvSpPr>
        <p:spPr>
          <a:xfrm>
            <a:off x="3086280" y="1208160"/>
            <a:ext cx="195120" cy="21888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3"/>
                  <a:pt x="0" y="5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5"/>
                </a:lnTo>
                <a:cubicBezTo>
                  <a:pt x="31" y="3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7" name=""/>
          <p:cNvSpPr/>
          <p:nvPr/>
        </p:nvSpPr>
        <p:spPr>
          <a:xfrm>
            <a:off x="3086280" y="1639800"/>
            <a:ext cx="195120" cy="212760"/>
          </a:xfrm>
          <a:custGeom>
            <a:avLst/>
            <a:gdLst/>
            <a:ahLst/>
            <a:rect l="l" t="t" r="r" b="b"/>
            <a:pathLst>
              <a:path w="31" h="30">
                <a:moveTo>
                  <a:pt x="6" y="0"/>
                </a:moveTo>
                <a:cubicBezTo>
                  <a:pt x="3" y="0"/>
                  <a:pt x="0" y="2"/>
                  <a:pt x="0" y="5"/>
                </a:cubicBezTo>
                <a:lnTo>
                  <a:pt x="0" y="25"/>
                </a:lnTo>
                <a:cubicBezTo>
                  <a:pt x="0" y="28"/>
                  <a:pt x="3" y="30"/>
                  <a:pt x="6" y="30"/>
                </a:cubicBezTo>
                <a:lnTo>
                  <a:pt x="26" y="30"/>
                </a:lnTo>
                <a:cubicBezTo>
                  <a:pt x="29" y="30"/>
                  <a:pt x="31" y="28"/>
                  <a:pt x="31" y="25"/>
                </a:cubicBezTo>
                <a:lnTo>
                  <a:pt x="31" y="5"/>
                </a:lnTo>
                <a:cubicBezTo>
                  <a:pt x="31" y="2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8" name=""/>
          <p:cNvSpPr/>
          <p:nvPr/>
        </p:nvSpPr>
        <p:spPr>
          <a:xfrm>
            <a:off x="3086280" y="2063880"/>
            <a:ext cx="195120" cy="22068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6"/>
                </a:lnTo>
                <a:cubicBezTo>
                  <a:pt x="31" y="3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9" name=""/>
          <p:cNvSpPr/>
          <p:nvPr/>
        </p:nvSpPr>
        <p:spPr>
          <a:xfrm>
            <a:off x="3086280" y="2503440"/>
            <a:ext cx="195120" cy="21924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2"/>
                  <a:pt x="0" y="5"/>
                </a:cubicBezTo>
                <a:lnTo>
                  <a:pt x="0" y="26"/>
                </a:lnTo>
                <a:cubicBezTo>
                  <a:pt x="0" y="28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8"/>
                  <a:pt x="31" y="26"/>
                </a:cubicBezTo>
                <a:lnTo>
                  <a:pt x="31" y="5"/>
                </a:lnTo>
                <a:cubicBezTo>
                  <a:pt x="31" y="2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0" name=""/>
          <p:cNvSpPr/>
          <p:nvPr/>
        </p:nvSpPr>
        <p:spPr>
          <a:xfrm>
            <a:off x="3086280" y="2927520"/>
            <a:ext cx="195120" cy="22032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6"/>
                </a:lnTo>
                <a:cubicBezTo>
                  <a:pt x="31" y="3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1" name=""/>
          <p:cNvSpPr/>
          <p:nvPr/>
        </p:nvSpPr>
        <p:spPr>
          <a:xfrm>
            <a:off x="3086280" y="3359160"/>
            <a:ext cx="195120" cy="22068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2"/>
                  <a:pt x="0" y="5"/>
                </a:cubicBezTo>
                <a:lnTo>
                  <a:pt x="0" y="26"/>
                </a:lnTo>
                <a:cubicBezTo>
                  <a:pt x="0" y="28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8"/>
                  <a:pt x="31" y="26"/>
                </a:cubicBezTo>
                <a:lnTo>
                  <a:pt x="31" y="5"/>
                </a:lnTo>
                <a:cubicBezTo>
                  <a:pt x="31" y="2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2" name=""/>
          <p:cNvSpPr/>
          <p:nvPr/>
        </p:nvSpPr>
        <p:spPr>
          <a:xfrm>
            <a:off x="4281480" y="782640"/>
            <a:ext cx="195120" cy="21924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6"/>
                </a:lnTo>
                <a:cubicBezTo>
                  <a:pt x="31" y="3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3" name=""/>
          <p:cNvSpPr/>
          <p:nvPr/>
        </p:nvSpPr>
        <p:spPr>
          <a:xfrm>
            <a:off x="4281480" y="1208160"/>
            <a:ext cx="195120" cy="21888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3"/>
                  <a:pt x="0" y="5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5"/>
                </a:lnTo>
                <a:cubicBezTo>
                  <a:pt x="31" y="3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4" name=""/>
          <p:cNvSpPr/>
          <p:nvPr/>
        </p:nvSpPr>
        <p:spPr>
          <a:xfrm>
            <a:off x="4281480" y="1639800"/>
            <a:ext cx="195120" cy="212760"/>
          </a:xfrm>
          <a:custGeom>
            <a:avLst/>
            <a:gdLst/>
            <a:ahLst/>
            <a:rect l="l" t="t" r="r" b="b"/>
            <a:pathLst>
              <a:path w="31" h="30">
                <a:moveTo>
                  <a:pt x="6" y="0"/>
                </a:moveTo>
                <a:cubicBezTo>
                  <a:pt x="3" y="0"/>
                  <a:pt x="0" y="2"/>
                  <a:pt x="0" y="5"/>
                </a:cubicBezTo>
                <a:lnTo>
                  <a:pt x="0" y="25"/>
                </a:lnTo>
                <a:cubicBezTo>
                  <a:pt x="0" y="28"/>
                  <a:pt x="3" y="30"/>
                  <a:pt x="6" y="30"/>
                </a:cubicBezTo>
                <a:lnTo>
                  <a:pt x="26" y="30"/>
                </a:lnTo>
                <a:cubicBezTo>
                  <a:pt x="29" y="30"/>
                  <a:pt x="31" y="28"/>
                  <a:pt x="31" y="25"/>
                </a:cubicBezTo>
                <a:lnTo>
                  <a:pt x="31" y="5"/>
                </a:lnTo>
                <a:cubicBezTo>
                  <a:pt x="31" y="2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5" name=""/>
          <p:cNvSpPr/>
          <p:nvPr/>
        </p:nvSpPr>
        <p:spPr>
          <a:xfrm>
            <a:off x="4281480" y="2063880"/>
            <a:ext cx="195120" cy="22068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6"/>
                </a:lnTo>
                <a:cubicBezTo>
                  <a:pt x="31" y="3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6" name=""/>
          <p:cNvSpPr/>
          <p:nvPr/>
        </p:nvSpPr>
        <p:spPr>
          <a:xfrm>
            <a:off x="4281480" y="2503440"/>
            <a:ext cx="195120" cy="21924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2"/>
                  <a:pt x="0" y="5"/>
                </a:cubicBezTo>
                <a:lnTo>
                  <a:pt x="0" y="26"/>
                </a:lnTo>
                <a:cubicBezTo>
                  <a:pt x="0" y="28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8"/>
                  <a:pt x="31" y="26"/>
                </a:cubicBezTo>
                <a:lnTo>
                  <a:pt x="31" y="5"/>
                </a:lnTo>
                <a:cubicBezTo>
                  <a:pt x="31" y="2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7" name=""/>
          <p:cNvSpPr/>
          <p:nvPr/>
        </p:nvSpPr>
        <p:spPr>
          <a:xfrm>
            <a:off x="4281480" y="2927520"/>
            <a:ext cx="195120" cy="22032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6"/>
                </a:lnTo>
                <a:cubicBezTo>
                  <a:pt x="31" y="3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8" name=""/>
          <p:cNvSpPr/>
          <p:nvPr/>
        </p:nvSpPr>
        <p:spPr>
          <a:xfrm>
            <a:off x="4281480" y="3359160"/>
            <a:ext cx="195120" cy="22068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2"/>
                  <a:pt x="0" y="5"/>
                </a:cubicBezTo>
                <a:lnTo>
                  <a:pt x="0" y="26"/>
                </a:lnTo>
                <a:cubicBezTo>
                  <a:pt x="0" y="28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8"/>
                  <a:pt x="31" y="26"/>
                </a:cubicBezTo>
                <a:lnTo>
                  <a:pt x="31" y="5"/>
                </a:lnTo>
                <a:cubicBezTo>
                  <a:pt x="31" y="2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9" name=""/>
          <p:cNvSpPr/>
          <p:nvPr/>
        </p:nvSpPr>
        <p:spPr>
          <a:xfrm>
            <a:off x="1789200" y="1413000"/>
            <a:ext cx="334800" cy="27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0" name=""/>
          <p:cNvSpPr/>
          <p:nvPr/>
        </p:nvSpPr>
        <p:spPr>
          <a:xfrm>
            <a:off x="1852920" y="145584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.85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1" name=""/>
          <p:cNvSpPr/>
          <p:nvPr/>
        </p:nvSpPr>
        <p:spPr>
          <a:xfrm>
            <a:off x="3022560" y="2693880"/>
            <a:ext cx="327240" cy="270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2" name=""/>
          <p:cNvSpPr/>
          <p:nvPr/>
        </p:nvSpPr>
        <p:spPr>
          <a:xfrm>
            <a:off x="3079800" y="273672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.80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3" name=""/>
          <p:cNvSpPr/>
          <p:nvPr/>
        </p:nvSpPr>
        <p:spPr>
          <a:xfrm>
            <a:off x="4206960" y="563400"/>
            <a:ext cx="326880" cy="27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4" name=""/>
          <p:cNvSpPr/>
          <p:nvPr/>
        </p:nvSpPr>
        <p:spPr>
          <a:xfrm>
            <a:off x="4262760" y="60660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.90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5" name=""/>
          <p:cNvSpPr/>
          <p:nvPr/>
        </p:nvSpPr>
        <p:spPr>
          <a:xfrm>
            <a:off x="1041480" y="811080"/>
            <a:ext cx="333360" cy="27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6" name=""/>
          <p:cNvSpPr/>
          <p:nvPr/>
        </p:nvSpPr>
        <p:spPr>
          <a:xfrm>
            <a:off x="1103400" y="85392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.10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7" name=""/>
          <p:cNvSpPr/>
          <p:nvPr/>
        </p:nvSpPr>
        <p:spPr>
          <a:xfrm>
            <a:off x="2211480" y="811080"/>
            <a:ext cx="334800" cy="27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8" name=""/>
          <p:cNvSpPr/>
          <p:nvPr/>
        </p:nvSpPr>
        <p:spPr>
          <a:xfrm>
            <a:off x="2275200" y="85392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.10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9" name=""/>
          <p:cNvSpPr/>
          <p:nvPr/>
        </p:nvSpPr>
        <p:spPr>
          <a:xfrm>
            <a:off x="3375000" y="811080"/>
            <a:ext cx="326880" cy="27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0" name=""/>
          <p:cNvSpPr/>
          <p:nvPr/>
        </p:nvSpPr>
        <p:spPr>
          <a:xfrm>
            <a:off x="3432240" y="85392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.10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1" name=""/>
          <p:cNvSpPr/>
          <p:nvPr/>
        </p:nvSpPr>
        <p:spPr>
          <a:xfrm>
            <a:off x="185760" y="5421240"/>
            <a:ext cx="4753080" cy="1008000"/>
          </a:xfrm>
          <a:prstGeom prst="line">
            <a:avLst/>
          </a:prstGeom>
          <a:ln w="14400">
            <a:solidFill>
              <a:srgbClr val="fe000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2" name=""/>
          <p:cNvSpPr/>
          <p:nvPr/>
        </p:nvSpPr>
        <p:spPr>
          <a:xfrm flipV="1">
            <a:off x="173160" y="5361120"/>
            <a:ext cx="4829040" cy="1063440"/>
          </a:xfrm>
          <a:prstGeom prst="line">
            <a:avLst/>
          </a:prstGeom>
          <a:ln w="14400">
            <a:solidFill>
              <a:srgbClr val="fe000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543" name=""/>
          <p:cNvGrpSpPr/>
          <p:nvPr/>
        </p:nvGrpSpPr>
        <p:grpSpPr>
          <a:xfrm>
            <a:off x="5546880" y="5092560"/>
            <a:ext cx="3262320" cy="1433520"/>
            <a:chOff x="5546880" y="5092560"/>
            <a:chExt cx="3262320" cy="1433520"/>
          </a:xfrm>
        </p:grpSpPr>
        <p:sp>
          <p:nvSpPr>
            <p:cNvPr id="2544" name=""/>
            <p:cNvSpPr/>
            <p:nvPr/>
          </p:nvSpPr>
          <p:spPr>
            <a:xfrm>
              <a:off x="5546880" y="5092560"/>
              <a:ext cx="3262320" cy="1433520"/>
            </a:xfrm>
            <a:prstGeom prst="roundRect">
              <a:avLst>
                <a:gd name="adj" fmla="val 16667"/>
              </a:avLst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5" name=""/>
            <p:cNvSpPr/>
            <p:nvPr/>
          </p:nvSpPr>
          <p:spPr>
            <a:xfrm>
              <a:off x="5558400" y="5132520"/>
              <a:ext cx="2212920" cy="1374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2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Not</a:t>
              </a:r>
              <a:endPara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2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Cost</a:t>
              </a:r>
              <a:endPara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2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Competitive</a:t>
              </a:r>
              <a:endPara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6" name=""/>
          <p:cNvSpPr/>
          <p:nvPr/>
        </p:nvSpPr>
        <p:spPr>
          <a:xfrm>
            <a:off x="151920" y="0"/>
            <a:ext cx="545076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0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Where’s the Opportunity?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7" name=""/>
          <p:cNvSpPr/>
          <p:nvPr/>
        </p:nvSpPr>
        <p:spPr>
          <a:xfrm>
            <a:off x="8718480" y="6481800"/>
            <a:ext cx="217440" cy="244440"/>
          </a:xfrm>
          <a:prstGeom prst="ellipse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3AF789F-15E2-4F5F-A258-31A423A8C9CD}" type="slidenum">
              <a:rPr b="1" i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8" name=""/>
          <p:cNvSpPr/>
          <p:nvPr/>
        </p:nvSpPr>
        <p:spPr>
          <a:xfrm>
            <a:off x="668160" y="5751360"/>
            <a:ext cx="184320" cy="21276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549" name=""/>
          <p:cNvGrpSpPr/>
          <p:nvPr/>
        </p:nvGrpSpPr>
        <p:grpSpPr>
          <a:xfrm>
            <a:off x="863640" y="5826240"/>
            <a:ext cx="971280" cy="75960"/>
            <a:chOff x="863640" y="5826240"/>
            <a:chExt cx="971280" cy="75960"/>
          </a:xfrm>
        </p:grpSpPr>
        <p:sp>
          <p:nvSpPr>
            <p:cNvPr id="2550" name=""/>
            <p:cNvSpPr/>
            <p:nvPr/>
          </p:nvSpPr>
          <p:spPr>
            <a:xfrm>
              <a:off x="863640" y="5860800"/>
              <a:ext cx="922320" cy="1440"/>
            </a:xfrm>
            <a:prstGeom prst="line">
              <a:avLst/>
            </a:prstGeom>
            <a:ln cap="rnd" w="792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1" name=""/>
            <p:cNvSpPr/>
            <p:nvPr/>
          </p:nvSpPr>
          <p:spPr>
            <a:xfrm>
              <a:off x="1774440" y="5826240"/>
              <a:ext cx="60480" cy="75960"/>
            </a:xfrm>
            <a:custGeom>
              <a:avLst/>
              <a:gdLst/>
              <a:ahLst/>
              <a:rect l="l" t="t" r="r" b="b"/>
              <a:pathLst>
                <a:path w="43" h="48">
                  <a:moveTo>
                    <a:pt x="0" y="48"/>
                  </a:moveTo>
                  <a:lnTo>
                    <a:pt x="43" y="22"/>
                  </a:lnTo>
                  <a:lnTo>
                    <a:pt x="0" y="0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160" bIns="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552" name=""/>
          <p:cNvGrpSpPr/>
          <p:nvPr/>
        </p:nvGrpSpPr>
        <p:grpSpPr>
          <a:xfrm>
            <a:off x="2013120" y="5826240"/>
            <a:ext cx="1007640" cy="75960"/>
            <a:chOff x="2013120" y="5826240"/>
            <a:chExt cx="1007640" cy="75960"/>
          </a:xfrm>
        </p:grpSpPr>
        <p:sp>
          <p:nvSpPr>
            <p:cNvPr id="2553" name=""/>
            <p:cNvSpPr/>
            <p:nvPr/>
          </p:nvSpPr>
          <p:spPr>
            <a:xfrm>
              <a:off x="2013120" y="5860800"/>
              <a:ext cx="959760" cy="1440"/>
            </a:xfrm>
            <a:prstGeom prst="line">
              <a:avLst/>
            </a:prstGeom>
            <a:ln cap="rnd" w="792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4" name=""/>
            <p:cNvSpPr/>
            <p:nvPr/>
          </p:nvSpPr>
          <p:spPr>
            <a:xfrm>
              <a:off x="2960280" y="5826240"/>
              <a:ext cx="60480" cy="75960"/>
            </a:xfrm>
            <a:custGeom>
              <a:avLst/>
              <a:gdLst/>
              <a:ahLst/>
              <a:rect l="l" t="t" r="r" b="b"/>
              <a:pathLst>
                <a:path w="43" h="48">
                  <a:moveTo>
                    <a:pt x="0" y="48"/>
                  </a:moveTo>
                  <a:lnTo>
                    <a:pt x="43" y="22"/>
                  </a:lnTo>
                  <a:lnTo>
                    <a:pt x="0" y="0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160" bIns="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555" name=""/>
          <p:cNvGrpSpPr/>
          <p:nvPr/>
        </p:nvGrpSpPr>
        <p:grpSpPr>
          <a:xfrm>
            <a:off x="3205080" y="5826240"/>
            <a:ext cx="978120" cy="75960"/>
            <a:chOff x="3205080" y="5826240"/>
            <a:chExt cx="978120" cy="75960"/>
          </a:xfrm>
        </p:grpSpPr>
        <p:sp>
          <p:nvSpPr>
            <p:cNvPr id="2556" name=""/>
            <p:cNvSpPr/>
            <p:nvPr/>
          </p:nvSpPr>
          <p:spPr>
            <a:xfrm>
              <a:off x="3205080" y="5860800"/>
              <a:ext cx="929880" cy="1440"/>
            </a:xfrm>
            <a:prstGeom prst="line">
              <a:avLst/>
            </a:prstGeom>
            <a:ln cap="rnd" w="792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7" name=""/>
            <p:cNvSpPr/>
            <p:nvPr/>
          </p:nvSpPr>
          <p:spPr>
            <a:xfrm>
              <a:off x="4122720" y="5826240"/>
              <a:ext cx="60480" cy="75960"/>
            </a:xfrm>
            <a:custGeom>
              <a:avLst/>
              <a:gdLst/>
              <a:ahLst/>
              <a:rect l="l" t="t" r="r" b="b"/>
              <a:pathLst>
                <a:path w="43" h="48">
                  <a:moveTo>
                    <a:pt x="0" y="48"/>
                  </a:moveTo>
                  <a:lnTo>
                    <a:pt x="43" y="22"/>
                  </a:lnTo>
                  <a:lnTo>
                    <a:pt x="0" y="0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160" bIns="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558" name=""/>
          <p:cNvSpPr/>
          <p:nvPr/>
        </p:nvSpPr>
        <p:spPr>
          <a:xfrm>
            <a:off x="601560" y="5470560"/>
            <a:ext cx="324000" cy="26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9" name=""/>
          <p:cNvSpPr/>
          <p:nvPr/>
        </p:nvSpPr>
        <p:spPr>
          <a:xfrm>
            <a:off x="663840" y="551196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.95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0" name=""/>
          <p:cNvSpPr/>
          <p:nvPr/>
        </p:nvSpPr>
        <p:spPr>
          <a:xfrm>
            <a:off x="1749600" y="5470560"/>
            <a:ext cx="403200" cy="26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1" name=""/>
          <p:cNvSpPr/>
          <p:nvPr/>
        </p:nvSpPr>
        <p:spPr>
          <a:xfrm>
            <a:off x="1805400" y="5511960"/>
            <a:ext cx="32112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1.10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2" name=""/>
          <p:cNvSpPr/>
          <p:nvPr/>
        </p:nvSpPr>
        <p:spPr>
          <a:xfrm>
            <a:off x="2917800" y="5470560"/>
            <a:ext cx="403200" cy="26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3" name=""/>
          <p:cNvSpPr/>
          <p:nvPr/>
        </p:nvSpPr>
        <p:spPr>
          <a:xfrm>
            <a:off x="2973960" y="5511960"/>
            <a:ext cx="32112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1.20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4" name=""/>
          <p:cNvSpPr/>
          <p:nvPr/>
        </p:nvSpPr>
        <p:spPr>
          <a:xfrm>
            <a:off x="4079880" y="5470560"/>
            <a:ext cx="401760" cy="26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5" name=""/>
          <p:cNvSpPr/>
          <p:nvPr/>
        </p:nvSpPr>
        <p:spPr>
          <a:xfrm>
            <a:off x="4134240" y="5511960"/>
            <a:ext cx="32112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1.10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6" name=""/>
          <p:cNvSpPr/>
          <p:nvPr/>
        </p:nvSpPr>
        <p:spPr>
          <a:xfrm>
            <a:off x="1182600" y="5572080"/>
            <a:ext cx="322200" cy="26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7" name=""/>
          <p:cNvSpPr/>
          <p:nvPr/>
        </p:nvSpPr>
        <p:spPr>
          <a:xfrm>
            <a:off x="1243080" y="561492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.20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8" name=""/>
          <p:cNvSpPr/>
          <p:nvPr/>
        </p:nvSpPr>
        <p:spPr>
          <a:xfrm>
            <a:off x="2355840" y="5572080"/>
            <a:ext cx="324000" cy="26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9" name=""/>
          <p:cNvSpPr/>
          <p:nvPr/>
        </p:nvSpPr>
        <p:spPr>
          <a:xfrm>
            <a:off x="2417760" y="561492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.20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0" name=""/>
          <p:cNvSpPr/>
          <p:nvPr/>
        </p:nvSpPr>
        <p:spPr>
          <a:xfrm>
            <a:off x="3552840" y="5572080"/>
            <a:ext cx="317520" cy="26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1" name=""/>
          <p:cNvSpPr/>
          <p:nvPr/>
        </p:nvSpPr>
        <p:spPr>
          <a:xfrm>
            <a:off x="3608640" y="561492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.20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2" name=""/>
          <p:cNvSpPr/>
          <p:nvPr/>
        </p:nvSpPr>
        <p:spPr>
          <a:xfrm>
            <a:off x="1822320" y="5751360"/>
            <a:ext cx="190800" cy="21276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6"/>
                </a:lnTo>
                <a:cubicBezTo>
                  <a:pt x="31" y="3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3" name=""/>
          <p:cNvSpPr/>
          <p:nvPr/>
        </p:nvSpPr>
        <p:spPr>
          <a:xfrm>
            <a:off x="3016080" y="5751360"/>
            <a:ext cx="182880" cy="21276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4" name=""/>
          <p:cNvSpPr/>
          <p:nvPr/>
        </p:nvSpPr>
        <p:spPr>
          <a:xfrm>
            <a:off x="4183200" y="5751360"/>
            <a:ext cx="182520" cy="21276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5" name=""/>
          <p:cNvSpPr/>
          <p:nvPr/>
        </p:nvSpPr>
        <p:spPr>
          <a:xfrm>
            <a:off x="588960" y="1838160"/>
            <a:ext cx="331920" cy="27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6" name=""/>
          <p:cNvSpPr/>
          <p:nvPr/>
        </p:nvSpPr>
        <p:spPr>
          <a:xfrm>
            <a:off x="650880" y="188136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.90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577" name=""/>
          <p:cNvGrpSpPr/>
          <p:nvPr/>
        </p:nvGrpSpPr>
        <p:grpSpPr>
          <a:xfrm>
            <a:off x="833400" y="896760"/>
            <a:ext cx="1088640" cy="1287360"/>
            <a:chOff x="833400" y="896760"/>
            <a:chExt cx="1088640" cy="1287360"/>
          </a:xfrm>
        </p:grpSpPr>
        <p:sp>
          <p:nvSpPr>
            <p:cNvPr id="2578" name=""/>
            <p:cNvSpPr/>
            <p:nvPr/>
          </p:nvSpPr>
          <p:spPr>
            <a:xfrm>
              <a:off x="833400" y="21697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9" name=""/>
            <p:cNvSpPr/>
            <p:nvPr/>
          </p:nvSpPr>
          <p:spPr>
            <a:xfrm>
              <a:off x="851400" y="21492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0" name=""/>
            <p:cNvSpPr/>
            <p:nvPr/>
          </p:nvSpPr>
          <p:spPr>
            <a:xfrm>
              <a:off x="870120" y="21268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1" name=""/>
            <p:cNvSpPr/>
            <p:nvPr/>
          </p:nvSpPr>
          <p:spPr>
            <a:xfrm>
              <a:off x="882720" y="2106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2" name=""/>
            <p:cNvSpPr/>
            <p:nvPr/>
          </p:nvSpPr>
          <p:spPr>
            <a:xfrm>
              <a:off x="902520" y="2085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3" name=""/>
            <p:cNvSpPr/>
            <p:nvPr/>
          </p:nvSpPr>
          <p:spPr>
            <a:xfrm>
              <a:off x="920880" y="2063520"/>
              <a:ext cx="12240" cy="2232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0" y="5"/>
                  </a:moveTo>
                  <a:lnTo>
                    <a:pt x="0" y="9"/>
                  </a:lnTo>
                  <a:lnTo>
                    <a:pt x="0" y="14"/>
                  </a:lnTo>
                  <a:lnTo>
                    <a:pt x="5" y="14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4" name=""/>
            <p:cNvSpPr/>
            <p:nvPr/>
          </p:nvSpPr>
          <p:spPr>
            <a:xfrm>
              <a:off x="939240" y="2049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5" name=""/>
            <p:cNvSpPr/>
            <p:nvPr/>
          </p:nvSpPr>
          <p:spPr>
            <a:xfrm>
              <a:off x="952200" y="20286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6" name=""/>
            <p:cNvSpPr/>
            <p:nvPr/>
          </p:nvSpPr>
          <p:spPr>
            <a:xfrm>
              <a:off x="971640" y="20080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7" name=""/>
            <p:cNvSpPr/>
            <p:nvPr/>
          </p:nvSpPr>
          <p:spPr>
            <a:xfrm>
              <a:off x="990000" y="19857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8" name=""/>
            <p:cNvSpPr/>
            <p:nvPr/>
          </p:nvSpPr>
          <p:spPr>
            <a:xfrm>
              <a:off x="1009800" y="1965240"/>
              <a:ext cx="1152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9" name=""/>
            <p:cNvSpPr/>
            <p:nvPr/>
          </p:nvSpPr>
          <p:spPr>
            <a:xfrm>
              <a:off x="1021320" y="1944360"/>
              <a:ext cx="1224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0" name=""/>
            <p:cNvSpPr/>
            <p:nvPr/>
          </p:nvSpPr>
          <p:spPr>
            <a:xfrm>
              <a:off x="1040760" y="19224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1" name=""/>
            <p:cNvSpPr/>
            <p:nvPr/>
          </p:nvSpPr>
          <p:spPr>
            <a:xfrm>
              <a:off x="1059480" y="19015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2" name=""/>
            <p:cNvSpPr/>
            <p:nvPr/>
          </p:nvSpPr>
          <p:spPr>
            <a:xfrm>
              <a:off x="1078920" y="1879200"/>
              <a:ext cx="1152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3" name=""/>
            <p:cNvSpPr/>
            <p:nvPr/>
          </p:nvSpPr>
          <p:spPr>
            <a:xfrm>
              <a:off x="1090440" y="1858680"/>
              <a:ext cx="12240" cy="20520"/>
            </a:xfrm>
            <a:custGeom>
              <a:avLst/>
              <a:gdLst/>
              <a:ahLst/>
              <a:rect l="l" t="t" r="r" b="b"/>
              <a:pathLst>
                <a:path w="9" h="13">
                  <a:moveTo>
                    <a:pt x="5" y="4"/>
                  </a:moveTo>
                  <a:lnTo>
                    <a:pt x="0" y="9"/>
                  </a:lnTo>
                  <a:lnTo>
                    <a:pt x="5" y="13"/>
                  </a:lnTo>
                  <a:lnTo>
                    <a:pt x="9" y="13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5" y="4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4" name=""/>
            <p:cNvSpPr/>
            <p:nvPr/>
          </p:nvSpPr>
          <p:spPr>
            <a:xfrm>
              <a:off x="1109880" y="1844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5" name=""/>
            <p:cNvSpPr/>
            <p:nvPr/>
          </p:nvSpPr>
          <p:spPr>
            <a:xfrm>
              <a:off x="1128600" y="18237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6" name=""/>
            <p:cNvSpPr/>
            <p:nvPr/>
          </p:nvSpPr>
          <p:spPr>
            <a:xfrm>
              <a:off x="1148400" y="1801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7" name=""/>
            <p:cNvSpPr/>
            <p:nvPr/>
          </p:nvSpPr>
          <p:spPr>
            <a:xfrm>
              <a:off x="1161000" y="178092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8" name=""/>
            <p:cNvSpPr/>
            <p:nvPr/>
          </p:nvSpPr>
          <p:spPr>
            <a:xfrm>
              <a:off x="1179360" y="17604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9" name=""/>
            <p:cNvSpPr/>
            <p:nvPr/>
          </p:nvSpPr>
          <p:spPr>
            <a:xfrm>
              <a:off x="1197720" y="1738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0" name=""/>
            <p:cNvSpPr/>
            <p:nvPr/>
          </p:nvSpPr>
          <p:spPr>
            <a:xfrm>
              <a:off x="1217520" y="17175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1" name=""/>
            <p:cNvSpPr/>
            <p:nvPr/>
          </p:nvSpPr>
          <p:spPr>
            <a:xfrm>
              <a:off x="1230120" y="1695240"/>
              <a:ext cx="1152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5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2" name=""/>
            <p:cNvSpPr/>
            <p:nvPr/>
          </p:nvSpPr>
          <p:spPr>
            <a:xfrm>
              <a:off x="1248480" y="16747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3" name=""/>
            <p:cNvSpPr/>
            <p:nvPr/>
          </p:nvSpPr>
          <p:spPr>
            <a:xfrm>
              <a:off x="1266840" y="1653840"/>
              <a:ext cx="12600" cy="20880"/>
            </a:xfrm>
            <a:custGeom>
              <a:avLst/>
              <a:gdLst/>
              <a:ahLst/>
              <a:rect l="l" t="t" r="r" b="b"/>
              <a:pathLst>
                <a:path w="9" h="13">
                  <a:moveTo>
                    <a:pt x="0" y="4"/>
                  </a:moveTo>
                  <a:lnTo>
                    <a:pt x="0" y="9"/>
                  </a:lnTo>
                  <a:lnTo>
                    <a:pt x="0" y="13"/>
                  </a:lnTo>
                  <a:lnTo>
                    <a:pt x="5" y="13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4" name=""/>
            <p:cNvSpPr/>
            <p:nvPr/>
          </p:nvSpPr>
          <p:spPr>
            <a:xfrm>
              <a:off x="1286640" y="16398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5" name=""/>
            <p:cNvSpPr/>
            <p:nvPr/>
          </p:nvSpPr>
          <p:spPr>
            <a:xfrm>
              <a:off x="1299240" y="1617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6" name=""/>
            <p:cNvSpPr/>
            <p:nvPr/>
          </p:nvSpPr>
          <p:spPr>
            <a:xfrm>
              <a:off x="1317960" y="15969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7" name=""/>
            <p:cNvSpPr/>
            <p:nvPr/>
          </p:nvSpPr>
          <p:spPr>
            <a:xfrm>
              <a:off x="1335960" y="1576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8" name=""/>
            <p:cNvSpPr/>
            <p:nvPr/>
          </p:nvSpPr>
          <p:spPr>
            <a:xfrm>
              <a:off x="1356120" y="15537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9" name=""/>
            <p:cNvSpPr/>
            <p:nvPr/>
          </p:nvSpPr>
          <p:spPr>
            <a:xfrm>
              <a:off x="1368360" y="1533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0" name=""/>
            <p:cNvSpPr/>
            <p:nvPr/>
          </p:nvSpPr>
          <p:spPr>
            <a:xfrm>
              <a:off x="1387080" y="151272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1" name=""/>
            <p:cNvSpPr/>
            <p:nvPr/>
          </p:nvSpPr>
          <p:spPr>
            <a:xfrm>
              <a:off x="1405440" y="14904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2" name=""/>
            <p:cNvSpPr/>
            <p:nvPr/>
          </p:nvSpPr>
          <p:spPr>
            <a:xfrm>
              <a:off x="1425240" y="14698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3" name=""/>
            <p:cNvSpPr/>
            <p:nvPr/>
          </p:nvSpPr>
          <p:spPr>
            <a:xfrm>
              <a:off x="1437840" y="1447560"/>
              <a:ext cx="12240" cy="2232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4" y="5"/>
                  </a:moveTo>
                  <a:lnTo>
                    <a:pt x="0" y="9"/>
                  </a:lnTo>
                  <a:lnTo>
                    <a:pt x="4" y="14"/>
                  </a:lnTo>
                  <a:lnTo>
                    <a:pt x="9" y="14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lnTo>
                    <a:pt x="4" y="5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4" name=""/>
            <p:cNvSpPr/>
            <p:nvPr/>
          </p:nvSpPr>
          <p:spPr>
            <a:xfrm>
              <a:off x="1456200" y="14331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5" name=""/>
            <p:cNvSpPr/>
            <p:nvPr/>
          </p:nvSpPr>
          <p:spPr>
            <a:xfrm>
              <a:off x="1474560" y="14126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6" name=""/>
            <p:cNvSpPr/>
            <p:nvPr/>
          </p:nvSpPr>
          <p:spPr>
            <a:xfrm>
              <a:off x="1494360" y="13921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7" name=""/>
            <p:cNvSpPr/>
            <p:nvPr/>
          </p:nvSpPr>
          <p:spPr>
            <a:xfrm>
              <a:off x="1507320" y="13698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8" name=""/>
            <p:cNvSpPr/>
            <p:nvPr/>
          </p:nvSpPr>
          <p:spPr>
            <a:xfrm>
              <a:off x="1525320" y="13492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9" name=""/>
            <p:cNvSpPr/>
            <p:nvPr/>
          </p:nvSpPr>
          <p:spPr>
            <a:xfrm>
              <a:off x="1545120" y="1328400"/>
              <a:ext cx="11160" cy="12960"/>
            </a:xfrm>
            <a:custGeom>
              <a:avLst/>
              <a:gdLst/>
              <a:ahLst/>
              <a:rect l="l" t="t" r="r" b="b"/>
              <a:pathLst>
                <a:path w="8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8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0" name=""/>
            <p:cNvSpPr/>
            <p:nvPr/>
          </p:nvSpPr>
          <p:spPr>
            <a:xfrm>
              <a:off x="1563480" y="13064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1" name=""/>
            <p:cNvSpPr/>
            <p:nvPr/>
          </p:nvSpPr>
          <p:spPr>
            <a:xfrm>
              <a:off x="1576440" y="12855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2" name=""/>
            <p:cNvSpPr/>
            <p:nvPr/>
          </p:nvSpPr>
          <p:spPr>
            <a:xfrm>
              <a:off x="1594440" y="1263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3" name=""/>
            <p:cNvSpPr/>
            <p:nvPr/>
          </p:nvSpPr>
          <p:spPr>
            <a:xfrm>
              <a:off x="1614600" y="1242720"/>
              <a:ext cx="12240" cy="20520"/>
            </a:xfrm>
            <a:custGeom>
              <a:avLst/>
              <a:gdLst/>
              <a:ahLst/>
              <a:rect l="l" t="t" r="r" b="b"/>
              <a:pathLst>
                <a:path w="9" h="13">
                  <a:moveTo>
                    <a:pt x="0" y="5"/>
                  </a:moveTo>
                  <a:lnTo>
                    <a:pt x="0" y="9"/>
                  </a:lnTo>
                  <a:lnTo>
                    <a:pt x="0" y="13"/>
                  </a:lnTo>
                  <a:lnTo>
                    <a:pt x="4" y="13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4" name=""/>
            <p:cNvSpPr/>
            <p:nvPr/>
          </p:nvSpPr>
          <p:spPr>
            <a:xfrm>
              <a:off x="1632600" y="1228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5" name=""/>
            <p:cNvSpPr/>
            <p:nvPr/>
          </p:nvSpPr>
          <p:spPr>
            <a:xfrm>
              <a:off x="1645560" y="12078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6" name=""/>
            <p:cNvSpPr/>
            <p:nvPr/>
          </p:nvSpPr>
          <p:spPr>
            <a:xfrm>
              <a:off x="1663920" y="1185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7" name=""/>
            <p:cNvSpPr/>
            <p:nvPr/>
          </p:nvSpPr>
          <p:spPr>
            <a:xfrm>
              <a:off x="1683720" y="11649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8" name=""/>
            <p:cNvSpPr/>
            <p:nvPr/>
          </p:nvSpPr>
          <p:spPr>
            <a:xfrm>
              <a:off x="1701720" y="11444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9" name=""/>
            <p:cNvSpPr/>
            <p:nvPr/>
          </p:nvSpPr>
          <p:spPr>
            <a:xfrm>
              <a:off x="1720080" y="1122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0" name=""/>
            <p:cNvSpPr/>
            <p:nvPr/>
          </p:nvSpPr>
          <p:spPr>
            <a:xfrm>
              <a:off x="1733040" y="11016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1" name=""/>
            <p:cNvSpPr/>
            <p:nvPr/>
          </p:nvSpPr>
          <p:spPr>
            <a:xfrm>
              <a:off x="1752840" y="1079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2" name=""/>
            <p:cNvSpPr/>
            <p:nvPr/>
          </p:nvSpPr>
          <p:spPr>
            <a:xfrm>
              <a:off x="1771200" y="1058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3" name=""/>
            <p:cNvSpPr/>
            <p:nvPr/>
          </p:nvSpPr>
          <p:spPr>
            <a:xfrm>
              <a:off x="1789560" y="1037880"/>
              <a:ext cx="12240" cy="20880"/>
            </a:xfrm>
            <a:custGeom>
              <a:avLst/>
              <a:gdLst/>
              <a:ahLst/>
              <a:rect l="l" t="t" r="r" b="b"/>
              <a:pathLst>
                <a:path w="9" h="13">
                  <a:moveTo>
                    <a:pt x="0" y="4"/>
                  </a:moveTo>
                  <a:lnTo>
                    <a:pt x="0" y="9"/>
                  </a:lnTo>
                  <a:lnTo>
                    <a:pt x="0" y="13"/>
                  </a:lnTo>
                  <a:lnTo>
                    <a:pt x="5" y="13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4" name=""/>
            <p:cNvSpPr/>
            <p:nvPr/>
          </p:nvSpPr>
          <p:spPr>
            <a:xfrm>
              <a:off x="1802160" y="1023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5" name=""/>
            <p:cNvSpPr/>
            <p:nvPr/>
          </p:nvSpPr>
          <p:spPr>
            <a:xfrm>
              <a:off x="1821960" y="10015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6" name=""/>
            <p:cNvSpPr/>
            <p:nvPr/>
          </p:nvSpPr>
          <p:spPr>
            <a:xfrm>
              <a:off x="1840320" y="9810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7" name=""/>
            <p:cNvSpPr/>
            <p:nvPr/>
          </p:nvSpPr>
          <p:spPr>
            <a:xfrm>
              <a:off x="1860120" y="96012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8" name=""/>
            <p:cNvSpPr/>
            <p:nvPr/>
          </p:nvSpPr>
          <p:spPr>
            <a:xfrm>
              <a:off x="1871280" y="937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9" name=""/>
            <p:cNvSpPr/>
            <p:nvPr/>
          </p:nvSpPr>
          <p:spPr>
            <a:xfrm>
              <a:off x="1891080" y="917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0" name=""/>
            <p:cNvSpPr/>
            <p:nvPr/>
          </p:nvSpPr>
          <p:spPr>
            <a:xfrm>
              <a:off x="1909440" y="89676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641" name=""/>
          <p:cNvGrpSpPr/>
          <p:nvPr/>
        </p:nvGrpSpPr>
        <p:grpSpPr>
          <a:xfrm>
            <a:off x="826920" y="1355760"/>
            <a:ext cx="1076040" cy="822240"/>
            <a:chOff x="826920" y="1355760"/>
            <a:chExt cx="1076040" cy="822240"/>
          </a:xfrm>
        </p:grpSpPr>
        <p:sp>
          <p:nvSpPr>
            <p:cNvPr id="2642" name=""/>
            <p:cNvSpPr/>
            <p:nvPr/>
          </p:nvSpPr>
          <p:spPr>
            <a:xfrm>
              <a:off x="826920" y="21639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3" name=""/>
            <p:cNvSpPr/>
            <p:nvPr/>
          </p:nvSpPr>
          <p:spPr>
            <a:xfrm>
              <a:off x="846720" y="214956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4" name=""/>
            <p:cNvSpPr/>
            <p:nvPr/>
          </p:nvSpPr>
          <p:spPr>
            <a:xfrm>
              <a:off x="870480" y="21351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5" name=""/>
            <p:cNvSpPr/>
            <p:nvPr/>
          </p:nvSpPr>
          <p:spPr>
            <a:xfrm>
              <a:off x="890280" y="211464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6" name=""/>
            <p:cNvSpPr/>
            <p:nvPr/>
          </p:nvSpPr>
          <p:spPr>
            <a:xfrm>
              <a:off x="908640" y="2100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7" name=""/>
            <p:cNvSpPr/>
            <p:nvPr/>
          </p:nvSpPr>
          <p:spPr>
            <a:xfrm>
              <a:off x="933840" y="20862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8" name=""/>
            <p:cNvSpPr/>
            <p:nvPr/>
          </p:nvSpPr>
          <p:spPr>
            <a:xfrm>
              <a:off x="952560" y="20718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9" name=""/>
            <p:cNvSpPr/>
            <p:nvPr/>
          </p:nvSpPr>
          <p:spPr>
            <a:xfrm>
              <a:off x="972000" y="2049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0" name=""/>
            <p:cNvSpPr/>
            <p:nvPr/>
          </p:nvSpPr>
          <p:spPr>
            <a:xfrm>
              <a:off x="997560" y="203688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1" name=""/>
            <p:cNvSpPr/>
            <p:nvPr/>
          </p:nvSpPr>
          <p:spPr>
            <a:xfrm>
              <a:off x="1015920" y="2022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2" name=""/>
            <p:cNvSpPr/>
            <p:nvPr/>
          </p:nvSpPr>
          <p:spPr>
            <a:xfrm>
              <a:off x="1033920" y="20084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3" name=""/>
            <p:cNvSpPr/>
            <p:nvPr/>
          </p:nvSpPr>
          <p:spPr>
            <a:xfrm>
              <a:off x="1059480" y="19861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4" name=""/>
            <p:cNvSpPr/>
            <p:nvPr/>
          </p:nvSpPr>
          <p:spPr>
            <a:xfrm>
              <a:off x="1079280" y="197172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5" name=""/>
            <p:cNvSpPr/>
            <p:nvPr/>
          </p:nvSpPr>
          <p:spPr>
            <a:xfrm>
              <a:off x="1097640" y="195768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6" name=""/>
            <p:cNvSpPr/>
            <p:nvPr/>
          </p:nvSpPr>
          <p:spPr>
            <a:xfrm>
              <a:off x="1116000" y="194472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7" name=""/>
            <p:cNvSpPr/>
            <p:nvPr/>
          </p:nvSpPr>
          <p:spPr>
            <a:xfrm>
              <a:off x="1141200" y="19306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8" name=""/>
            <p:cNvSpPr/>
            <p:nvPr/>
          </p:nvSpPr>
          <p:spPr>
            <a:xfrm>
              <a:off x="1161000" y="190836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5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9" name=""/>
            <p:cNvSpPr/>
            <p:nvPr/>
          </p:nvSpPr>
          <p:spPr>
            <a:xfrm>
              <a:off x="1179720" y="18939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0" name=""/>
            <p:cNvSpPr/>
            <p:nvPr/>
          </p:nvSpPr>
          <p:spPr>
            <a:xfrm>
              <a:off x="1204920" y="18795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1" name=""/>
            <p:cNvSpPr/>
            <p:nvPr/>
          </p:nvSpPr>
          <p:spPr>
            <a:xfrm>
              <a:off x="1222920" y="18655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2" name=""/>
            <p:cNvSpPr/>
            <p:nvPr/>
          </p:nvSpPr>
          <p:spPr>
            <a:xfrm>
              <a:off x="1241640" y="18446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3" name=""/>
            <p:cNvSpPr/>
            <p:nvPr/>
          </p:nvSpPr>
          <p:spPr>
            <a:xfrm>
              <a:off x="1266840" y="18306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4" name=""/>
            <p:cNvSpPr/>
            <p:nvPr/>
          </p:nvSpPr>
          <p:spPr>
            <a:xfrm>
              <a:off x="1286640" y="18162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5" name=""/>
            <p:cNvSpPr/>
            <p:nvPr/>
          </p:nvSpPr>
          <p:spPr>
            <a:xfrm>
              <a:off x="1305000" y="1801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6" name=""/>
            <p:cNvSpPr/>
            <p:nvPr/>
          </p:nvSpPr>
          <p:spPr>
            <a:xfrm>
              <a:off x="1330200" y="1781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7" name=""/>
            <p:cNvSpPr/>
            <p:nvPr/>
          </p:nvSpPr>
          <p:spPr>
            <a:xfrm>
              <a:off x="1348920" y="17668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8" name=""/>
            <p:cNvSpPr/>
            <p:nvPr/>
          </p:nvSpPr>
          <p:spPr>
            <a:xfrm>
              <a:off x="1368360" y="1752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9" name=""/>
            <p:cNvSpPr/>
            <p:nvPr/>
          </p:nvSpPr>
          <p:spPr>
            <a:xfrm>
              <a:off x="1393920" y="173844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70" name=""/>
            <p:cNvSpPr/>
            <p:nvPr/>
          </p:nvSpPr>
          <p:spPr>
            <a:xfrm>
              <a:off x="1412280" y="17179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71" name=""/>
            <p:cNvSpPr/>
            <p:nvPr/>
          </p:nvSpPr>
          <p:spPr>
            <a:xfrm>
              <a:off x="1430280" y="17035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72" name=""/>
            <p:cNvSpPr/>
            <p:nvPr/>
          </p:nvSpPr>
          <p:spPr>
            <a:xfrm>
              <a:off x="1455840" y="1689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73" name=""/>
            <p:cNvSpPr/>
            <p:nvPr/>
          </p:nvSpPr>
          <p:spPr>
            <a:xfrm>
              <a:off x="1474200" y="16750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74" name=""/>
            <p:cNvSpPr/>
            <p:nvPr/>
          </p:nvSpPr>
          <p:spPr>
            <a:xfrm>
              <a:off x="1494000" y="1660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75" name=""/>
            <p:cNvSpPr/>
            <p:nvPr/>
          </p:nvSpPr>
          <p:spPr>
            <a:xfrm>
              <a:off x="1519200" y="16401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76" name=""/>
            <p:cNvSpPr/>
            <p:nvPr/>
          </p:nvSpPr>
          <p:spPr>
            <a:xfrm>
              <a:off x="1537920" y="16257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77" name=""/>
            <p:cNvSpPr/>
            <p:nvPr/>
          </p:nvSpPr>
          <p:spPr>
            <a:xfrm>
              <a:off x="1555920" y="1611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78" name=""/>
            <p:cNvSpPr/>
            <p:nvPr/>
          </p:nvSpPr>
          <p:spPr>
            <a:xfrm>
              <a:off x="1576080" y="15973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79" name=""/>
            <p:cNvSpPr/>
            <p:nvPr/>
          </p:nvSpPr>
          <p:spPr>
            <a:xfrm>
              <a:off x="1601280" y="1576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80" name=""/>
            <p:cNvSpPr/>
            <p:nvPr/>
          </p:nvSpPr>
          <p:spPr>
            <a:xfrm>
              <a:off x="1619280" y="15624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81" name=""/>
            <p:cNvSpPr/>
            <p:nvPr/>
          </p:nvSpPr>
          <p:spPr>
            <a:xfrm>
              <a:off x="1638000" y="1548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82" name=""/>
            <p:cNvSpPr/>
            <p:nvPr/>
          </p:nvSpPr>
          <p:spPr>
            <a:xfrm>
              <a:off x="1663200" y="15336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83" name=""/>
            <p:cNvSpPr/>
            <p:nvPr/>
          </p:nvSpPr>
          <p:spPr>
            <a:xfrm>
              <a:off x="1683000" y="151308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4" y="0"/>
                  </a:moveTo>
                  <a:lnTo>
                    <a:pt x="0" y="4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84" name=""/>
            <p:cNvSpPr/>
            <p:nvPr/>
          </p:nvSpPr>
          <p:spPr>
            <a:xfrm>
              <a:off x="1701360" y="1498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85" name=""/>
            <p:cNvSpPr/>
            <p:nvPr/>
          </p:nvSpPr>
          <p:spPr>
            <a:xfrm>
              <a:off x="1726920" y="14842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86" name=""/>
            <p:cNvSpPr/>
            <p:nvPr/>
          </p:nvSpPr>
          <p:spPr>
            <a:xfrm>
              <a:off x="1745280" y="1470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87" name=""/>
            <p:cNvSpPr/>
            <p:nvPr/>
          </p:nvSpPr>
          <p:spPr>
            <a:xfrm>
              <a:off x="1765080" y="14558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88" name=""/>
            <p:cNvSpPr/>
            <p:nvPr/>
          </p:nvSpPr>
          <p:spPr>
            <a:xfrm>
              <a:off x="1788840" y="14335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89" name=""/>
            <p:cNvSpPr/>
            <p:nvPr/>
          </p:nvSpPr>
          <p:spPr>
            <a:xfrm>
              <a:off x="1808640" y="142092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4" y="0"/>
                  </a:moveTo>
                  <a:lnTo>
                    <a:pt x="0" y="4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0" name=""/>
            <p:cNvSpPr/>
            <p:nvPr/>
          </p:nvSpPr>
          <p:spPr>
            <a:xfrm>
              <a:off x="1827000" y="14065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1" name=""/>
            <p:cNvSpPr/>
            <p:nvPr/>
          </p:nvSpPr>
          <p:spPr>
            <a:xfrm>
              <a:off x="1852200" y="13924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2" name=""/>
            <p:cNvSpPr/>
            <p:nvPr/>
          </p:nvSpPr>
          <p:spPr>
            <a:xfrm>
              <a:off x="1870560" y="13701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3" name=""/>
            <p:cNvSpPr/>
            <p:nvPr/>
          </p:nvSpPr>
          <p:spPr>
            <a:xfrm>
              <a:off x="1890360" y="13557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694" name=""/>
          <p:cNvGrpSpPr/>
          <p:nvPr/>
        </p:nvGrpSpPr>
        <p:grpSpPr>
          <a:xfrm>
            <a:off x="833400" y="1738440"/>
            <a:ext cx="1069560" cy="439560"/>
            <a:chOff x="833400" y="1738440"/>
            <a:chExt cx="1069560" cy="439560"/>
          </a:xfrm>
        </p:grpSpPr>
        <p:sp>
          <p:nvSpPr>
            <p:cNvPr id="2695" name=""/>
            <p:cNvSpPr/>
            <p:nvPr/>
          </p:nvSpPr>
          <p:spPr>
            <a:xfrm flipV="1">
              <a:off x="833400" y="1787760"/>
              <a:ext cx="993600" cy="390240"/>
            </a:xfrm>
            <a:prstGeom prst="line">
              <a:avLst/>
            </a:prstGeom>
            <a:ln w="2052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6" name=""/>
            <p:cNvSpPr/>
            <p:nvPr/>
          </p:nvSpPr>
          <p:spPr>
            <a:xfrm>
              <a:off x="1801440" y="1738440"/>
              <a:ext cx="101520" cy="106200"/>
            </a:xfrm>
            <a:custGeom>
              <a:avLst/>
              <a:gdLst/>
              <a:ahLst/>
              <a:rect l="l" t="t" r="r" b="b"/>
              <a:pathLst>
                <a:path w="72" h="67">
                  <a:moveTo>
                    <a:pt x="23" y="67"/>
                  </a:moveTo>
                  <a:lnTo>
                    <a:pt x="72" y="9"/>
                  </a:lnTo>
                  <a:lnTo>
                    <a:pt x="0" y="0"/>
                  </a:lnTo>
                  <a:lnTo>
                    <a:pt x="23" y="67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697" name=""/>
          <p:cNvGrpSpPr/>
          <p:nvPr/>
        </p:nvGrpSpPr>
        <p:grpSpPr>
          <a:xfrm>
            <a:off x="833400" y="2170080"/>
            <a:ext cx="1069560" cy="22320"/>
            <a:chOff x="833400" y="2170080"/>
            <a:chExt cx="1069560" cy="22320"/>
          </a:xfrm>
        </p:grpSpPr>
        <p:sp>
          <p:nvSpPr>
            <p:cNvPr id="2698" name=""/>
            <p:cNvSpPr/>
            <p:nvPr/>
          </p:nvSpPr>
          <p:spPr>
            <a:xfrm>
              <a:off x="83340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9" name=""/>
            <p:cNvSpPr/>
            <p:nvPr/>
          </p:nvSpPr>
          <p:spPr>
            <a:xfrm>
              <a:off x="85716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0" name=""/>
            <p:cNvSpPr/>
            <p:nvPr/>
          </p:nvSpPr>
          <p:spPr>
            <a:xfrm>
              <a:off x="88236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1" name=""/>
            <p:cNvSpPr/>
            <p:nvPr/>
          </p:nvSpPr>
          <p:spPr>
            <a:xfrm>
              <a:off x="90828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2" name=""/>
            <p:cNvSpPr/>
            <p:nvPr/>
          </p:nvSpPr>
          <p:spPr>
            <a:xfrm>
              <a:off x="93348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3" name=""/>
            <p:cNvSpPr/>
            <p:nvPr/>
          </p:nvSpPr>
          <p:spPr>
            <a:xfrm>
              <a:off x="959040" y="2178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4" name=""/>
            <p:cNvSpPr/>
            <p:nvPr/>
          </p:nvSpPr>
          <p:spPr>
            <a:xfrm>
              <a:off x="98424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5" name=""/>
            <p:cNvSpPr/>
            <p:nvPr/>
          </p:nvSpPr>
          <p:spPr>
            <a:xfrm>
              <a:off x="1009440" y="2178000"/>
              <a:ext cx="1152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6" name=""/>
            <p:cNvSpPr/>
            <p:nvPr/>
          </p:nvSpPr>
          <p:spPr>
            <a:xfrm>
              <a:off x="103356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7" name=""/>
            <p:cNvSpPr/>
            <p:nvPr/>
          </p:nvSpPr>
          <p:spPr>
            <a:xfrm>
              <a:off x="1059120" y="2178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8" name=""/>
            <p:cNvSpPr/>
            <p:nvPr/>
          </p:nvSpPr>
          <p:spPr>
            <a:xfrm>
              <a:off x="108432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9" name=""/>
            <p:cNvSpPr/>
            <p:nvPr/>
          </p:nvSpPr>
          <p:spPr>
            <a:xfrm>
              <a:off x="110988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0" name=""/>
            <p:cNvSpPr/>
            <p:nvPr/>
          </p:nvSpPr>
          <p:spPr>
            <a:xfrm>
              <a:off x="113544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1" name=""/>
            <p:cNvSpPr/>
            <p:nvPr/>
          </p:nvSpPr>
          <p:spPr>
            <a:xfrm>
              <a:off x="1160640" y="217800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2" name=""/>
            <p:cNvSpPr/>
            <p:nvPr/>
          </p:nvSpPr>
          <p:spPr>
            <a:xfrm>
              <a:off x="118476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3" name=""/>
            <p:cNvSpPr/>
            <p:nvPr/>
          </p:nvSpPr>
          <p:spPr>
            <a:xfrm>
              <a:off x="1210320" y="2178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4" name=""/>
            <p:cNvSpPr/>
            <p:nvPr/>
          </p:nvSpPr>
          <p:spPr>
            <a:xfrm>
              <a:off x="123552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5" name=""/>
            <p:cNvSpPr/>
            <p:nvPr/>
          </p:nvSpPr>
          <p:spPr>
            <a:xfrm>
              <a:off x="126072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6" name=""/>
            <p:cNvSpPr/>
            <p:nvPr/>
          </p:nvSpPr>
          <p:spPr>
            <a:xfrm>
              <a:off x="1286280" y="2178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7" name=""/>
            <p:cNvSpPr/>
            <p:nvPr/>
          </p:nvSpPr>
          <p:spPr>
            <a:xfrm>
              <a:off x="1311840" y="217800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8" name=""/>
            <p:cNvSpPr/>
            <p:nvPr/>
          </p:nvSpPr>
          <p:spPr>
            <a:xfrm>
              <a:off x="133560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9" name=""/>
            <p:cNvSpPr/>
            <p:nvPr/>
          </p:nvSpPr>
          <p:spPr>
            <a:xfrm>
              <a:off x="136116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0" name=""/>
            <p:cNvSpPr/>
            <p:nvPr/>
          </p:nvSpPr>
          <p:spPr>
            <a:xfrm>
              <a:off x="1386720" y="21700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1" name=""/>
            <p:cNvSpPr/>
            <p:nvPr/>
          </p:nvSpPr>
          <p:spPr>
            <a:xfrm>
              <a:off x="141192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2" name=""/>
            <p:cNvSpPr/>
            <p:nvPr/>
          </p:nvSpPr>
          <p:spPr>
            <a:xfrm>
              <a:off x="1437480" y="21700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3" name=""/>
            <p:cNvSpPr/>
            <p:nvPr/>
          </p:nvSpPr>
          <p:spPr>
            <a:xfrm>
              <a:off x="1462680" y="217008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5"/>
                  </a:lnTo>
                  <a:lnTo>
                    <a:pt x="8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4" name=""/>
            <p:cNvSpPr/>
            <p:nvPr/>
          </p:nvSpPr>
          <p:spPr>
            <a:xfrm>
              <a:off x="148680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5" name=""/>
            <p:cNvSpPr/>
            <p:nvPr/>
          </p:nvSpPr>
          <p:spPr>
            <a:xfrm>
              <a:off x="151200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6" name=""/>
            <p:cNvSpPr/>
            <p:nvPr/>
          </p:nvSpPr>
          <p:spPr>
            <a:xfrm>
              <a:off x="1537560" y="21700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7" name=""/>
            <p:cNvSpPr/>
            <p:nvPr/>
          </p:nvSpPr>
          <p:spPr>
            <a:xfrm>
              <a:off x="156312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8" name=""/>
            <p:cNvSpPr/>
            <p:nvPr/>
          </p:nvSpPr>
          <p:spPr>
            <a:xfrm>
              <a:off x="158832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9" name=""/>
            <p:cNvSpPr/>
            <p:nvPr/>
          </p:nvSpPr>
          <p:spPr>
            <a:xfrm>
              <a:off x="1613880" y="21700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0" name=""/>
            <p:cNvSpPr/>
            <p:nvPr/>
          </p:nvSpPr>
          <p:spPr>
            <a:xfrm>
              <a:off x="1638000" y="21700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1" name=""/>
            <p:cNvSpPr/>
            <p:nvPr/>
          </p:nvSpPr>
          <p:spPr>
            <a:xfrm>
              <a:off x="166320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2" name=""/>
            <p:cNvSpPr/>
            <p:nvPr/>
          </p:nvSpPr>
          <p:spPr>
            <a:xfrm>
              <a:off x="168840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3" name=""/>
            <p:cNvSpPr/>
            <p:nvPr/>
          </p:nvSpPr>
          <p:spPr>
            <a:xfrm>
              <a:off x="171396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4" name=""/>
            <p:cNvSpPr/>
            <p:nvPr/>
          </p:nvSpPr>
          <p:spPr>
            <a:xfrm>
              <a:off x="173916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5" name=""/>
            <p:cNvSpPr/>
            <p:nvPr/>
          </p:nvSpPr>
          <p:spPr>
            <a:xfrm>
              <a:off x="1765080" y="21700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6" name=""/>
            <p:cNvSpPr/>
            <p:nvPr/>
          </p:nvSpPr>
          <p:spPr>
            <a:xfrm>
              <a:off x="1788840" y="21700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7" name=""/>
            <p:cNvSpPr/>
            <p:nvPr/>
          </p:nvSpPr>
          <p:spPr>
            <a:xfrm>
              <a:off x="181404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8" name=""/>
            <p:cNvSpPr/>
            <p:nvPr/>
          </p:nvSpPr>
          <p:spPr>
            <a:xfrm>
              <a:off x="183960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9" name=""/>
            <p:cNvSpPr/>
            <p:nvPr/>
          </p:nvSpPr>
          <p:spPr>
            <a:xfrm>
              <a:off x="1865160" y="21700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0" name=""/>
            <p:cNvSpPr/>
            <p:nvPr/>
          </p:nvSpPr>
          <p:spPr>
            <a:xfrm>
              <a:off x="189036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741" name=""/>
          <p:cNvGrpSpPr/>
          <p:nvPr/>
        </p:nvGrpSpPr>
        <p:grpSpPr>
          <a:xfrm>
            <a:off x="826920" y="2178000"/>
            <a:ext cx="1082520" cy="432000"/>
            <a:chOff x="826920" y="2178000"/>
            <a:chExt cx="1082520" cy="432000"/>
          </a:xfrm>
        </p:grpSpPr>
        <p:sp>
          <p:nvSpPr>
            <p:cNvPr id="2742" name=""/>
            <p:cNvSpPr/>
            <p:nvPr/>
          </p:nvSpPr>
          <p:spPr>
            <a:xfrm>
              <a:off x="82692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3" name=""/>
            <p:cNvSpPr/>
            <p:nvPr/>
          </p:nvSpPr>
          <p:spPr>
            <a:xfrm>
              <a:off x="852120" y="2184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4" name=""/>
            <p:cNvSpPr/>
            <p:nvPr/>
          </p:nvSpPr>
          <p:spPr>
            <a:xfrm>
              <a:off x="877680" y="2198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5" name=""/>
            <p:cNvSpPr/>
            <p:nvPr/>
          </p:nvSpPr>
          <p:spPr>
            <a:xfrm>
              <a:off x="896040" y="220680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6" name=""/>
            <p:cNvSpPr/>
            <p:nvPr/>
          </p:nvSpPr>
          <p:spPr>
            <a:xfrm>
              <a:off x="921600" y="221328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7" name=""/>
            <p:cNvSpPr/>
            <p:nvPr/>
          </p:nvSpPr>
          <p:spPr>
            <a:xfrm>
              <a:off x="946800" y="2227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8" name=""/>
            <p:cNvSpPr/>
            <p:nvPr/>
          </p:nvSpPr>
          <p:spPr>
            <a:xfrm>
              <a:off x="972000" y="2233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9" name=""/>
            <p:cNvSpPr/>
            <p:nvPr/>
          </p:nvSpPr>
          <p:spPr>
            <a:xfrm>
              <a:off x="990720" y="22417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0" name=""/>
            <p:cNvSpPr/>
            <p:nvPr/>
          </p:nvSpPr>
          <p:spPr>
            <a:xfrm>
              <a:off x="1015920" y="22561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1" name=""/>
            <p:cNvSpPr/>
            <p:nvPr/>
          </p:nvSpPr>
          <p:spPr>
            <a:xfrm>
              <a:off x="1041120" y="2262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2" name=""/>
            <p:cNvSpPr/>
            <p:nvPr/>
          </p:nvSpPr>
          <p:spPr>
            <a:xfrm>
              <a:off x="1067040" y="22701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3" name=""/>
            <p:cNvSpPr/>
            <p:nvPr/>
          </p:nvSpPr>
          <p:spPr>
            <a:xfrm>
              <a:off x="1090800" y="22766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4" name=""/>
            <p:cNvSpPr/>
            <p:nvPr/>
          </p:nvSpPr>
          <p:spPr>
            <a:xfrm>
              <a:off x="1110600" y="22910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5" name=""/>
            <p:cNvSpPr/>
            <p:nvPr/>
          </p:nvSpPr>
          <p:spPr>
            <a:xfrm>
              <a:off x="1136160" y="229896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6" name=""/>
            <p:cNvSpPr/>
            <p:nvPr/>
          </p:nvSpPr>
          <p:spPr>
            <a:xfrm>
              <a:off x="1161360" y="230508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7" name=""/>
            <p:cNvSpPr/>
            <p:nvPr/>
          </p:nvSpPr>
          <p:spPr>
            <a:xfrm>
              <a:off x="1185480" y="2319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8" name=""/>
            <p:cNvSpPr/>
            <p:nvPr/>
          </p:nvSpPr>
          <p:spPr>
            <a:xfrm>
              <a:off x="1205280" y="23259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9" name=""/>
            <p:cNvSpPr/>
            <p:nvPr/>
          </p:nvSpPr>
          <p:spPr>
            <a:xfrm>
              <a:off x="1230480" y="2333880"/>
              <a:ext cx="1152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0" name=""/>
            <p:cNvSpPr/>
            <p:nvPr/>
          </p:nvSpPr>
          <p:spPr>
            <a:xfrm>
              <a:off x="1254600" y="23479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1" name=""/>
            <p:cNvSpPr/>
            <p:nvPr/>
          </p:nvSpPr>
          <p:spPr>
            <a:xfrm>
              <a:off x="1280160" y="23544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2" name=""/>
            <p:cNvSpPr/>
            <p:nvPr/>
          </p:nvSpPr>
          <p:spPr>
            <a:xfrm>
              <a:off x="1305360" y="2362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3" name=""/>
            <p:cNvSpPr/>
            <p:nvPr/>
          </p:nvSpPr>
          <p:spPr>
            <a:xfrm>
              <a:off x="1323720" y="237672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4" name=""/>
            <p:cNvSpPr/>
            <p:nvPr/>
          </p:nvSpPr>
          <p:spPr>
            <a:xfrm>
              <a:off x="1349280" y="23828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5" name=""/>
            <p:cNvSpPr/>
            <p:nvPr/>
          </p:nvSpPr>
          <p:spPr>
            <a:xfrm>
              <a:off x="1374480" y="2389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6" name=""/>
            <p:cNvSpPr/>
            <p:nvPr/>
          </p:nvSpPr>
          <p:spPr>
            <a:xfrm>
              <a:off x="1400040" y="24037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7" name=""/>
            <p:cNvSpPr/>
            <p:nvPr/>
          </p:nvSpPr>
          <p:spPr>
            <a:xfrm>
              <a:off x="1418400" y="24116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8" name=""/>
            <p:cNvSpPr/>
            <p:nvPr/>
          </p:nvSpPr>
          <p:spPr>
            <a:xfrm>
              <a:off x="1443600" y="24177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9" name=""/>
            <p:cNvSpPr/>
            <p:nvPr/>
          </p:nvSpPr>
          <p:spPr>
            <a:xfrm>
              <a:off x="1469520" y="24321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0" name=""/>
            <p:cNvSpPr/>
            <p:nvPr/>
          </p:nvSpPr>
          <p:spPr>
            <a:xfrm>
              <a:off x="1494720" y="244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1" name=""/>
            <p:cNvSpPr/>
            <p:nvPr/>
          </p:nvSpPr>
          <p:spPr>
            <a:xfrm>
              <a:off x="1519920" y="24465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2" name=""/>
            <p:cNvSpPr/>
            <p:nvPr/>
          </p:nvSpPr>
          <p:spPr>
            <a:xfrm>
              <a:off x="1538640" y="24606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3" name=""/>
            <p:cNvSpPr/>
            <p:nvPr/>
          </p:nvSpPr>
          <p:spPr>
            <a:xfrm>
              <a:off x="1563840" y="246852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4" name=""/>
            <p:cNvSpPr/>
            <p:nvPr/>
          </p:nvSpPr>
          <p:spPr>
            <a:xfrm>
              <a:off x="1589040" y="2475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5" name=""/>
            <p:cNvSpPr/>
            <p:nvPr/>
          </p:nvSpPr>
          <p:spPr>
            <a:xfrm>
              <a:off x="1614600" y="248148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6" name=""/>
            <p:cNvSpPr/>
            <p:nvPr/>
          </p:nvSpPr>
          <p:spPr>
            <a:xfrm>
              <a:off x="1632960" y="24955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7" name=""/>
            <p:cNvSpPr/>
            <p:nvPr/>
          </p:nvSpPr>
          <p:spPr>
            <a:xfrm>
              <a:off x="1658160" y="2503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8" name=""/>
            <p:cNvSpPr/>
            <p:nvPr/>
          </p:nvSpPr>
          <p:spPr>
            <a:xfrm>
              <a:off x="1684080" y="25099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9" name=""/>
            <p:cNvSpPr/>
            <p:nvPr/>
          </p:nvSpPr>
          <p:spPr>
            <a:xfrm>
              <a:off x="1707840" y="25243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0" name=""/>
            <p:cNvSpPr/>
            <p:nvPr/>
          </p:nvSpPr>
          <p:spPr>
            <a:xfrm>
              <a:off x="1733400" y="2532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1" name=""/>
            <p:cNvSpPr/>
            <p:nvPr/>
          </p:nvSpPr>
          <p:spPr>
            <a:xfrm>
              <a:off x="1753200" y="2538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2" name=""/>
            <p:cNvSpPr/>
            <p:nvPr/>
          </p:nvSpPr>
          <p:spPr>
            <a:xfrm>
              <a:off x="1778400" y="2552760"/>
              <a:ext cx="1152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5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3" name=""/>
            <p:cNvSpPr/>
            <p:nvPr/>
          </p:nvSpPr>
          <p:spPr>
            <a:xfrm>
              <a:off x="1802520" y="256068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4" name=""/>
            <p:cNvSpPr/>
            <p:nvPr/>
          </p:nvSpPr>
          <p:spPr>
            <a:xfrm>
              <a:off x="1828080" y="25671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5" name=""/>
            <p:cNvSpPr/>
            <p:nvPr/>
          </p:nvSpPr>
          <p:spPr>
            <a:xfrm>
              <a:off x="1847520" y="25815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6" name=""/>
            <p:cNvSpPr/>
            <p:nvPr/>
          </p:nvSpPr>
          <p:spPr>
            <a:xfrm>
              <a:off x="1871640" y="2587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7" name=""/>
            <p:cNvSpPr/>
            <p:nvPr/>
          </p:nvSpPr>
          <p:spPr>
            <a:xfrm>
              <a:off x="1897200" y="25956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788" name=""/>
          <p:cNvGrpSpPr/>
          <p:nvPr/>
        </p:nvGrpSpPr>
        <p:grpSpPr>
          <a:xfrm>
            <a:off x="857160" y="2184480"/>
            <a:ext cx="1045800" cy="871560"/>
            <a:chOff x="857160" y="2184480"/>
            <a:chExt cx="1045800" cy="871560"/>
          </a:xfrm>
        </p:grpSpPr>
        <p:sp>
          <p:nvSpPr>
            <p:cNvPr id="2789" name=""/>
            <p:cNvSpPr/>
            <p:nvPr/>
          </p:nvSpPr>
          <p:spPr>
            <a:xfrm>
              <a:off x="857160" y="2184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0" name=""/>
            <p:cNvSpPr/>
            <p:nvPr/>
          </p:nvSpPr>
          <p:spPr>
            <a:xfrm>
              <a:off x="876960" y="2198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1" name=""/>
            <p:cNvSpPr/>
            <p:nvPr/>
          </p:nvSpPr>
          <p:spPr>
            <a:xfrm>
              <a:off x="894960" y="22194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2" name=""/>
            <p:cNvSpPr/>
            <p:nvPr/>
          </p:nvSpPr>
          <p:spPr>
            <a:xfrm>
              <a:off x="920520" y="22338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3" name=""/>
            <p:cNvSpPr/>
            <p:nvPr/>
          </p:nvSpPr>
          <p:spPr>
            <a:xfrm>
              <a:off x="938880" y="22482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4" name=""/>
            <p:cNvSpPr/>
            <p:nvPr/>
          </p:nvSpPr>
          <p:spPr>
            <a:xfrm>
              <a:off x="958680" y="22701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5" name=""/>
            <p:cNvSpPr/>
            <p:nvPr/>
          </p:nvSpPr>
          <p:spPr>
            <a:xfrm>
              <a:off x="977040" y="22845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6" name=""/>
            <p:cNvSpPr/>
            <p:nvPr/>
          </p:nvSpPr>
          <p:spPr>
            <a:xfrm>
              <a:off x="1002240" y="2305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7" name=""/>
            <p:cNvSpPr/>
            <p:nvPr/>
          </p:nvSpPr>
          <p:spPr>
            <a:xfrm>
              <a:off x="1020960" y="23194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8" name=""/>
            <p:cNvSpPr/>
            <p:nvPr/>
          </p:nvSpPr>
          <p:spPr>
            <a:xfrm>
              <a:off x="1040400" y="23338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9" name=""/>
            <p:cNvSpPr/>
            <p:nvPr/>
          </p:nvSpPr>
          <p:spPr>
            <a:xfrm>
              <a:off x="1059120" y="23544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0" name=""/>
            <p:cNvSpPr/>
            <p:nvPr/>
          </p:nvSpPr>
          <p:spPr>
            <a:xfrm>
              <a:off x="1078560" y="2368800"/>
              <a:ext cx="1152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5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1" name=""/>
            <p:cNvSpPr/>
            <p:nvPr/>
          </p:nvSpPr>
          <p:spPr>
            <a:xfrm>
              <a:off x="1102680" y="23828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2" name=""/>
            <p:cNvSpPr/>
            <p:nvPr/>
          </p:nvSpPr>
          <p:spPr>
            <a:xfrm>
              <a:off x="1122480" y="24037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3" name=""/>
            <p:cNvSpPr/>
            <p:nvPr/>
          </p:nvSpPr>
          <p:spPr>
            <a:xfrm>
              <a:off x="1140480" y="24177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4" name=""/>
            <p:cNvSpPr/>
            <p:nvPr/>
          </p:nvSpPr>
          <p:spPr>
            <a:xfrm>
              <a:off x="1160640" y="244008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5" name=""/>
            <p:cNvSpPr/>
            <p:nvPr/>
          </p:nvSpPr>
          <p:spPr>
            <a:xfrm>
              <a:off x="1184400" y="24544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6" name=""/>
            <p:cNvSpPr/>
            <p:nvPr/>
          </p:nvSpPr>
          <p:spPr>
            <a:xfrm>
              <a:off x="1204200" y="246852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7" name=""/>
            <p:cNvSpPr/>
            <p:nvPr/>
          </p:nvSpPr>
          <p:spPr>
            <a:xfrm>
              <a:off x="1222560" y="24894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8" name=""/>
            <p:cNvSpPr/>
            <p:nvPr/>
          </p:nvSpPr>
          <p:spPr>
            <a:xfrm>
              <a:off x="1241280" y="2503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9" name=""/>
            <p:cNvSpPr/>
            <p:nvPr/>
          </p:nvSpPr>
          <p:spPr>
            <a:xfrm>
              <a:off x="1260720" y="25178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0" name=""/>
            <p:cNvSpPr/>
            <p:nvPr/>
          </p:nvSpPr>
          <p:spPr>
            <a:xfrm>
              <a:off x="1286280" y="25383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1" name=""/>
            <p:cNvSpPr/>
            <p:nvPr/>
          </p:nvSpPr>
          <p:spPr>
            <a:xfrm>
              <a:off x="1304640" y="25527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2" name=""/>
            <p:cNvSpPr/>
            <p:nvPr/>
          </p:nvSpPr>
          <p:spPr>
            <a:xfrm>
              <a:off x="1322640" y="25736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3" name=""/>
            <p:cNvSpPr/>
            <p:nvPr/>
          </p:nvSpPr>
          <p:spPr>
            <a:xfrm>
              <a:off x="1342800" y="2587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4" name=""/>
            <p:cNvSpPr/>
            <p:nvPr/>
          </p:nvSpPr>
          <p:spPr>
            <a:xfrm>
              <a:off x="1368000" y="2602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5" name=""/>
            <p:cNvSpPr/>
            <p:nvPr/>
          </p:nvSpPr>
          <p:spPr>
            <a:xfrm>
              <a:off x="1386360" y="26244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6" name=""/>
            <p:cNvSpPr/>
            <p:nvPr/>
          </p:nvSpPr>
          <p:spPr>
            <a:xfrm>
              <a:off x="1404720" y="263844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7" name=""/>
            <p:cNvSpPr/>
            <p:nvPr/>
          </p:nvSpPr>
          <p:spPr>
            <a:xfrm>
              <a:off x="1424520" y="26514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8" name=""/>
            <p:cNvSpPr/>
            <p:nvPr/>
          </p:nvSpPr>
          <p:spPr>
            <a:xfrm>
              <a:off x="1442880" y="2673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9" name=""/>
            <p:cNvSpPr/>
            <p:nvPr/>
          </p:nvSpPr>
          <p:spPr>
            <a:xfrm>
              <a:off x="1468440" y="26877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0" name=""/>
            <p:cNvSpPr/>
            <p:nvPr/>
          </p:nvSpPr>
          <p:spPr>
            <a:xfrm>
              <a:off x="1486800" y="2708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1" name=""/>
            <p:cNvSpPr/>
            <p:nvPr/>
          </p:nvSpPr>
          <p:spPr>
            <a:xfrm>
              <a:off x="1506600" y="27226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2" name=""/>
            <p:cNvSpPr/>
            <p:nvPr/>
          </p:nvSpPr>
          <p:spPr>
            <a:xfrm>
              <a:off x="1524960" y="27370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3" name=""/>
            <p:cNvSpPr/>
            <p:nvPr/>
          </p:nvSpPr>
          <p:spPr>
            <a:xfrm>
              <a:off x="1550160" y="27576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4" name=""/>
            <p:cNvSpPr/>
            <p:nvPr/>
          </p:nvSpPr>
          <p:spPr>
            <a:xfrm>
              <a:off x="1568520" y="27720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5" name=""/>
            <p:cNvSpPr/>
            <p:nvPr/>
          </p:nvSpPr>
          <p:spPr>
            <a:xfrm>
              <a:off x="1588320" y="27860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6" name=""/>
            <p:cNvSpPr/>
            <p:nvPr/>
          </p:nvSpPr>
          <p:spPr>
            <a:xfrm>
              <a:off x="1606680" y="28083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7" name=""/>
            <p:cNvSpPr/>
            <p:nvPr/>
          </p:nvSpPr>
          <p:spPr>
            <a:xfrm>
              <a:off x="1626120" y="2822760"/>
              <a:ext cx="11520" cy="12600"/>
            </a:xfrm>
            <a:custGeom>
              <a:avLst/>
              <a:gdLst/>
              <a:ahLst/>
              <a:rect l="l" t="t" r="r" b="b"/>
              <a:pathLst>
                <a:path w="8" h="8">
                  <a:moveTo>
                    <a:pt x="8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8"/>
                  </a:lnTo>
                  <a:lnTo>
                    <a:pt x="4" y="8"/>
                  </a:lnTo>
                  <a:lnTo>
                    <a:pt x="8" y="8"/>
                  </a:lnTo>
                  <a:lnTo>
                    <a:pt x="8" y="4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8" name=""/>
            <p:cNvSpPr/>
            <p:nvPr/>
          </p:nvSpPr>
          <p:spPr>
            <a:xfrm>
              <a:off x="1650240" y="2843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9" name=""/>
            <p:cNvSpPr/>
            <p:nvPr/>
          </p:nvSpPr>
          <p:spPr>
            <a:xfrm>
              <a:off x="1670040" y="2857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0" name=""/>
            <p:cNvSpPr/>
            <p:nvPr/>
          </p:nvSpPr>
          <p:spPr>
            <a:xfrm>
              <a:off x="1688400" y="28720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1" name=""/>
            <p:cNvSpPr/>
            <p:nvPr/>
          </p:nvSpPr>
          <p:spPr>
            <a:xfrm>
              <a:off x="1706760" y="28926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2" name=""/>
            <p:cNvSpPr/>
            <p:nvPr/>
          </p:nvSpPr>
          <p:spPr>
            <a:xfrm>
              <a:off x="1726920" y="29070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3" name=""/>
            <p:cNvSpPr/>
            <p:nvPr/>
          </p:nvSpPr>
          <p:spPr>
            <a:xfrm>
              <a:off x="1752120" y="29210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4" name=""/>
            <p:cNvSpPr/>
            <p:nvPr/>
          </p:nvSpPr>
          <p:spPr>
            <a:xfrm>
              <a:off x="1770480" y="29419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5" name=""/>
            <p:cNvSpPr/>
            <p:nvPr/>
          </p:nvSpPr>
          <p:spPr>
            <a:xfrm>
              <a:off x="1788840" y="29559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6" name=""/>
            <p:cNvSpPr/>
            <p:nvPr/>
          </p:nvSpPr>
          <p:spPr>
            <a:xfrm>
              <a:off x="1808280" y="2970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7" name=""/>
            <p:cNvSpPr/>
            <p:nvPr/>
          </p:nvSpPr>
          <p:spPr>
            <a:xfrm>
              <a:off x="1834200" y="299268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8" name=""/>
            <p:cNvSpPr/>
            <p:nvPr/>
          </p:nvSpPr>
          <p:spPr>
            <a:xfrm>
              <a:off x="1852200" y="3005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9" name=""/>
            <p:cNvSpPr/>
            <p:nvPr/>
          </p:nvSpPr>
          <p:spPr>
            <a:xfrm>
              <a:off x="1870560" y="30276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0" name=""/>
            <p:cNvSpPr/>
            <p:nvPr/>
          </p:nvSpPr>
          <p:spPr>
            <a:xfrm>
              <a:off x="1890360" y="30416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841" name=""/>
          <p:cNvGrpSpPr/>
          <p:nvPr/>
        </p:nvGrpSpPr>
        <p:grpSpPr>
          <a:xfrm>
            <a:off x="852480" y="2163600"/>
            <a:ext cx="1107720" cy="1309680"/>
            <a:chOff x="852480" y="2163600"/>
            <a:chExt cx="1107720" cy="1309680"/>
          </a:xfrm>
        </p:grpSpPr>
        <p:sp>
          <p:nvSpPr>
            <p:cNvPr id="2842" name=""/>
            <p:cNvSpPr/>
            <p:nvPr/>
          </p:nvSpPr>
          <p:spPr>
            <a:xfrm>
              <a:off x="852480" y="21636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3" name=""/>
            <p:cNvSpPr/>
            <p:nvPr/>
          </p:nvSpPr>
          <p:spPr>
            <a:xfrm>
              <a:off x="870840" y="21841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4" name=""/>
            <p:cNvSpPr/>
            <p:nvPr/>
          </p:nvSpPr>
          <p:spPr>
            <a:xfrm>
              <a:off x="890640" y="220644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5" name=""/>
            <p:cNvSpPr/>
            <p:nvPr/>
          </p:nvSpPr>
          <p:spPr>
            <a:xfrm>
              <a:off x="903240" y="22269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6" name=""/>
            <p:cNvSpPr/>
            <p:nvPr/>
          </p:nvSpPr>
          <p:spPr>
            <a:xfrm>
              <a:off x="921600" y="22478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7" name=""/>
            <p:cNvSpPr/>
            <p:nvPr/>
          </p:nvSpPr>
          <p:spPr>
            <a:xfrm>
              <a:off x="939960" y="2261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8" name=""/>
            <p:cNvSpPr/>
            <p:nvPr/>
          </p:nvSpPr>
          <p:spPr>
            <a:xfrm>
              <a:off x="959760" y="22842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9" name=""/>
            <p:cNvSpPr/>
            <p:nvPr/>
          </p:nvSpPr>
          <p:spPr>
            <a:xfrm>
              <a:off x="972360" y="23047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0" name=""/>
            <p:cNvSpPr/>
            <p:nvPr/>
          </p:nvSpPr>
          <p:spPr>
            <a:xfrm>
              <a:off x="990720" y="23256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1" name=""/>
            <p:cNvSpPr/>
            <p:nvPr/>
          </p:nvSpPr>
          <p:spPr>
            <a:xfrm>
              <a:off x="1010520" y="2347560"/>
              <a:ext cx="1152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2" name=""/>
            <p:cNvSpPr/>
            <p:nvPr/>
          </p:nvSpPr>
          <p:spPr>
            <a:xfrm>
              <a:off x="1028880" y="23684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3" name=""/>
            <p:cNvSpPr/>
            <p:nvPr/>
          </p:nvSpPr>
          <p:spPr>
            <a:xfrm>
              <a:off x="1041480" y="23889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4" name=""/>
            <p:cNvSpPr/>
            <p:nvPr/>
          </p:nvSpPr>
          <p:spPr>
            <a:xfrm>
              <a:off x="1060200" y="241128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5" name=""/>
            <p:cNvSpPr/>
            <p:nvPr/>
          </p:nvSpPr>
          <p:spPr>
            <a:xfrm>
              <a:off x="1079640" y="2431800"/>
              <a:ext cx="1152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6" name=""/>
            <p:cNvSpPr/>
            <p:nvPr/>
          </p:nvSpPr>
          <p:spPr>
            <a:xfrm>
              <a:off x="1098000" y="24541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7" name=""/>
            <p:cNvSpPr/>
            <p:nvPr/>
          </p:nvSpPr>
          <p:spPr>
            <a:xfrm>
              <a:off x="1110600" y="246816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8" name=""/>
            <p:cNvSpPr/>
            <p:nvPr/>
          </p:nvSpPr>
          <p:spPr>
            <a:xfrm>
              <a:off x="1129320" y="24890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9" name=""/>
            <p:cNvSpPr/>
            <p:nvPr/>
          </p:nvSpPr>
          <p:spPr>
            <a:xfrm>
              <a:off x="1149120" y="25095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0" name=""/>
            <p:cNvSpPr/>
            <p:nvPr/>
          </p:nvSpPr>
          <p:spPr>
            <a:xfrm>
              <a:off x="1167120" y="2531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1" name=""/>
            <p:cNvSpPr/>
            <p:nvPr/>
          </p:nvSpPr>
          <p:spPr>
            <a:xfrm>
              <a:off x="1180080" y="25524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2" name=""/>
            <p:cNvSpPr/>
            <p:nvPr/>
          </p:nvSpPr>
          <p:spPr>
            <a:xfrm>
              <a:off x="1198440" y="25732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3" name=""/>
            <p:cNvSpPr/>
            <p:nvPr/>
          </p:nvSpPr>
          <p:spPr>
            <a:xfrm>
              <a:off x="1218240" y="25952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4" name=""/>
            <p:cNvSpPr/>
            <p:nvPr/>
          </p:nvSpPr>
          <p:spPr>
            <a:xfrm>
              <a:off x="1236240" y="26161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5" name=""/>
            <p:cNvSpPr/>
            <p:nvPr/>
          </p:nvSpPr>
          <p:spPr>
            <a:xfrm>
              <a:off x="1249200" y="2638080"/>
              <a:ext cx="1224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6" name=""/>
            <p:cNvSpPr/>
            <p:nvPr/>
          </p:nvSpPr>
          <p:spPr>
            <a:xfrm>
              <a:off x="1267560" y="26589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7" name=""/>
            <p:cNvSpPr/>
            <p:nvPr/>
          </p:nvSpPr>
          <p:spPr>
            <a:xfrm>
              <a:off x="1287360" y="2673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8" name=""/>
            <p:cNvSpPr/>
            <p:nvPr/>
          </p:nvSpPr>
          <p:spPr>
            <a:xfrm>
              <a:off x="1305360" y="26938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9" name=""/>
            <p:cNvSpPr/>
            <p:nvPr/>
          </p:nvSpPr>
          <p:spPr>
            <a:xfrm>
              <a:off x="1318320" y="27158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0" name=""/>
            <p:cNvSpPr/>
            <p:nvPr/>
          </p:nvSpPr>
          <p:spPr>
            <a:xfrm>
              <a:off x="1336680" y="27367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1" name=""/>
            <p:cNvSpPr/>
            <p:nvPr/>
          </p:nvSpPr>
          <p:spPr>
            <a:xfrm>
              <a:off x="1356480" y="27572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2" name=""/>
            <p:cNvSpPr/>
            <p:nvPr/>
          </p:nvSpPr>
          <p:spPr>
            <a:xfrm>
              <a:off x="1374840" y="27795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3" name=""/>
            <p:cNvSpPr/>
            <p:nvPr/>
          </p:nvSpPr>
          <p:spPr>
            <a:xfrm>
              <a:off x="1387440" y="28000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4" name=""/>
            <p:cNvSpPr/>
            <p:nvPr/>
          </p:nvSpPr>
          <p:spPr>
            <a:xfrm>
              <a:off x="1405800" y="282240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5" name=""/>
            <p:cNvSpPr/>
            <p:nvPr/>
          </p:nvSpPr>
          <p:spPr>
            <a:xfrm>
              <a:off x="1425600" y="28429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6" name=""/>
            <p:cNvSpPr/>
            <p:nvPr/>
          </p:nvSpPr>
          <p:spPr>
            <a:xfrm>
              <a:off x="1443960" y="2863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7" name=""/>
            <p:cNvSpPr/>
            <p:nvPr/>
          </p:nvSpPr>
          <p:spPr>
            <a:xfrm>
              <a:off x="1456560" y="28778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8" name=""/>
            <p:cNvSpPr/>
            <p:nvPr/>
          </p:nvSpPr>
          <p:spPr>
            <a:xfrm>
              <a:off x="1474920" y="290016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9" name=""/>
            <p:cNvSpPr/>
            <p:nvPr/>
          </p:nvSpPr>
          <p:spPr>
            <a:xfrm>
              <a:off x="1494720" y="2920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0" name=""/>
            <p:cNvSpPr/>
            <p:nvPr/>
          </p:nvSpPr>
          <p:spPr>
            <a:xfrm>
              <a:off x="1513080" y="29415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1" name=""/>
            <p:cNvSpPr/>
            <p:nvPr/>
          </p:nvSpPr>
          <p:spPr>
            <a:xfrm>
              <a:off x="1532880" y="29635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2" name=""/>
            <p:cNvSpPr/>
            <p:nvPr/>
          </p:nvSpPr>
          <p:spPr>
            <a:xfrm>
              <a:off x="1545480" y="298440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5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3" name=""/>
            <p:cNvSpPr/>
            <p:nvPr/>
          </p:nvSpPr>
          <p:spPr>
            <a:xfrm>
              <a:off x="1563840" y="30049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4" name=""/>
            <p:cNvSpPr/>
            <p:nvPr/>
          </p:nvSpPr>
          <p:spPr>
            <a:xfrm>
              <a:off x="158220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5" name=""/>
            <p:cNvSpPr/>
            <p:nvPr/>
          </p:nvSpPr>
          <p:spPr>
            <a:xfrm>
              <a:off x="1602000" y="30477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6" name=""/>
            <p:cNvSpPr/>
            <p:nvPr/>
          </p:nvSpPr>
          <p:spPr>
            <a:xfrm>
              <a:off x="1614600" y="307008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7" name=""/>
            <p:cNvSpPr/>
            <p:nvPr/>
          </p:nvSpPr>
          <p:spPr>
            <a:xfrm>
              <a:off x="1632960" y="308412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8" name=""/>
            <p:cNvSpPr/>
            <p:nvPr/>
          </p:nvSpPr>
          <p:spPr>
            <a:xfrm>
              <a:off x="1651320" y="31050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9" name=""/>
            <p:cNvSpPr/>
            <p:nvPr/>
          </p:nvSpPr>
          <p:spPr>
            <a:xfrm>
              <a:off x="1671120" y="31255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0" name=""/>
            <p:cNvSpPr/>
            <p:nvPr/>
          </p:nvSpPr>
          <p:spPr>
            <a:xfrm>
              <a:off x="1683720" y="31478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1" name=""/>
            <p:cNvSpPr/>
            <p:nvPr/>
          </p:nvSpPr>
          <p:spPr>
            <a:xfrm>
              <a:off x="1702080" y="3168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2" name=""/>
            <p:cNvSpPr/>
            <p:nvPr/>
          </p:nvSpPr>
          <p:spPr>
            <a:xfrm>
              <a:off x="1720440" y="3188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3" name=""/>
            <p:cNvSpPr/>
            <p:nvPr/>
          </p:nvSpPr>
          <p:spPr>
            <a:xfrm>
              <a:off x="1740240" y="32112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4" name=""/>
            <p:cNvSpPr/>
            <p:nvPr/>
          </p:nvSpPr>
          <p:spPr>
            <a:xfrm>
              <a:off x="1752840" y="32320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5" name=""/>
            <p:cNvSpPr/>
            <p:nvPr/>
          </p:nvSpPr>
          <p:spPr>
            <a:xfrm>
              <a:off x="1771200" y="325404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6" name=""/>
            <p:cNvSpPr/>
            <p:nvPr/>
          </p:nvSpPr>
          <p:spPr>
            <a:xfrm>
              <a:off x="1789920" y="32749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7" name=""/>
            <p:cNvSpPr/>
            <p:nvPr/>
          </p:nvSpPr>
          <p:spPr>
            <a:xfrm>
              <a:off x="1809360" y="32889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8" name=""/>
            <p:cNvSpPr/>
            <p:nvPr/>
          </p:nvSpPr>
          <p:spPr>
            <a:xfrm>
              <a:off x="1822320" y="3309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9" name=""/>
            <p:cNvSpPr/>
            <p:nvPr/>
          </p:nvSpPr>
          <p:spPr>
            <a:xfrm>
              <a:off x="1840320" y="333180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0" name=""/>
            <p:cNvSpPr/>
            <p:nvPr/>
          </p:nvSpPr>
          <p:spPr>
            <a:xfrm>
              <a:off x="1860120" y="335268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1" name=""/>
            <p:cNvSpPr/>
            <p:nvPr/>
          </p:nvSpPr>
          <p:spPr>
            <a:xfrm>
              <a:off x="1878480" y="33732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2" name=""/>
            <p:cNvSpPr/>
            <p:nvPr/>
          </p:nvSpPr>
          <p:spPr>
            <a:xfrm>
              <a:off x="1891440" y="33955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3" name=""/>
            <p:cNvSpPr/>
            <p:nvPr/>
          </p:nvSpPr>
          <p:spPr>
            <a:xfrm>
              <a:off x="1909440" y="34160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4" name=""/>
            <p:cNvSpPr/>
            <p:nvPr/>
          </p:nvSpPr>
          <p:spPr>
            <a:xfrm>
              <a:off x="1929240" y="343656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5" name=""/>
            <p:cNvSpPr/>
            <p:nvPr/>
          </p:nvSpPr>
          <p:spPr>
            <a:xfrm>
              <a:off x="1947600" y="3458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906" name=""/>
          <p:cNvGrpSpPr/>
          <p:nvPr/>
        </p:nvGrpSpPr>
        <p:grpSpPr>
          <a:xfrm>
            <a:off x="2022480" y="888840"/>
            <a:ext cx="1095120" cy="842760"/>
            <a:chOff x="2022480" y="888840"/>
            <a:chExt cx="1095120" cy="842760"/>
          </a:xfrm>
        </p:grpSpPr>
        <p:sp>
          <p:nvSpPr>
            <p:cNvPr id="2907" name=""/>
            <p:cNvSpPr/>
            <p:nvPr/>
          </p:nvSpPr>
          <p:spPr>
            <a:xfrm>
              <a:off x="2022480" y="17175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8" name=""/>
            <p:cNvSpPr/>
            <p:nvPr/>
          </p:nvSpPr>
          <p:spPr>
            <a:xfrm>
              <a:off x="2042280" y="17031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9" name=""/>
            <p:cNvSpPr/>
            <p:nvPr/>
          </p:nvSpPr>
          <p:spPr>
            <a:xfrm>
              <a:off x="2067480" y="168264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0" name=""/>
            <p:cNvSpPr/>
            <p:nvPr/>
          </p:nvSpPr>
          <p:spPr>
            <a:xfrm>
              <a:off x="2085840" y="16682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1" name=""/>
            <p:cNvSpPr/>
            <p:nvPr/>
          </p:nvSpPr>
          <p:spPr>
            <a:xfrm>
              <a:off x="2104200" y="16538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2" name=""/>
            <p:cNvSpPr/>
            <p:nvPr/>
          </p:nvSpPr>
          <p:spPr>
            <a:xfrm>
              <a:off x="2129400" y="16398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3" name=""/>
            <p:cNvSpPr/>
            <p:nvPr/>
          </p:nvSpPr>
          <p:spPr>
            <a:xfrm>
              <a:off x="2149560" y="1617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4" name=""/>
            <p:cNvSpPr/>
            <p:nvPr/>
          </p:nvSpPr>
          <p:spPr>
            <a:xfrm>
              <a:off x="2167560" y="1603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5" name=""/>
            <p:cNvSpPr/>
            <p:nvPr/>
          </p:nvSpPr>
          <p:spPr>
            <a:xfrm>
              <a:off x="2186280" y="159048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6" name=""/>
            <p:cNvSpPr/>
            <p:nvPr/>
          </p:nvSpPr>
          <p:spPr>
            <a:xfrm>
              <a:off x="2211480" y="1576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7" name=""/>
            <p:cNvSpPr/>
            <p:nvPr/>
          </p:nvSpPr>
          <p:spPr>
            <a:xfrm>
              <a:off x="2231280" y="15537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8" name=""/>
            <p:cNvSpPr/>
            <p:nvPr/>
          </p:nvSpPr>
          <p:spPr>
            <a:xfrm>
              <a:off x="2249640" y="15397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9" name=""/>
            <p:cNvSpPr/>
            <p:nvPr/>
          </p:nvSpPr>
          <p:spPr>
            <a:xfrm>
              <a:off x="2274840" y="1525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0" name=""/>
            <p:cNvSpPr/>
            <p:nvPr/>
          </p:nvSpPr>
          <p:spPr>
            <a:xfrm>
              <a:off x="2293560" y="151272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1" name=""/>
            <p:cNvSpPr/>
            <p:nvPr/>
          </p:nvSpPr>
          <p:spPr>
            <a:xfrm>
              <a:off x="2313360" y="14904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2" name=""/>
            <p:cNvSpPr/>
            <p:nvPr/>
          </p:nvSpPr>
          <p:spPr>
            <a:xfrm>
              <a:off x="2337480" y="1476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3" name=""/>
            <p:cNvSpPr/>
            <p:nvPr/>
          </p:nvSpPr>
          <p:spPr>
            <a:xfrm>
              <a:off x="2356920" y="14619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4" name=""/>
            <p:cNvSpPr/>
            <p:nvPr/>
          </p:nvSpPr>
          <p:spPr>
            <a:xfrm>
              <a:off x="2375280" y="14475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5" name=""/>
            <p:cNvSpPr/>
            <p:nvPr/>
          </p:nvSpPr>
          <p:spPr>
            <a:xfrm>
              <a:off x="2395080" y="1427040"/>
              <a:ext cx="1152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6" name=""/>
            <p:cNvSpPr/>
            <p:nvPr/>
          </p:nvSpPr>
          <p:spPr>
            <a:xfrm>
              <a:off x="2418840" y="14126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7" name=""/>
            <p:cNvSpPr/>
            <p:nvPr/>
          </p:nvSpPr>
          <p:spPr>
            <a:xfrm>
              <a:off x="2438640" y="1398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8" name=""/>
            <p:cNvSpPr/>
            <p:nvPr/>
          </p:nvSpPr>
          <p:spPr>
            <a:xfrm>
              <a:off x="2457000" y="13842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9" name=""/>
            <p:cNvSpPr/>
            <p:nvPr/>
          </p:nvSpPr>
          <p:spPr>
            <a:xfrm>
              <a:off x="2482560" y="13633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0" name=""/>
            <p:cNvSpPr/>
            <p:nvPr/>
          </p:nvSpPr>
          <p:spPr>
            <a:xfrm>
              <a:off x="2500920" y="13492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1" name=""/>
            <p:cNvSpPr/>
            <p:nvPr/>
          </p:nvSpPr>
          <p:spPr>
            <a:xfrm>
              <a:off x="2520720" y="13348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2" name=""/>
            <p:cNvSpPr/>
            <p:nvPr/>
          </p:nvSpPr>
          <p:spPr>
            <a:xfrm>
              <a:off x="2545920" y="1320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3" name=""/>
            <p:cNvSpPr/>
            <p:nvPr/>
          </p:nvSpPr>
          <p:spPr>
            <a:xfrm>
              <a:off x="2564280" y="12999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4" name=""/>
            <p:cNvSpPr/>
            <p:nvPr/>
          </p:nvSpPr>
          <p:spPr>
            <a:xfrm>
              <a:off x="2583000" y="12855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5" name=""/>
            <p:cNvSpPr/>
            <p:nvPr/>
          </p:nvSpPr>
          <p:spPr>
            <a:xfrm>
              <a:off x="2608200" y="12715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6" name=""/>
            <p:cNvSpPr/>
            <p:nvPr/>
          </p:nvSpPr>
          <p:spPr>
            <a:xfrm>
              <a:off x="2628000" y="125712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7" name=""/>
            <p:cNvSpPr/>
            <p:nvPr/>
          </p:nvSpPr>
          <p:spPr>
            <a:xfrm>
              <a:off x="2646360" y="12366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8" name=""/>
            <p:cNvSpPr/>
            <p:nvPr/>
          </p:nvSpPr>
          <p:spPr>
            <a:xfrm>
              <a:off x="2664720" y="12222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9" name=""/>
            <p:cNvSpPr/>
            <p:nvPr/>
          </p:nvSpPr>
          <p:spPr>
            <a:xfrm>
              <a:off x="2690280" y="1207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0" name=""/>
            <p:cNvSpPr/>
            <p:nvPr/>
          </p:nvSpPr>
          <p:spPr>
            <a:xfrm>
              <a:off x="2710080" y="119340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1" name=""/>
            <p:cNvSpPr/>
            <p:nvPr/>
          </p:nvSpPr>
          <p:spPr>
            <a:xfrm>
              <a:off x="2728080" y="11714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2" name=""/>
            <p:cNvSpPr/>
            <p:nvPr/>
          </p:nvSpPr>
          <p:spPr>
            <a:xfrm>
              <a:off x="2753640" y="115848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3" name=""/>
            <p:cNvSpPr/>
            <p:nvPr/>
          </p:nvSpPr>
          <p:spPr>
            <a:xfrm>
              <a:off x="2772000" y="11444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4" name=""/>
            <p:cNvSpPr/>
            <p:nvPr/>
          </p:nvSpPr>
          <p:spPr>
            <a:xfrm>
              <a:off x="2791440" y="1130040"/>
              <a:ext cx="1152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5" name=""/>
            <p:cNvSpPr/>
            <p:nvPr/>
          </p:nvSpPr>
          <p:spPr>
            <a:xfrm>
              <a:off x="2815560" y="11077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6" name=""/>
            <p:cNvSpPr/>
            <p:nvPr/>
          </p:nvSpPr>
          <p:spPr>
            <a:xfrm>
              <a:off x="2835360" y="10936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7" name=""/>
            <p:cNvSpPr/>
            <p:nvPr/>
          </p:nvSpPr>
          <p:spPr>
            <a:xfrm>
              <a:off x="2853720" y="1079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8" name=""/>
            <p:cNvSpPr/>
            <p:nvPr/>
          </p:nvSpPr>
          <p:spPr>
            <a:xfrm>
              <a:off x="2872440" y="106668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9" name=""/>
            <p:cNvSpPr/>
            <p:nvPr/>
          </p:nvSpPr>
          <p:spPr>
            <a:xfrm>
              <a:off x="2897640" y="1044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0" name=""/>
            <p:cNvSpPr/>
            <p:nvPr/>
          </p:nvSpPr>
          <p:spPr>
            <a:xfrm>
              <a:off x="2917440" y="10299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1" name=""/>
            <p:cNvSpPr/>
            <p:nvPr/>
          </p:nvSpPr>
          <p:spPr>
            <a:xfrm>
              <a:off x="2935800" y="10159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2" name=""/>
            <p:cNvSpPr/>
            <p:nvPr/>
          </p:nvSpPr>
          <p:spPr>
            <a:xfrm>
              <a:off x="2961360" y="10015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3" name=""/>
            <p:cNvSpPr/>
            <p:nvPr/>
          </p:nvSpPr>
          <p:spPr>
            <a:xfrm>
              <a:off x="2979360" y="9810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4" name=""/>
            <p:cNvSpPr/>
            <p:nvPr/>
          </p:nvSpPr>
          <p:spPr>
            <a:xfrm>
              <a:off x="2999520" y="9666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5" name=""/>
            <p:cNvSpPr/>
            <p:nvPr/>
          </p:nvSpPr>
          <p:spPr>
            <a:xfrm>
              <a:off x="3023280" y="9522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6" name=""/>
            <p:cNvSpPr/>
            <p:nvPr/>
          </p:nvSpPr>
          <p:spPr>
            <a:xfrm>
              <a:off x="3043080" y="937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7" name=""/>
            <p:cNvSpPr/>
            <p:nvPr/>
          </p:nvSpPr>
          <p:spPr>
            <a:xfrm>
              <a:off x="3061440" y="9172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8" name=""/>
            <p:cNvSpPr/>
            <p:nvPr/>
          </p:nvSpPr>
          <p:spPr>
            <a:xfrm>
              <a:off x="3086640" y="902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9" name=""/>
            <p:cNvSpPr/>
            <p:nvPr/>
          </p:nvSpPr>
          <p:spPr>
            <a:xfrm>
              <a:off x="3105000" y="888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960" name=""/>
          <p:cNvGrpSpPr/>
          <p:nvPr/>
        </p:nvGrpSpPr>
        <p:grpSpPr>
          <a:xfrm>
            <a:off x="2022480" y="1355760"/>
            <a:ext cx="1095120" cy="382680"/>
            <a:chOff x="2022480" y="1355760"/>
            <a:chExt cx="1095120" cy="382680"/>
          </a:xfrm>
        </p:grpSpPr>
        <p:sp>
          <p:nvSpPr>
            <p:cNvPr id="2961" name=""/>
            <p:cNvSpPr/>
            <p:nvPr/>
          </p:nvSpPr>
          <p:spPr>
            <a:xfrm>
              <a:off x="2022480" y="17240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2" name=""/>
            <p:cNvSpPr/>
            <p:nvPr/>
          </p:nvSpPr>
          <p:spPr>
            <a:xfrm>
              <a:off x="2048040" y="17179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3" name=""/>
            <p:cNvSpPr/>
            <p:nvPr/>
          </p:nvSpPr>
          <p:spPr>
            <a:xfrm>
              <a:off x="2073240" y="17100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4" name=""/>
            <p:cNvSpPr/>
            <p:nvPr/>
          </p:nvSpPr>
          <p:spPr>
            <a:xfrm>
              <a:off x="2093040" y="170352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5" name=""/>
            <p:cNvSpPr/>
            <p:nvPr/>
          </p:nvSpPr>
          <p:spPr>
            <a:xfrm>
              <a:off x="2117160" y="16891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6" name=""/>
            <p:cNvSpPr/>
            <p:nvPr/>
          </p:nvSpPr>
          <p:spPr>
            <a:xfrm>
              <a:off x="2142360" y="168300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7" name=""/>
            <p:cNvSpPr/>
            <p:nvPr/>
          </p:nvSpPr>
          <p:spPr>
            <a:xfrm>
              <a:off x="2167560" y="16750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8" name=""/>
            <p:cNvSpPr/>
            <p:nvPr/>
          </p:nvSpPr>
          <p:spPr>
            <a:xfrm>
              <a:off x="2193120" y="16686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9" name=""/>
            <p:cNvSpPr/>
            <p:nvPr/>
          </p:nvSpPr>
          <p:spPr>
            <a:xfrm>
              <a:off x="2218680" y="1660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0" name=""/>
            <p:cNvSpPr/>
            <p:nvPr/>
          </p:nvSpPr>
          <p:spPr>
            <a:xfrm>
              <a:off x="2236680" y="16542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1" name=""/>
            <p:cNvSpPr/>
            <p:nvPr/>
          </p:nvSpPr>
          <p:spPr>
            <a:xfrm>
              <a:off x="2262240" y="16401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2" name=""/>
            <p:cNvSpPr/>
            <p:nvPr/>
          </p:nvSpPr>
          <p:spPr>
            <a:xfrm>
              <a:off x="2287800" y="1632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3" name=""/>
            <p:cNvSpPr/>
            <p:nvPr/>
          </p:nvSpPr>
          <p:spPr>
            <a:xfrm>
              <a:off x="2313360" y="16257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4" name=""/>
            <p:cNvSpPr/>
            <p:nvPr/>
          </p:nvSpPr>
          <p:spPr>
            <a:xfrm>
              <a:off x="2337480" y="16178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5" name=""/>
            <p:cNvSpPr/>
            <p:nvPr/>
          </p:nvSpPr>
          <p:spPr>
            <a:xfrm>
              <a:off x="2362680" y="1611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6" name=""/>
            <p:cNvSpPr/>
            <p:nvPr/>
          </p:nvSpPr>
          <p:spPr>
            <a:xfrm>
              <a:off x="2382480" y="1603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7" name=""/>
            <p:cNvSpPr/>
            <p:nvPr/>
          </p:nvSpPr>
          <p:spPr>
            <a:xfrm>
              <a:off x="2406600" y="159084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8" name=""/>
            <p:cNvSpPr/>
            <p:nvPr/>
          </p:nvSpPr>
          <p:spPr>
            <a:xfrm>
              <a:off x="2431800" y="15829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9" name=""/>
            <p:cNvSpPr/>
            <p:nvPr/>
          </p:nvSpPr>
          <p:spPr>
            <a:xfrm>
              <a:off x="2457000" y="1576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0" name=""/>
            <p:cNvSpPr/>
            <p:nvPr/>
          </p:nvSpPr>
          <p:spPr>
            <a:xfrm>
              <a:off x="2482560" y="15685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1" name=""/>
            <p:cNvSpPr/>
            <p:nvPr/>
          </p:nvSpPr>
          <p:spPr>
            <a:xfrm>
              <a:off x="2508120" y="15624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2" name=""/>
            <p:cNvSpPr/>
            <p:nvPr/>
          </p:nvSpPr>
          <p:spPr>
            <a:xfrm>
              <a:off x="2526120" y="1554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3" name=""/>
            <p:cNvSpPr/>
            <p:nvPr/>
          </p:nvSpPr>
          <p:spPr>
            <a:xfrm>
              <a:off x="2551680" y="154008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4" name=""/>
            <p:cNvSpPr/>
            <p:nvPr/>
          </p:nvSpPr>
          <p:spPr>
            <a:xfrm>
              <a:off x="2577240" y="15336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5" name=""/>
            <p:cNvSpPr/>
            <p:nvPr/>
          </p:nvSpPr>
          <p:spPr>
            <a:xfrm>
              <a:off x="2602800" y="15256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6" name=""/>
            <p:cNvSpPr/>
            <p:nvPr/>
          </p:nvSpPr>
          <p:spPr>
            <a:xfrm>
              <a:off x="2628000" y="151920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7" name=""/>
            <p:cNvSpPr/>
            <p:nvPr/>
          </p:nvSpPr>
          <p:spPr>
            <a:xfrm>
              <a:off x="2652120" y="151308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8" name=""/>
            <p:cNvSpPr/>
            <p:nvPr/>
          </p:nvSpPr>
          <p:spPr>
            <a:xfrm>
              <a:off x="2671920" y="15051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9" name=""/>
            <p:cNvSpPr/>
            <p:nvPr/>
          </p:nvSpPr>
          <p:spPr>
            <a:xfrm>
              <a:off x="2697120" y="1498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0" name=""/>
            <p:cNvSpPr/>
            <p:nvPr/>
          </p:nvSpPr>
          <p:spPr>
            <a:xfrm>
              <a:off x="2721240" y="1484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1" name=""/>
            <p:cNvSpPr/>
            <p:nvPr/>
          </p:nvSpPr>
          <p:spPr>
            <a:xfrm>
              <a:off x="2746440" y="1476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2" name=""/>
            <p:cNvSpPr/>
            <p:nvPr/>
          </p:nvSpPr>
          <p:spPr>
            <a:xfrm>
              <a:off x="2772000" y="14702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3" name=""/>
            <p:cNvSpPr/>
            <p:nvPr/>
          </p:nvSpPr>
          <p:spPr>
            <a:xfrm>
              <a:off x="2797200" y="1462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4" name=""/>
            <p:cNvSpPr/>
            <p:nvPr/>
          </p:nvSpPr>
          <p:spPr>
            <a:xfrm>
              <a:off x="2815560" y="14558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5" name=""/>
            <p:cNvSpPr/>
            <p:nvPr/>
          </p:nvSpPr>
          <p:spPr>
            <a:xfrm>
              <a:off x="2841120" y="14479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6" name=""/>
            <p:cNvSpPr/>
            <p:nvPr/>
          </p:nvSpPr>
          <p:spPr>
            <a:xfrm>
              <a:off x="2866680" y="14335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7" name=""/>
            <p:cNvSpPr/>
            <p:nvPr/>
          </p:nvSpPr>
          <p:spPr>
            <a:xfrm>
              <a:off x="2892240" y="14274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8" name=""/>
            <p:cNvSpPr/>
            <p:nvPr/>
          </p:nvSpPr>
          <p:spPr>
            <a:xfrm>
              <a:off x="2917440" y="142092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9" name=""/>
            <p:cNvSpPr/>
            <p:nvPr/>
          </p:nvSpPr>
          <p:spPr>
            <a:xfrm>
              <a:off x="2935800" y="1413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0" name=""/>
            <p:cNvSpPr/>
            <p:nvPr/>
          </p:nvSpPr>
          <p:spPr>
            <a:xfrm>
              <a:off x="2961360" y="14065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1" name=""/>
            <p:cNvSpPr/>
            <p:nvPr/>
          </p:nvSpPr>
          <p:spPr>
            <a:xfrm>
              <a:off x="2986560" y="13986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2" name=""/>
            <p:cNvSpPr/>
            <p:nvPr/>
          </p:nvSpPr>
          <p:spPr>
            <a:xfrm>
              <a:off x="3011760" y="1384560"/>
              <a:ext cx="1152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3" name=""/>
            <p:cNvSpPr/>
            <p:nvPr/>
          </p:nvSpPr>
          <p:spPr>
            <a:xfrm>
              <a:off x="3035880" y="1378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4" name=""/>
            <p:cNvSpPr/>
            <p:nvPr/>
          </p:nvSpPr>
          <p:spPr>
            <a:xfrm>
              <a:off x="3061440" y="13701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5" name=""/>
            <p:cNvSpPr/>
            <p:nvPr/>
          </p:nvSpPr>
          <p:spPr>
            <a:xfrm>
              <a:off x="3080880" y="1363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6" name=""/>
            <p:cNvSpPr/>
            <p:nvPr/>
          </p:nvSpPr>
          <p:spPr>
            <a:xfrm>
              <a:off x="3105000" y="13557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007" name=""/>
          <p:cNvGrpSpPr/>
          <p:nvPr/>
        </p:nvGrpSpPr>
        <p:grpSpPr>
          <a:xfrm>
            <a:off x="2041560" y="1738440"/>
            <a:ext cx="1069560" cy="36360"/>
            <a:chOff x="2041560" y="1738440"/>
            <a:chExt cx="1069560" cy="36360"/>
          </a:xfrm>
        </p:grpSpPr>
        <p:sp>
          <p:nvSpPr>
            <p:cNvPr id="3008" name=""/>
            <p:cNvSpPr/>
            <p:nvPr/>
          </p:nvSpPr>
          <p:spPr>
            <a:xfrm>
              <a:off x="2041560" y="1738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9" name=""/>
            <p:cNvSpPr/>
            <p:nvPr/>
          </p:nvSpPr>
          <p:spPr>
            <a:xfrm>
              <a:off x="2066760" y="1738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0" name=""/>
            <p:cNvSpPr/>
            <p:nvPr/>
          </p:nvSpPr>
          <p:spPr>
            <a:xfrm>
              <a:off x="2092320" y="173844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5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1" name=""/>
            <p:cNvSpPr/>
            <p:nvPr/>
          </p:nvSpPr>
          <p:spPr>
            <a:xfrm>
              <a:off x="2116440" y="1738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2" name=""/>
            <p:cNvSpPr/>
            <p:nvPr/>
          </p:nvSpPr>
          <p:spPr>
            <a:xfrm>
              <a:off x="2141640" y="1738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3" name=""/>
            <p:cNvSpPr/>
            <p:nvPr/>
          </p:nvSpPr>
          <p:spPr>
            <a:xfrm>
              <a:off x="2166840" y="1738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4" name=""/>
            <p:cNvSpPr/>
            <p:nvPr/>
          </p:nvSpPr>
          <p:spPr>
            <a:xfrm>
              <a:off x="2192400" y="1738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5" name=""/>
            <p:cNvSpPr/>
            <p:nvPr/>
          </p:nvSpPr>
          <p:spPr>
            <a:xfrm>
              <a:off x="2217960" y="1738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6" name=""/>
            <p:cNvSpPr/>
            <p:nvPr/>
          </p:nvSpPr>
          <p:spPr>
            <a:xfrm>
              <a:off x="2243160" y="1746360"/>
              <a:ext cx="1152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7" name=""/>
            <p:cNvSpPr/>
            <p:nvPr/>
          </p:nvSpPr>
          <p:spPr>
            <a:xfrm>
              <a:off x="2266920" y="1746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8" name=""/>
            <p:cNvSpPr/>
            <p:nvPr/>
          </p:nvSpPr>
          <p:spPr>
            <a:xfrm>
              <a:off x="2292840" y="17463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9" name=""/>
            <p:cNvSpPr/>
            <p:nvPr/>
          </p:nvSpPr>
          <p:spPr>
            <a:xfrm>
              <a:off x="2318040" y="1746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0" name=""/>
            <p:cNvSpPr/>
            <p:nvPr/>
          </p:nvSpPr>
          <p:spPr>
            <a:xfrm>
              <a:off x="2343600" y="17463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1" name=""/>
            <p:cNvSpPr/>
            <p:nvPr/>
          </p:nvSpPr>
          <p:spPr>
            <a:xfrm>
              <a:off x="2368800" y="1746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2" name=""/>
            <p:cNvSpPr/>
            <p:nvPr/>
          </p:nvSpPr>
          <p:spPr>
            <a:xfrm>
              <a:off x="2394360" y="1746360"/>
              <a:ext cx="1152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3" name=""/>
            <p:cNvSpPr/>
            <p:nvPr/>
          </p:nvSpPr>
          <p:spPr>
            <a:xfrm>
              <a:off x="2418120" y="1746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4" name=""/>
            <p:cNvSpPr/>
            <p:nvPr/>
          </p:nvSpPr>
          <p:spPr>
            <a:xfrm>
              <a:off x="2443680" y="17463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5" name=""/>
            <p:cNvSpPr/>
            <p:nvPr/>
          </p:nvSpPr>
          <p:spPr>
            <a:xfrm>
              <a:off x="2469240" y="1746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6" name=""/>
            <p:cNvSpPr/>
            <p:nvPr/>
          </p:nvSpPr>
          <p:spPr>
            <a:xfrm>
              <a:off x="2494440" y="1746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7" name=""/>
            <p:cNvSpPr/>
            <p:nvPr/>
          </p:nvSpPr>
          <p:spPr>
            <a:xfrm>
              <a:off x="2520000" y="17463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8" name=""/>
            <p:cNvSpPr/>
            <p:nvPr/>
          </p:nvSpPr>
          <p:spPr>
            <a:xfrm>
              <a:off x="2545200" y="1746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9" name=""/>
            <p:cNvSpPr/>
            <p:nvPr/>
          </p:nvSpPr>
          <p:spPr>
            <a:xfrm>
              <a:off x="2569320" y="1746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0" name=""/>
            <p:cNvSpPr/>
            <p:nvPr/>
          </p:nvSpPr>
          <p:spPr>
            <a:xfrm>
              <a:off x="2594520" y="1752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1" name=""/>
            <p:cNvSpPr/>
            <p:nvPr/>
          </p:nvSpPr>
          <p:spPr>
            <a:xfrm>
              <a:off x="2620080" y="1752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2" name=""/>
            <p:cNvSpPr/>
            <p:nvPr/>
          </p:nvSpPr>
          <p:spPr>
            <a:xfrm>
              <a:off x="2645640" y="1752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3" name=""/>
            <p:cNvSpPr/>
            <p:nvPr/>
          </p:nvSpPr>
          <p:spPr>
            <a:xfrm>
              <a:off x="2671200" y="17528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4" name=""/>
            <p:cNvSpPr/>
            <p:nvPr/>
          </p:nvSpPr>
          <p:spPr>
            <a:xfrm>
              <a:off x="2696400" y="1752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5" name=""/>
            <p:cNvSpPr/>
            <p:nvPr/>
          </p:nvSpPr>
          <p:spPr>
            <a:xfrm>
              <a:off x="2720520" y="1752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6" name=""/>
            <p:cNvSpPr/>
            <p:nvPr/>
          </p:nvSpPr>
          <p:spPr>
            <a:xfrm>
              <a:off x="2745720" y="1752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7" name=""/>
            <p:cNvSpPr/>
            <p:nvPr/>
          </p:nvSpPr>
          <p:spPr>
            <a:xfrm>
              <a:off x="2771280" y="17528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8" name=""/>
            <p:cNvSpPr/>
            <p:nvPr/>
          </p:nvSpPr>
          <p:spPr>
            <a:xfrm>
              <a:off x="2796480" y="1752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9" name=""/>
            <p:cNvSpPr/>
            <p:nvPr/>
          </p:nvSpPr>
          <p:spPr>
            <a:xfrm>
              <a:off x="2822040" y="1752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0" name=""/>
            <p:cNvSpPr/>
            <p:nvPr/>
          </p:nvSpPr>
          <p:spPr>
            <a:xfrm>
              <a:off x="2847600" y="1752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1" name=""/>
            <p:cNvSpPr/>
            <p:nvPr/>
          </p:nvSpPr>
          <p:spPr>
            <a:xfrm>
              <a:off x="2871720" y="17528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2" name=""/>
            <p:cNvSpPr/>
            <p:nvPr/>
          </p:nvSpPr>
          <p:spPr>
            <a:xfrm>
              <a:off x="2896920" y="1752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3" name=""/>
            <p:cNvSpPr/>
            <p:nvPr/>
          </p:nvSpPr>
          <p:spPr>
            <a:xfrm>
              <a:off x="2922480" y="17528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4" name=""/>
            <p:cNvSpPr/>
            <p:nvPr/>
          </p:nvSpPr>
          <p:spPr>
            <a:xfrm>
              <a:off x="2947680" y="1760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5" name=""/>
            <p:cNvSpPr/>
            <p:nvPr/>
          </p:nvSpPr>
          <p:spPr>
            <a:xfrm>
              <a:off x="2972880" y="1760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6" name=""/>
            <p:cNvSpPr/>
            <p:nvPr/>
          </p:nvSpPr>
          <p:spPr>
            <a:xfrm>
              <a:off x="2998800" y="17607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7" name=""/>
            <p:cNvSpPr/>
            <p:nvPr/>
          </p:nvSpPr>
          <p:spPr>
            <a:xfrm>
              <a:off x="3022560" y="17607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8" name=""/>
            <p:cNvSpPr/>
            <p:nvPr/>
          </p:nvSpPr>
          <p:spPr>
            <a:xfrm>
              <a:off x="3048120" y="1760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9" name=""/>
            <p:cNvSpPr/>
            <p:nvPr/>
          </p:nvSpPr>
          <p:spPr>
            <a:xfrm>
              <a:off x="3073320" y="1760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0" name=""/>
            <p:cNvSpPr/>
            <p:nvPr/>
          </p:nvSpPr>
          <p:spPr>
            <a:xfrm>
              <a:off x="3098880" y="17607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051" name=""/>
          <p:cNvGrpSpPr/>
          <p:nvPr/>
        </p:nvGrpSpPr>
        <p:grpSpPr>
          <a:xfrm>
            <a:off x="2048040" y="1724040"/>
            <a:ext cx="1075680" cy="453960"/>
            <a:chOff x="2048040" y="1724040"/>
            <a:chExt cx="1075680" cy="453960"/>
          </a:xfrm>
        </p:grpSpPr>
        <p:sp>
          <p:nvSpPr>
            <p:cNvPr id="3052" name=""/>
            <p:cNvSpPr/>
            <p:nvPr/>
          </p:nvSpPr>
          <p:spPr>
            <a:xfrm>
              <a:off x="2048040" y="17240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3" name=""/>
            <p:cNvSpPr/>
            <p:nvPr/>
          </p:nvSpPr>
          <p:spPr>
            <a:xfrm>
              <a:off x="2073240" y="17319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4" name=""/>
            <p:cNvSpPr/>
            <p:nvPr/>
          </p:nvSpPr>
          <p:spPr>
            <a:xfrm>
              <a:off x="2098440" y="1746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5" name=""/>
            <p:cNvSpPr/>
            <p:nvPr/>
          </p:nvSpPr>
          <p:spPr>
            <a:xfrm>
              <a:off x="2116800" y="17528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6" name=""/>
            <p:cNvSpPr/>
            <p:nvPr/>
          </p:nvSpPr>
          <p:spPr>
            <a:xfrm>
              <a:off x="2142360" y="1766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7" name=""/>
            <p:cNvSpPr/>
            <p:nvPr/>
          </p:nvSpPr>
          <p:spPr>
            <a:xfrm>
              <a:off x="2167560" y="177480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8" name=""/>
            <p:cNvSpPr/>
            <p:nvPr/>
          </p:nvSpPr>
          <p:spPr>
            <a:xfrm>
              <a:off x="2193120" y="17812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9" name=""/>
            <p:cNvSpPr/>
            <p:nvPr/>
          </p:nvSpPr>
          <p:spPr>
            <a:xfrm>
              <a:off x="2211480" y="17956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0" name=""/>
            <p:cNvSpPr/>
            <p:nvPr/>
          </p:nvSpPr>
          <p:spPr>
            <a:xfrm>
              <a:off x="2236680" y="1801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1" name=""/>
            <p:cNvSpPr/>
            <p:nvPr/>
          </p:nvSpPr>
          <p:spPr>
            <a:xfrm>
              <a:off x="2262240" y="18097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2" name=""/>
            <p:cNvSpPr/>
            <p:nvPr/>
          </p:nvSpPr>
          <p:spPr>
            <a:xfrm>
              <a:off x="2287440" y="1824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3" name=""/>
            <p:cNvSpPr/>
            <p:nvPr/>
          </p:nvSpPr>
          <p:spPr>
            <a:xfrm>
              <a:off x="2305800" y="18306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4" name=""/>
            <p:cNvSpPr/>
            <p:nvPr/>
          </p:nvSpPr>
          <p:spPr>
            <a:xfrm>
              <a:off x="2331360" y="18446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5" name=""/>
            <p:cNvSpPr/>
            <p:nvPr/>
          </p:nvSpPr>
          <p:spPr>
            <a:xfrm>
              <a:off x="2356560" y="185256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6" name=""/>
            <p:cNvSpPr/>
            <p:nvPr/>
          </p:nvSpPr>
          <p:spPr>
            <a:xfrm>
              <a:off x="2382120" y="18590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7" name=""/>
            <p:cNvSpPr/>
            <p:nvPr/>
          </p:nvSpPr>
          <p:spPr>
            <a:xfrm>
              <a:off x="2400480" y="1873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8" name=""/>
            <p:cNvSpPr/>
            <p:nvPr/>
          </p:nvSpPr>
          <p:spPr>
            <a:xfrm>
              <a:off x="2425680" y="18795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9" name=""/>
            <p:cNvSpPr/>
            <p:nvPr/>
          </p:nvSpPr>
          <p:spPr>
            <a:xfrm>
              <a:off x="2451240" y="18878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0" name=""/>
            <p:cNvSpPr/>
            <p:nvPr/>
          </p:nvSpPr>
          <p:spPr>
            <a:xfrm>
              <a:off x="2476440" y="190188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1" name=""/>
            <p:cNvSpPr/>
            <p:nvPr/>
          </p:nvSpPr>
          <p:spPr>
            <a:xfrm>
              <a:off x="2494800" y="1908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2" name=""/>
            <p:cNvSpPr/>
            <p:nvPr/>
          </p:nvSpPr>
          <p:spPr>
            <a:xfrm>
              <a:off x="2520360" y="19227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3" name=""/>
            <p:cNvSpPr/>
            <p:nvPr/>
          </p:nvSpPr>
          <p:spPr>
            <a:xfrm>
              <a:off x="2545560" y="19306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4" name=""/>
            <p:cNvSpPr/>
            <p:nvPr/>
          </p:nvSpPr>
          <p:spPr>
            <a:xfrm>
              <a:off x="2569680" y="1936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5" name=""/>
            <p:cNvSpPr/>
            <p:nvPr/>
          </p:nvSpPr>
          <p:spPr>
            <a:xfrm>
              <a:off x="2589480" y="19512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6" name=""/>
            <p:cNvSpPr/>
            <p:nvPr/>
          </p:nvSpPr>
          <p:spPr>
            <a:xfrm>
              <a:off x="2614680" y="19576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7" name=""/>
            <p:cNvSpPr/>
            <p:nvPr/>
          </p:nvSpPr>
          <p:spPr>
            <a:xfrm>
              <a:off x="2638800" y="19656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8" name=""/>
            <p:cNvSpPr/>
            <p:nvPr/>
          </p:nvSpPr>
          <p:spPr>
            <a:xfrm>
              <a:off x="2664360" y="19796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9" name=""/>
            <p:cNvSpPr/>
            <p:nvPr/>
          </p:nvSpPr>
          <p:spPr>
            <a:xfrm>
              <a:off x="2683800" y="1986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0" name=""/>
            <p:cNvSpPr/>
            <p:nvPr/>
          </p:nvSpPr>
          <p:spPr>
            <a:xfrm>
              <a:off x="2709360" y="200052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5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1" name=""/>
            <p:cNvSpPr/>
            <p:nvPr/>
          </p:nvSpPr>
          <p:spPr>
            <a:xfrm>
              <a:off x="2733480" y="20084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2" name=""/>
            <p:cNvSpPr/>
            <p:nvPr/>
          </p:nvSpPr>
          <p:spPr>
            <a:xfrm>
              <a:off x="2758680" y="20145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3" name=""/>
            <p:cNvSpPr/>
            <p:nvPr/>
          </p:nvSpPr>
          <p:spPr>
            <a:xfrm>
              <a:off x="2778480" y="20289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4" name=""/>
            <p:cNvSpPr/>
            <p:nvPr/>
          </p:nvSpPr>
          <p:spPr>
            <a:xfrm>
              <a:off x="2802600" y="203688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5" name=""/>
            <p:cNvSpPr/>
            <p:nvPr/>
          </p:nvSpPr>
          <p:spPr>
            <a:xfrm>
              <a:off x="2827800" y="20433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6" name=""/>
            <p:cNvSpPr/>
            <p:nvPr/>
          </p:nvSpPr>
          <p:spPr>
            <a:xfrm>
              <a:off x="2853000" y="20574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7" name=""/>
            <p:cNvSpPr/>
            <p:nvPr/>
          </p:nvSpPr>
          <p:spPr>
            <a:xfrm>
              <a:off x="2871720" y="20638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8" name=""/>
            <p:cNvSpPr/>
            <p:nvPr/>
          </p:nvSpPr>
          <p:spPr>
            <a:xfrm>
              <a:off x="2896920" y="20782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9" name=""/>
            <p:cNvSpPr/>
            <p:nvPr/>
          </p:nvSpPr>
          <p:spPr>
            <a:xfrm>
              <a:off x="2922480" y="20862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90" name=""/>
            <p:cNvSpPr/>
            <p:nvPr/>
          </p:nvSpPr>
          <p:spPr>
            <a:xfrm>
              <a:off x="2947680" y="2092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91" name=""/>
            <p:cNvSpPr/>
            <p:nvPr/>
          </p:nvSpPr>
          <p:spPr>
            <a:xfrm>
              <a:off x="2966040" y="21067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92" name=""/>
            <p:cNvSpPr/>
            <p:nvPr/>
          </p:nvSpPr>
          <p:spPr>
            <a:xfrm>
              <a:off x="2991600" y="211464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93" name=""/>
            <p:cNvSpPr/>
            <p:nvPr/>
          </p:nvSpPr>
          <p:spPr>
            <a:xfrm>
              <a:off x="3016800" y="21211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94" name=""/>
            <p:cNvSpPr/>
            <p:nvPr/>
          </p:nvSpPr>
          <p:spPr>
            <a:xfrm>
              <a:off x="3042000" y="21351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95" name=""/>
            <p:cNvSpPr/>
            <p:nvPr/>
          </p:nvSpPr>
          <p:spPr>
            <a:xfrm>
              <a:off x="3067560" y="21416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96" name=""/>
            <p:cNvSpPr/>
            <p:nvPr/>
          </p:nvSpPr>
          <p:spPr>
            <a:xfrm>
              <a:off x="3085920" y="21560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97" name=""/>
            <p:cNvSpPr/>
            <p:nvPr/>
          </p:nvSpPr>
          <p:spPr>
            <a:xfrm>
              <a:off x="3111120" y="21639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098" name=""/>
          <p:cNvGrpSpPr/>
          <p:nvPr/>
        </p:nvGrpSpPr>
        <p:grpSpPr>
          <a:xfrm>
            <a:off x="2028960" y="1703520"/>
            <a:ext cx="1082160" cy="906480"/>
            <a:chOff x="2028960" y="1703520"/>
            <a:chExt cx="1082160" cy="906480"/>
          </a:xfrm>
        </p:grpSpPr>
        <p:sp>
          <p:nvSpPr>
            <p:cNvPr id="3099" name=""/>
            <p:cNvSpPr/>
            <p:nvPr/>
          </p:nvSpPr>
          <p:spPr>
            <a:xfrm>
              <a:off x="2028960" y="17035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00" name=""/>
            <p:cNvSpPr/>
            <p:nvPr/>
          </p:nvSpPr>
          <p:spPr>
            <a:xfrm>
              <a:off x="2047320" y="17179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01" name=""/>
            <p:cNvSpPr/>
            <p:nvPr/>
          </p:nvSpPr>
          <p:spPr>
            <a:xfrm>
              <a:off x="2066760" y="1738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02" name=""/>
            <p:cNvSpPr/>
            <p:nvPr/>
          </p:nvSpPr>
          <p:spPr>
            <a:xfrm>
              <a:off x="2092320" y="175284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03" name=""/>
            <p:cNvSpPr/>
            <p:nvPr/>
          </p:nvSpPr>
          <p:spPr>
            <a:xfrm>
              <a:off x="2110680" y="177480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04" name=""/>
            <p:cNvSpPr/>
            <p:nvPr/>
          </p:nvSpPr>
          <p:spPr>
            <a:xfrm>
              <a:off x="2129040" y="1787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05" name=""/>
            <p:cNvSpPr/>
            <p:nvPr/>
          </p:nvSpPr>
          <p:spPr>
            <a:xfrm>
              <a:off x="2148840" y="1801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06" name=""/>
            <p:cNvSpPr/>
            <p:nvPr/>
          </p:nvSpPr>
          <p:spPr>
            <a:xfrm>
              <a:off x="2172960" y="1824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07" name=""/>
            <p:cNvSpPr/>
            <p:nvPr/>
          </p:nvSpPr>
          <p:spPr>
            <a:xfrm>
              <a:off x="2192760" y="18385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08" name=""/>
            <p:cNvSpPr/>
            <p:nvPr/>
          </p:nvSpPr>
          <p:spPr>
            <a:xfrm>
              <a:off x="2210760" y="185256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09" name=""/>
            <p:cNvSpPr/>
            <p:nvPr/>
          </p:nvSpPr>
          <p:spPr>
            <a:xfrm>
              <a:off x="2230920" y="1873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0" name=""/>
            <p:cNvSpPr/>
            <p:nvPr/>
          </p:nvSpPr>
          <p:spPr>
            <a:xfrm>
              <a:off x="2248920" y="1887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1" name=""/>
            <p:cNvSpPr/>
            <p:nvPr/>
          </p:nvSpPr>
          <p:spPr>
            <a:xfrm>
              <a:off x="2274120" y="1908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2" name=""/>
            <p:cNvSpPr/>
            <p:nvPr/>
          </p:nvSpPr>
          <p:spPr>
            <a:xfrm>
              <a:off x="2292840" y="19227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3" name=""/>
            <p:cNvSpPr/>
            <p:nvPr/>
          </p:nvSpPr>
          <p:spPr>
            <a:xfrm>
              <a:off x="2312640" y="19368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4" name=""/>
            <p:cNvSpPr/>
            <p:nvPr/>
          </p:nvSpPr>
          <p:spPr>
            <a:xfrm>
              <a:off x="2331000" y="19576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5" name=""/>
            <p:cNvSpPr/>
            <p:nvPr/>
          </p:nvSpPr>
          <p:spPr>
            <a:xfrm>
              <a:off x="2349360" y="19717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6" name=""/>
            <p:cNvSpPr/>
            <p:nvPr/>
          </p:nvSpPr>
          <p:spPr>
            <a:xfrm>
              <a:off x="2374920" y="19861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7" name=""/>
            <p:cNvSpPr/>
            <p:nvPr/>
          </p:nvSpPr>
          <p:spPr>
            <a:xfrm>
              <a:off x="2394360" y="2008440"/>
              <a:ext cx="1152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8" name=""/>
            <p:cNvSpPr/>
            <p:nvPr/>
          </p:nvSpPr>
          <p:spPr>
            <a:xfrm>
              <a:off x="2412720" y="20224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9" name=""/>
            <p:cNvSpPr/>
            <p:nvPr/>
          </p:nvSpPr>
          <p:spPr>
            <a:xfrm>
              <a:off x="2431080" y="20433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20" name=""/>
            <p:cNvSpPr/>
            <p:nvPr/>
          </p:nvSpPr>
          <p:spPr>
            <a:xfrm>
              <a:off x="2456280" y="20574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21" name=""/>
            <p:cNvSpPr/>
            <p:nvPr/>
          </p:nvSpPr>
          <p:spPr>
            <a:xfrm>
              <a:off x="2476440" y="207180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22" name=""/>
            <p:cNvSpPr/>
            <p:nvPr/>
          </p:nvSpPr>
          <p:spPr>
            <a:xfrm>
              <a:off x="2494440" y="2092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23" name=""/>
            <p:cNvSpPr/>
            <p:nvPr/>
          </p:nvSpPr>
          <p:spPr>
            <a:xfrm>
              <a:off x="2513160" y="21067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24" name=""/>
            <p:cNvSpPr/>
            <p:nvPr/>
          </p:nvSpPr>
          <p:spPr>
            <a:xfrm>
              <a:off x="2532600" y="21211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25" name=""/>
            <p:cNvSpPr/>
            <p:nvPr/>
          </p:nvSpPr>
          <p:spPr>
            <a:xfrm>
              <a:off x="2558160" y="214164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26" name=""/>
            <p:cNvSpPr/>
            <p:nvPr/>
          </p:nvSpPr>
          <p:spPr>
            <a:xfrm>
              <a:off x="2576520" y="21560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27" name=""/>
            <p:cNvSpPr/>
            <p:nvPr/>
          </p:nvSpPr>
          <p:spPr>
            <a:xfrm>
              <a:off x="259488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28" name=""/>
            <p:cNvSpPr/>
            <p:nvPr/>
          </p:nvSpPr>
          <p:spPr>
            <a:xfrm>
              <a:off x="2614680" y="21924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29" name=""/>
            <p:cNvSpPr/>
            <p:nvPr/>
          </p:nvSpPr>
          <p:spPr>
            <a:xfrm>
              <a:off x="2633040" y="220680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30" name=""/>
            <p:cNvSpPr/>
            <p:nvPr/>
          </p:nvSpPr>
          <p:spPr>
            <a:xfrm>
              <a:off x="2658240" y="2227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31" name=""/>
            <p:cNvSpPr/>
            <p:nvPr/>
          </p:nvSpPr>
          <p:spPr>
            <a:xfrm>
              <a:off x="2676600" y="22417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32" name=""/>
            <p:cNvSpPr/>
            <p:nvPr/>
          </p:nvSpPr>
          <p:spPr>
            <a:xfrm>
              <a:off x="2696400" y="2262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33" name=""/>
            <p:cNvSpPr/>
            <p:nvPr/>
          </p:nvSpPr>
          <p:spPr>
            <a:xfrm>
              <a:off x="2714760" y="22766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34" name=""/>
            <p:cNvSpPr/>
            <p:nvPr/>
          </p:nvSpPr>
          <p:spPr>
            <a:xfrm>
              <a:off x="2740320" y="22910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35" name=""/>
            <p:cNvSpPr/>
            <p:nvPr/>
          </p:nvSpPr>
          <p:spPr>
            <a:xfrm>
              <a:off x="2758680" y="23115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36" name=""/>
            <p:cNvSpPr/>
            <p:nvPr/>
          </p:nvSpPr>
          <p:spPr>
            <a:xfrm>
              <a:off x="2778480" y="23259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37" name=""/>
            <p:cNvSpPr/>
            <p:nvPr/>
          </p:nvSpPr>
          <p:spPr>
            <a:xfrm>
              <a:off x="2796840" y="2340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38" name=""/>
            <p:cNvSpPr/>
            <p:nvPr/>
          </p:nvSpPr>
          <p:spPr>
            <a:xfrm>
              <a:off x="2814840" y="2362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39" name=""/>
            <p:cNvSpPr/>
            <p:nvPr/>
          </p:nvSpPr>
          <p:spPr>
            <a:xfrm>
              <a:off x="2840400" y="237672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40" name=""/>
            <p:cNvSpPr/>
            <p:nvPr/>
          </p:nvSpPr>
          <p:spPr>
            <a:xfrm>
              <a:off x="2860560" y="239724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41" name=""/>
            <p:cNvSpPr/>
            <p:nvPr/>
          </p:nvSpPr>
          <p:spPr>
            <a:xfrm>
              <a:off x="2878560" y="24116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42" name=""/>
            <p:cNvSpPr/>
            <p:nvPr/>
          </p:nvSpPr>
          <p:spPr>
            <a:xfrm>
              <a:off x="2896920" y="2425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43" name=""/>
            <p:cNvSpPr/>
            <p:nvPr/>
          </p:nvSpPr>
          <p:spPr>
            <a:xfrm>
              <a:off x="2916720" y="24465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44" name=""/>
            <p:cNvSpPr/>
            <p:nvPr/>
          </p:nvSpPr>
          <p:spPr>
            <a:xfrm>
              <a:off x="2941920" y="2460600"/>
              <a:ext cx="1152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45" name=""/>
            <p:cNvSpPr/>
            <p:nvPr/>
          </p:nvSpPr>
          <p:spPr>
            <a:xfrm>
              <a:off x="2960640" y="2475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46" name=""/>
            <p:cNvSpPr/>
            <p:nvPr/>
          </p:nvSpPr>
          <p:spPr>
            <a:xfrm>
              <a:off x="2979000" y="24955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47" name=""/>
            <p:cNvSpPr/>
            <p:nvPr/>
          </p:nvSpPr>
          <p:spPr>
            <a:xfrm>
              <a:off x="2998800" y="25099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48" name=""/>
            <p:cNvSpPr/>
            <p:nvPr/>
          </p:nvSpPr>
          <p:spPr>
            <a:xfrm>
              <a:off x="3022560" y="25322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49" name=""/>
            <p:cNvSpPr/>
            <p:nvPr/>
          </p:nvSpPr>
          <p:spPr>
            <a:xfrm>
              <a:off x="3042360" y="25466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50" name=""/>
            <p:cNvSpPr/>
            <p:nvPr/>
          </p:nvSpPr>
          <p:spPr>
            <a:xfrm>
              <a:off x="3060720" y="2560680"/>
              <a:ext cx="1224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51" name=""/>
            <p:cNvSpPr/>
            <p:nvPr/>
          </p:nvSpPr>
          <p:spPr>
            <a:xfrm>
              <a:off x="3080160" y="25815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52" name=""/>
            <p:cNvSpPr/>
            <p:nvPr/>
          </p:nvSpPr>
          <p:spPr>
            <a:xfrm>
              <a:off x="3098880" y="25956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153" name=""/>
          <p:cNvGrpSpPr/>
          <p:nvPr/>
        </p:nvGrpSpPr>
        <p:grpSpPr>
          <a:xfrm>
            <a:off x="2035080" y="1717560"/>
            <a:ext cx="1101600" cy="1344600"/>
            <a:chOff x="2035080" y="1717560"/>
            <a:chExt cx="1101600" cy="1344600"/>
          </a:xfrm>
        </p:grpSpPr>
        <p:sp>
          <p:nvSpPr>
            <p:cNvPr id="3154" name=""/>
            <p:cNvSpPr/>
            <p:nvPr/>
          </p:nvSpPr>
          <p:spPr>
            <a:xfrm>
              <a:off x="2035080" y="1717560"/>
              <a:ext cx="1050840" cy="1280880"/>
            </a:xfrm>
            <a:prstGeom prst="line">
              <a:avLst/>
            </a:prstGeom>
            <a:ln w="2052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55" name=""/>
            <p:cNvSpPr/>
            <p:nvPr/>
          </p:nvSpPr>
          <p:spPr>
            <a:xfrm>
              <a:off x="3035160" y="2949480"/>
              <a:ext cx="101520" cy="112680"/>
            </a:xfrm>
            <a:custGeom>
              <a:avLst/>
              <a:gdLst/>
              <a:ahLst/>
              <a:rect l="l" t="t" r="r" b="b"/>
              <a:pathLst>
                <a:path w="72" h="71">
                  <a:moveTo>
                    <a:pt x="0" y="44"/>
                  </a:moveTo>
                  <a:lnTo>
                    <a:pt x="72" y="71"/>
                  </a:lnTo>
                  <a:lnTo>
                    <a:pt x="49" y="0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156" name=""/>
          <p:cNvGrpSpPr/>
          <p:nvPr/>
        </p:nvGrpSpPr>
        <p:grpSpPr>
          <a:xfrm>
            <a:off x="2048040" y="1738440"/>
            <a:ext cx="1069560" cy="1741320"/>
            <a:chOff x="2048040" y="1738440"/>
            <a:chExt cx="1069560" cy="1741320"/>
          </a:xfrm>
        </p:grpSpPr>
        <p:sp>
          <p:nvSpPr>
            <p:cNvPr id="3157" name=""/>
            <p:cNvSpPr/>
            <p:nvPr/>
          </p:nvSpPr>
          <p:spPr>
            <a:xfrm>
              <a:off x="2048040" y="1738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58" name=""/>
            <p:cNvSpPr/>
            <p:nvPr/>
          </p:nvSpPr>
          <p:spPr>
            <a:xfrm>
              <a:off x="2060280" y="1760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59" name=""/>
            <p:cNvSpPr/>
            <p:nvPr/>
          </p:nvSpPr>
          <p:spPr>
            <a:xfrm>
              <a:off x="2080080" y="1787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0" name=""/>
            <p:cNvSpPr/>
            <p:nvPr/>
          </p:nvSpPr>
          <p:spPr>
            <a:xfrm>
              <a:off x="2093040" y="180972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1" name=""/>
            <p:cNvSpPr/>
            <p:nvPr/>
          </p:nvSpPr>
          <p:spPr>
            <a:xfrm>
              <a:off x="2104200" y="18306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2" name=""/>
            <p:cNvSpPr/>
            <p:nvPr/>
          </p:nvSpPr>
          <p:spPr>
            <a:xfrm>
              <a:off x="2117160" y="1852560"/>
              <a:ext cx="1224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3" name=""/>
            <p:cNvSpPr/>
            <p:nvPr/>
          </p:nvSpPr>
          <p:spPr>
            <a:xfrm>
              <a:off x="2136600" y="18795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4" name=""/>
            <p:cNvSpPr/>
            <p:nvPr/>
          </p:nvSpPr>
          <p:spPr>
            <a:xfrm>
              <a:off x="2149200" y="1901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5" name=""/>
            <p:cNvSpPr/>
            <p:nvPr/>
          </p:nvSpPr>
          <p:spPr>
            <a:xfrm>
              <a:off x="2162160" y="192276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5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6" name=""/>
            <p:cNvSpPr/>
            <p:nvPr/>
          </p:nvSpPr>
          <p:spPr>
            <a:xfrm>
              <a:off x="2173320" y="19512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7" name=""/>
            <p:cNvSpPr/>
            <p:nvPr/>
          </p:nvSpPr>
          <p:spPr>
            <a:xfrm>
              <a:off x="2193120" y="19717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8" name=""/>
            <p:cNvSpPr/>
            <p:nvPr/>
          </p:nvSpPr>
          <p:spPr>
            <a:xfrm>
              <a:off x="2205720" y="19940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9" name=""/>
            <p:cNvSpPr/>
            <p:nvPr/>
          </p:nvSpPr>
          <p:spPr>
            <a:xfrm>
              <a:off x="2218680" y="2022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70" name=""/>
            <p:cNvSpPr/>
            <p:nvPr/>
          </p:nvSpPr>
          <p:spPr>
            <a:xfrm>
              <a:off x="2236680" y="20433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71" name=""/>
            <p:cNvSpPr/>
            <p:nvPr/>
          </p:nvSpPr>
          <p:spPr>
            <a:xfrm>
              <a:off x="2249640" y="2063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72" name=""/>
            <p:cNvSpPr/>
            <p:nvPr/>
          </p:nvSpPr>
          <p:spPr>
            <a:xfrm>
              <a:off x="2262240" y="20862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73" name=""/>
            <p:cNvSpPr/>
            <p:nvPr/>
          </p:nvSpPr>
          <p:spPr>
            <a:xfrm>
              <a:off x="2274840" y="211464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74" name=""/>
            <p:cNvSpPr/>
            <p:nvPr/>
          </p:nvSpPr>
          <p:spPr>
            <a:xfrm>
              <a:off x="2293560" y="21351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75" name=""/>
            <p:cNvSpPr/>
            <p:nvPr/>
          </p:nvSpPr>
          <p:spPr>
            <a:xfrm>
              <a:off x="2305800" y="21560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76" name=""/>
            <p:cNvSpPr/>
            <p:nvPr/>
          </p:nvSpPr>
          <p:spPr>
            <a:xfrm>
              <a:off x="2318760" y="2184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77" name=""/>
            <p:cNvSpPr/>
            <p:nvPr/>
          </p:nvSpPr>
          <p:spPr>
            <a:xfrm>
              <a:off x="2331360" y="220680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78" name=""/>
            <p:cNvSpPr/>
            <p:nvPr/>
          </p:nvSpPr>
          <p:spPr>
            <a:xfrm>
              <a:off x="2349720" y="2227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79" name=""/>
            <p:cNvSpPr/>
            <p:nvPr/>
          </p:nvSpPr>
          <p:spPr>
            <a:xfrm>
              <a:off x="2362680" y="22482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80" name=""/>
            <p:cNvSpPr/>
            <p:nvPr/>
          </p:nvSpPr>
          <p:spPr>
            <a:xfrm>
              <a:off x="2375280" y="22766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81" name=""/>
            <p:cNvSpPr/>
            <p:nvPr/>
          </p:nvSpPr>
          <p:spPr>
            <a:xfrm>
              <a:off x="2395080" y="2298960"/>
              <a:ext cx="11520" cy="12600"/>
            </a:xfrm>
            <a:custGeom>
              <a:avLst/>
              <a:gdLst/>
              <a:ahLst/>
              <a:rect l="l" t="t" r="r" b="b"/>
              <a:pathLst>
                <a:path w="8" h="8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4" y="8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82" name=""/>
            <p:cNvSpPr/>
            <p:nvPr/>
          </p:nvSpPr>
          <p:spPr>
            <a:xfrm>
              <a:off x="2406600" y="23194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83" name=""/>
            <p:cNvSpPr/>
            <p:nvPr/>
          </p:nvSpPr>
          <p:spPr>
            <a:xfrm>
              <a:off x="2418840" y="23479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84" name=""/>
            <p:cNvSpPr/>
            <p:nvPr/>
          </p:nvSpPr>
          <p:spPr>
            <a:xfrm>
              <a:off x="2431800" y="23688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85" name=""/>
            <p:cNvSpPr/>
            <p:nvPr/>
          </p:nvSpPr>
          <p:spPr>
            <a:xfrm>
              <a:off x="2451600" y="23893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86" name=""/>
            <p:cNvSpPr/>
            <p:nvPr/>
          </p:nvSpPr>
          <p:spPr>
            <a:xfrm>
              <a:off x="2464200" y="24116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87" name=""/>
            <p:cNvSpPr/>
            <p:nvPr/>
          </p:nvSpPr>
          <p:spPr>
            <a:xfrm>
              <a:off x="2476800" y="244008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88" name=""/>
            <p:cNvSpPr/>
            <p:nvPr/>
          </p:nvSpPr>
          <p:spPr>
            <a:xfrm>
              <a:off x="2487960" y="24606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89" name=""/>
            <p:cNvSpPr/>
            <p:nvPr/>
          </p:nvSpPr>
          <p:spPr>
            <a:xfrm>
              <a:off x="2507760" y="24814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0" name=""/>
            <p:cNvSpPr/>
            <p:nvPr/>
          </p:nvSpPr>
          <p:spPr>
            <a:xfrm>
              <a:off x="2520720" y="25099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1" name=""/>
            <p:cNvSpPr/>
            <p:nvPr/>
          </p:nvSpPr>
          <p:spPr>
            <a:xfrm>
              <a:off x="2533320" y="2532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2" name=""/>
            <p:cNvSpPr/>
            <p:nvPr/>
          </p:nvSpPr>
          <p:spPr>
            <a:xfrm>
              <a:off x="2545920" y="25527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3" name=""/>
            <p:cNvSpPr/>
            <p:nvPr/>
          </p:nvSpPr>
          <p:spPr>
            <a:xfrm>
              <a:off x="2564280" y="25815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4" name=""/>
            <p:cNvSpPr/>
            <p:nvPr/>
          </p:nvSpPr>
          <p:spPr>
            <a:xfrm>
              <a:off x="2577240" y="2602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5" name=""/>
            <p:cNvSpPr/>
            <p:nvPr/>
          </p:nvSpPr>
          <p:spPr>
            <a:xfrm>
              <a:off x="2589840" y="26244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6" name=""/>
            <p:cNvSpPr/>
            <p:nvPr/>
          </p:nvSpPr>
          <p:spPr>
            <a:xfrm>
              <a:off x="2608200" y="26449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7" name=""/>
            <p:cNvSpPr/>
            <p:nvPr/>
          </p:nvSpPr>
          <p:spPr>
            <a:xfrm>
              <a:off x="2620800" y="2673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8" name=""/>
            <p:cNvSpPr/>
            <p:nvPr/>
          </p:nvSpPr>
          <p:spPr>
            <a:xfrm>
              <a:off x="2633760" y="26942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9" name=""/>
            <p:cNvSpPr/>
            <p:nvPr/>
          </p:nvSpPr>
          <p:spPr>
            <a:xfrm>
              <a:off x="2646360" y="27162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0" name=""/>
            <p:cNvSpPr/>
            <p:nvPr/>
          </p:nvSpPr>
          <p:spPr>
            <a:xfrm>
              <a:off x="2664720" y="27432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1" name=""/>
            <p:cNvSpPr/>
            <p:nvPr/>
          </p:nvSpPr>
          <p:spPr>
            <a:xfrm>
              <a:off x="2677320" y="27655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2" name=""/>
            <p:cNvSpPr/>
            <p:nvPr/>
          </p:nvSpPr>
          <p:spPr>
            <a:xfrm>
              <a:off x="2689920" y="27860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3" name=""/>
            <p:cNvSpPr/>
            <p:nvPr/>
          </p:nvSpPr>
          <p:spPr>
            <a:xfrm>
              <a:off x="2702880" y="28083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4" name=""/>
            <p:cNvSpPr/>
            <p:nvPr/>
          </p:nvSpPr>
          <p:spPr>
            <a:xfrm>
              <a:off x="2721240" y="2835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5" name=""/>
            <p:cNvSpPr/>
            <p:nvPr/>
          </p:nvSpPr>
          <p:spPr>
            <a:xfrm>
              <a:off x="2733840" y="28576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6" name=""/>
            <p:cNvSpPr/>
            <p:nvPr/>
          </p:nvSpPr>
          <p:spPr>
            <a:xfrm>
              <a:off x="2746440" y="28782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7" name=""/>
            <p:cNvSpPr/>
            <p:nvPr/>
          </p:nvSpPr>
          <p:spPr>
            <a:xfrm>
              <a:off x="2766240" y="29070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8" name=""/>
            <p:cNvSpPr/>
            <p:nvPr/>
          </p:nvSpPr>
          <p:spPr>
            <a:xfrm>
              <a:off x="2779200" y="29275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9" name=""/>
            <p:cNvSpPr/>
            <p:nvPr/>
          </p:nvSpPr>
          <p:spPr>
            <a:xfrm>
              <a:off x="2791440" y="2949840"/>
              <a:ext cx="1152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0" name=""/>
            <p:cNvSpPr/>
            <p:nvPr/>
          </p:nvSpPr>
          <p:spPr>
            <a:xfrm>
              <a:off x="2802960" y="29782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1" name=""/>
            <p:cNvSpPr/>
            <p:nvPr/>
          </p:nvSpPr>
          <p:spPr>
            <a:xfrm>
              <a:off x="2822760" y="2998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2" name=""/>
            <p:cNvSpPr/>
            <p:nvPr/>
          </p:nvSpPr>
          <p:spPr>
            <a:xfrm>
              <a:off x="2835360" y="30196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3" name=""/>
            <p:cNvSpPr/>
            <p:nvPr/>
          </p:nvSpPr>
          <p:spPr>
            <a:xfrm>
              <a:off x="2848320" y="30416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4" name=""/>
            <p:cNvSpPr/>
            <p:nvPr/>
          </p:nvSpPr>
          <p:spPr>
            <a:xfrm>
              <a:off x="2860920" y="307044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5" name=""/>
            <p:cNvSpPr/>
            <p:nvPr/>
          </p:nvSpPr>
          <p:spPr>
            <a:xfrm>
              <a:off x="2879280" y="30909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6" name=""/>
            <p:cNvSpPr/>
            <p:nvPr/>
          </p:nvSpPr>
          <p:spPr>
            <a:xfrm>
              <a:off x="2892240" y="31114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7" name=""/>
            <p:cNvSpPr/>
            <p:nvPr/>
          </p:nvSpPr>
          <p:spPr>
            <a:xfrm>
              <a:off x="2904480" y="31402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8" name=""/>
            <p:cNvSpPr/>
            <p:nvPr/>
          </p:nvSpPr>
          <p:spPr>
            <a:xfrm>
              <a:off x="2923200" y="316260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9" name=""/>
            <p:cNvSpPr/>
            <p:nvPr/>
          </p:nvSpPr>
          <p:spPr>
            <a:xfrm>
              <a:off x="2935800" y="3183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0" name=""/>
            <p:cNvSpPr/>
            <p:nvPr/>
          </p:nvSpPr>
          <p:spPr>
            <a:xfrm>
              <a:off x="2948400" y="32036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1" name=""/>
            <p:cNvSpPr/>
            <p:nvPr/>
          </p:nvSpPr>
          <p:spPr>
            <a:xfrm>
              <a:off x="2961360" y="32324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2" name=""/>
            <p:cNvSpPr/>
            <p:nvPr/>
          </p:nvSpPr>
          <p:spPr>
            <a:xfrm>
              <a:off x="2979360" y="325440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3" name=""/>
            <p:cNvSpPr/>
            <p:nvPr/>
          </p:nvSpPr>
          <p:spPr>
            <a:xfrm>
              <a:off x="2992320" y="327528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4" name=""/>
            <p:cNvSpPr/>
            <p:nvPr/>
          </p:nvSpPr>
          <p:spPr>
            <a:xfrm>
              <a:off x="3004920" y="33037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5" name=""/>
            <p:cNvSpPr/>
            <p:nvPr/>
          </p:nvSpPr>
          <p:spPr>
            <a:xfrm>
              <a:off x="3017520" y="3324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6" name=""/>
            <p:cNvSpPr/>
            <p:nvPr/>
          </p:nvSpPr>
          <p:spPr>
            <a:xfrm>
              <a:off x="3035880" y="33451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7" name=""/>
            <p:cNvSpPr/>
            <p:nvPr/>
          </p:nvSpPr>
          <p:spPr>
            <a:xfrm>
              <a:off x="3048840" y="3367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8" name=""/>
            <p:cNvSpPr/>
            <p:nvPr/>
          </p:nvSpPr>
          <p:spPr>
            <a:xfrm>
              <a:off x="3061440" y="339588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9" name=""/>
            <p:cNvSpPr/>
            <p:nvPr/>
          </p:nvSpPr>
          <p:spPr>
            <a:xfrm>
              <a:off x="3080880" y="34164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0" name=""/>
            <p:cNvSpPr/>
            <p:nvPr/>
          </p:nvSpPr>
          <p:spPr>
            <a:xfrm>
              <a:off x="3093840" y="343692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1" name=""/>
            <p:cNvSpPr/>
            <p:nvPr/>
          </p:nvSpPr>
          <p:spPr>
            <a:xfrm>
              <a:off x="3105000" y="34657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232" name=""/>
          <p:cNvGrpSpPr/>
          <p:nvPr/>
        </p:nvGrpSpPr>
        <p:grpSpPr>
          <a:xfrm>
            <a:off x="3232080" y="903240"/>
            <a:ext cx="1087200" cy="2130120"/>
            <a:chOff x="3232080" y="903240"/>
            <a:chExt cx="1087200" cy="2130120"/>
          </a:xfrm>
        </p:grpSpPr>
        <p:sp>
          <p:nvSpPr>
            <p:cNvPr id="3233" name=""/>
            <p:cNvSpPr/>
            <p:nvPr/>
          </p:nvSpPr>
          <p:spPr>
            <a:xfrm flipV="1">
              <a:off x="3232080" y="981000"/>
              <a:ext cx="1056240" cy="2052360"/>
            </a:xfrm>
            <a:prstGeom prst="line">
              <a:avLst/>
            </a:prstGeom>
            <a:ln w="2052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4" name=""/>
            <p:cNvSpPr/>
            <p:nvPr/>
          </p:nvSpPr>
          <p:spPr>
            <a:xfrm>
              <a:off x="4237560" y="903240"/>
              <a:ext cx="81720" cy="120960"/>
            </a:xfrm>
            <a:custGeom>
              <a:avLst/>
              <a:gdLst/>
              <a:ahLst/>
              <a:rect l="l" t="t" r="r" b="b"/>
              <a:pathLst>
                <a:path w="58" h="76">
                  <a:moveTo>
                    <a:pt x="58" y="76"/>
                  </a:moveTo>
                  <a:lnTo>
                    <a:pt x="58" y="0"/>
                  </a:lnTo>
                  <a:lnTo>
                    <a:pt x="0" y="45"/>
                  </a:lnTo>
                  <a:lnTo>
                    <a:pt x="58" y="76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235" name=""/>
          <p:cNvGrpSpPr/>
          <p:nvPr/>
        </p:nvGrpSpPr>
        <p:grpSpPr>
          <a:xfrm>
            <a:off x="3224160" y="1370160"/>
            <a:ext cx="1114200" cy="1671480"/>
            <a:chOff x="3224160" y="1370160"/>
            <a:chExt cx="1114200" cy="1671480"/>
          </a:xfrm>
        </p:grpSpPr>
        <p:sp>
          <p:nvSpPr>
            <p:cNvPr id="3236" name=""/>
            <p:cNvSpPr/>
            <p:nvPr/>
          </p:nvSpPr>
          <p:spPr>
            <a:xfrm>
              <a:off x="3224160" y="30276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7" name=""/>
            <p:cNvSpPr/>
            <p:nvPr/>
          </p:nvSpPr>
          <p:spPr>
            <a:xfrm>
              <a:off x="3236760" y="3005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8" name=""/>
            <p:cNvSpPr/>
            <p:nvPr/>
          </p:nvSpPr>
          <p:spPr>
            <a:xfrm>
              <a:off x="3255120" y="2984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9" name=""/>
            <p:cNvSpPr/>
            <p:nvPr/>
          </p:nvSpPr>
          <p:spPr>
            <a:xfrm>
              <a:off x="3267720" y="29559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0" name=""/>
            <p:cNvSpPr/>
            <p:nvPr/>
          </p:nvSpPr>
          <p:spPr>
            <a:xfrm>
              <a:off x="3287520" y="2935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1" name=""/>
            <p:cNvSpPr/>
            <p:nvPr/>
          </p:nvSpPr>
          <p:spPr>
            <a:xfrm>
              <a:off x="3300120" y="2913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2" name=""/>
            <p:cNvSpPr/>
            <p:nvPr/>
          </p:nvSpPr>
          <p:spPr>
            <a:xfrm>
              <a:off x="3313080" y="28926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3" name=""/>
            <p:cNvSpPr/>
            <p:nvPr/>
          </p:nvSpPr>
          <p:spPr>
            <a:xfrm>
              <a:off x="3331080" y="28720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4" name=""/>
            <p:cNvSpPr/>
            <p:nvPr/>
          </p:nvSpPr>
          <p:spPr>
            <a:xfrm>
              <a:off x="3344040" y="2843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5" name=""/>
            <p:cNvSpPr/>
            <p:nvPr/>
          </p:nvSpPr>
          <p:spPr>
            <a:xfrm>
              <a:off x="3362040" y="282276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6" name=""/>
            <p:cNvSpPr/>
            <p:nvPr/>
          </p:nvSpPr>
          <p:spPr>
            <a:xfrm>
              <a:off x="3375000" y="2800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7" name=""/>
            <p:cNvSpPr/>
            <p:nvPr/>
          </p:nvSpPr>
          <p:spPr>
            <a:xfrm>
              <a:off x="3387600" y="27799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8" name=""/>
            <p:cNvSpPr/>
            <p:nvPr/>
          </p:nvSpPr>
          <p:spPr>
            <a:xfrm>
              <a:off x="3407400" y="275760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9" name=""/>
            <p:cNvSpPr/>
            <p:nvPr/>
          </p:nvSpPr>
          <p:spPr>
            <a:xfrm>
              <a:off x="3418920" y="273060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0" name=""/>
            <p:cNvSpPr/>
            <p:nvPr/>
          </p:nvSpPr>
          <p:spPr>
            <a:xfrm>
              <a:off x="3438360" y="2708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1" name=""/>
            <p:cNvSpPr/>
            <p:nvPr/>
          </p:nvSpPr>
          <p:spPr>
            <a:xfrm>
              <a:off x="3450960" y="26877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2" name=""/>
            <p:cNvSpPr/>
            <p:nvPr/>
          </p:nvSpPr>
          <p:spPr>
            <a:xfrm>
              <a:off x="3463920" y="2665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3" name=""/>
            <p:cNvSpPr/>
            <p:nvPr/>
          </p:nvSpPr>
          <p:spPr>
            <a:xfrm>
              <a:off x="3482280" y="26449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4" name=""/>
            <p:cNvSpPr/>
            <p:nvPr/>
          </p:nvSpPr>
          <p:spPr>
            <a:xfrm>
              <a:off x="3494880" y="26164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5" name=""/>
            <p:cNvSpPr/>
            <p:nvPr/>
          </p:nvSpPr>
          <p:spPr>
            <a:xfrm>
              <a:off x="3507840" y="25956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6" name=""/>
            <p:cNvSpPr/>
            <p:nvPr/>
          </p:nvSpPr>
          <p:spPr>
            <a:xfrm>
              <a:off x="3525840" y="25736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7" name=""/>
            <p:cNvSpPr/>
            <p:nvPr/>
          </p:nvSpPr>
          <p:spPr>
            <a:xfrm>
              <a:off x="3538800" y="25527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8" name=""/>
            <p:cNvSpPr/>
            <p:nvPr/>
          </p:nvSpPr>
          <p:spPr>
            <a:xfrm>
              <a:off x="3558240" y="252432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9" name=""/>
            <p:cNvSpPr/>
            <p:nvPr/>
          </p:nvSpPr>
          <p:spPr>
            <a:xfrm>
              <a:off x="3569760" y="2503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0" name=""/>
            <p:cNvSpPr/>
            <p:nvPr/>
          </p:nvSpPr>
          <p:spPr>
            <a:xfrm>
              <a:off x="3582360" y="24814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1" name=""/>
            <p:cNvSpPr/>
            <p:nvPr/>
          </p:nvSpPr>
          <p:spPr>
            <a:xfrm>
              <a:off x="3602160" y="24606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2" name=""/>
            <p:cNvSpPr/>
            <p:nvPr/>
          </p:nvSpPr>
          <p:spPr>
            <a:xfrm>
              <a:off x="3614760" y="24400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3" name=""/>
            <p:cNvSpPr/>
            <p:nvPr/>
          </p:nvSpPr>
          <p:spPr>
            <a:xfrm>
              <a:off x="3633120" y="24116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4" name=""/>
            <p:cNvSpPr/>
            <p:nvPr/>
          </p:nvSpPr>
          <p:spPr>
            <a:xfrm>
              <a:off x="3646080" y="23893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5" name=""/>
            <p:cNvSpPr/>
            <p:nvPr/>
          </p:nvSpPr>
          <p:spPr>
            <a:xfrm>
              <a:off x="3658320" y="23688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6" name=""/>
            <p:cNvSpPr/>
            <p:nvPr/>
          </p:nvSpPr>
          <p:spPr>
            <a:xfrm>
              <a:off x="3677040" y="23479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7" name=""/>
            <p:cNvSpPr/>
            <p:nvPr/>
          </p:nvSpPr>
          <p:spPr>
            <a:xfrm>
              <a:off x="3689640" y="23259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8" name=""/>
            <p:cNvSpPr/>
            <p:nvPr/>
          </p:nvSpPr>
          <p:spPr>
            <a:xfrm>
              <a:off x="3709440" y="2298960"/>
              <a:ext cx="11160" cy="12600"/>
            </a:xfrm>
            <a:custGeom>
              <a:avLst/>
              <a:gdLst/>
              <a:ahLst/>
              <a:rect l="l" t="t" r="r" b="b"/>
              <a:pathLst>
                <a:path w="8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8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9" name=""/>
            <p:cNvSpPr/>
            <p:nvPr/>
          </p:nvSpPr>
          <p:spPr>
            <a:xfrm>
              <a:off x="3720600" y="22766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0" name=""/>
            <p:cNvSpPr/>
            <p:nvPr/>
          </p:nvSpPr>
          <p:spPr>
            <a:xfrm>
              <a:off x="3733200" y="22561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1" name=""/>
            <p:cNvSpPr/>
            <p:nvPr/>
          </p:nvSpPr>
          <p:spPr>
            <a:xfrm>
              <a:off x="3753000" y="2233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2" name=""/>
            <p:cNvSpPr/>
            <p:nvPr/>
          </p:nvSpPr>
          <p:spPr>
            <a:xfrm>
              <a:off x="3765960" y="221328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3" name=""/>
            <p:cNvSpPr/>
            <p:nvPr/>
          </p:nvSpPr>
          <p:spPr>
            <a:xfrm>
              <a:off x="3784320" y="2184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4" name=""/>
            <p:cNvSpPr/>
            <p:nvPr/>
          </p:nvSpPr>
          <p:spPr>
            <a:xfrm>
              <a:off x="3796920" y="21639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5" name=""/>
            <p:cNvSpPr/>
            <p:nvPr/>
          </p:nvSpPr>
          <p:spPr>
            <a:xfrm>
              <a:off x="3809520" y="21416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6" name=""/>
            <p:cNvSpPr/>
            <p:nvPr/>
          </p:nvSpPr>
          <p:spPr>
            <a:xfrm>
              <a:off x="3827880" y="21211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7" name=""/>
            <p:cNvSpPr/>
            <p:nvPr/>
          </p:nvSpPr>
          <p:spPr>
            <a:xfrm>
              <a:off x="3840480" y="2100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8" name=""/>
            <p:cNvSpPr/>
            <p:nvPr/>
          </p:nvSpPr>
          <p:spPr>
            <a:xfrm>
              <a:off x="3860280" y="2071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9" name=""/>
            <p:cNvSpPr/>
            <p:nvPr/>
          </p:nvSpPr>
          <p:spPr>
            <a:xfrm>
              <a:off x="3873240" y="204948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0" name=""/>
            <p:cNvSpPr/>
            <p:nvPr/>
          </p:nvSpPr>
          <p:spPr>
            <a:xfrm>
              <a:off x="3884400" y="20289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1" name=""/>
            <p:cNvSpPr/>
            <p:nvPr/>
          </p:nvSpPr>
          <p:spPr>
            <a:xfrm>
              <a:off x="3904200" y="20084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2" name=""/>
            <p:cNvSpPr/>
            <p:nvPr/>
          </p:nvSpPr>
          <p:spPr>
            <a:xfrm>
              <a:off x="3916440" y="1986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3" name=""/>
            <p:cNvSpPr/>
            <p:nvPr/>
          </p:nvSpPr>
          <p:spPr>
            <a:xfrm>
              <a:off x="3929400" y="19576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4" name=""/>
            <p:cNvSpPr/>
            <p:nvPr/>
          </p:nvSpPr>
          <p:spPr>
            <a:xfrm>
              <a:off x="3947760" y="1936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5" name=""/>
            <p:cNvSpPr/>
            <p:nvPr/>
          </p:nvSpPr>
          <p:spPr>
            <a:xfrm>
              <a:off x="3960360" y="1916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6" name=""/>
            <p:cNvSpPr/>
            <p:nvPr/>
          </p:nvSpPr>
          <p:spPr>
            <a:xfrm>
              <a:off x="3978720" y="18939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7" name=""/>
            <p:cNvSpPr/>
            <p:nvPr/>
          </p:nvSpPr>
          <p:spPr>
            <a:xfrm>
              <a:off x="3991320" y="1873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8" name=""/>
            <p:cNvSpPr/>
            <p:nvPr/>
          </p:nvSpPr>
          <p:spPr>
            <a:xfrm>
              <a:off x="4004280" y="18446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9" name=""/>
            <p:cNvSpPr/>
            <p:nvPr/>
          </p:nvSpPr>
          <p:spPr>
            <a:xfrm>
              <a:off x="4024080" y="182412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0" name=""/>
            <p:cNvSpPr/>
            <p:nvPr/>
          </p:nvSpPr>
          <p:spPr>
            <a:xfrm>
              <a:off x="4035240" y="18018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1" name=""/>
            <p:cNvSpPr/>
            <p:nvPr/>
          </p:nvSpPr>
          <p:spPr>
            <a:xfrm>
              <a:off x="4055040" y="17812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2" name=""/>
            <p:cNvSpPr/>
            <p:nvPr/>
          </p:nvSpPr>
          <p:spPr>
            <a:xfrm>
              <a:off x="4067640" y="1760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3" name=""/>
            <p:cNvSpPr/>
            <p:nvPr/>
          </p:nvSpPr>
          <p:spPr>
            <a:xfrm>
              <a:off x="4080240" y="17319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4" name=""/>
            <p:cNvSpPr/>
            <p:nvPr/>
          </p:nvSpPr>
          <p:spPr>
            <a:xfrm>
              <a:off x="4098600" y="17100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5" name=""/>
            <p:cNvSpPr/>
            <p:nvPr/>
          </p:nvSpPr>
          <p:spPr>
            <a:xfrm>
              <a:off x="4111560" y="1689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6" name=""/>
            <p:cNvSpPr/>
            <p:nvPr/>
          </p:nvSpPr>
          <p:spPr>
            <a:xfrm>
              <a:off x="4129560" y="16686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7" name=""/>
            <p:cNvSpPr/>
            <p:nvPr/>
          </p:nvSpPr>
          <p:spPr>
            <a:xfrm>
              <a:off x="4142520" y="1646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8" name=""/>
            <p:cNvSpPr/>
            <p:nvPr/>
          </p:nvSpPr>
          <p:spPr>
            <a:xfrm>
              <a:off x="4155120" y="16178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9" name=""/>
            <p:cNvSpPr/>
            <p:nvPr/>
          </p:nvSpPr>
          <p:spPr>
            <a:xfrm>
              <a:off x="4174920" y="159732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0" name=""/>
            <p:cNvSpPr/>
            <p:nvPr/>
          </p:nvSpPr>
          <p:spPr>
            <a:xfrm>
              <a:off x="4186440" y="1576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1" name=""/>
            <p:cNvSpPr/>
            <p:nvPr/>
          </p:nvSpPr>
          <p:spPr>
            <a:xfrm>
              <a:off x="4205880" y="1554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2" name=""/>
            <p:cNvSpPr/>
            <p:nvPr/>
          </p:nvSpPr>
          <p:spPr>
            <a:xfrm>
              <a:off x="4218480" y="1525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3" name=""/>
            <p:cNvSpPr/>
            <p:nvPr/>
          </p:nvSpPr>
          <p:spPr>
            <a:xfrm>
              <a:off x="4231440" y="15051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4" name=""/>
            <p:cNvSpPr/>
            <p:nvPr/>
          </p:nvSpPr>
          <p:spPr>
            <a:xfrm>
              <a:off x="4249800" y="1484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5" name=""/>
            <p:cNvSpPr/>
            <p:nvPr/>
          </p:nvSpPr>
          <p:spPr>
            <a:xfrm>
              <a:off x="4262400" y="14623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6" name=""/>
            <p:cNvSpPr/>
            <p:nvPr/>
          </p:nvSpPr>
          <p:spPr>
            <a:xfrm>
              <a:off x="4280760" y="1441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7" name=""/>
            <p:cNvSpPr/>
            <p:nvPr/>
          </p:nvSpPr>
          <p:spPr>
            <a:xfrm>
              <a:off x="4293360" y="1413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8" name=""/>
            <p:cNvSpPr/>
            <p:nvPr/>
          </p:nvSpPr>
          <p:spPr>
            <a:xfrm>
              <a:off x="4305960" y="13924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9" name=""/>
            <p:cNvSpPr/>
            <p:nvPr/>
          </p:nvSpPr>
          <p:spPr>
            <a:xfrm>
              <a:off x="4325760" y="13701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310" name=""/>
          <p:cNvGrpSpPr/>
          <p:nvPr/>
        </p:nvGrpSpPr>
        <p:grpSpPr>
          <a:xfrm>
            <a:off x="3224160" y="1738440"/>
            <a:ext cx="1133280" cy="1317600"/>
            <a:chOff x="3224160" y="1738440"/>
            <a:chExt cx="1133280" cy="1317600"/>
          </a:xfrm>
        </p:grpSpPr>
        <p:sp>
          <p:nvSpPr>
            <p:cNvPr id="3311" name=""/>
            <p:cNvSpPr/>
            <p:nvPr/>
          </p:nvSpPr>
          <p:spPr>
            <a:xfrm>
              <a:off x="3224160" y="30416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2" name=""/>
            <p:cNvSpPr/>
            <p:nvPr/>
          </p:nvSpPr>
          <p:spPr>
            <a:xfrm>
              <a:off x="3243960" y="301968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3" name=""/>
            <p:cNvSpPr/>
            <p:nvPr/>
          </p:nvSpPr>
          <p:spPr>
            <a:xfrm>
              <a:off x="3261960" y="2998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4" name=""/>
            <p:cNvSpPr/>
            <p:nvPr/>
          </p:nvSpPr>
          <p:spPr>
            <a:xfrm>
              <a:off x="3274920" y="2978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5" name=""/>
            <p:cNvSpPr/>
            <p:nvPr/>
          </p:nvSpPr>
          <p:spPr>
            <a:xfrm>
              <a:off x="3293280" y="2955960"/>
              <a:ext cx="12600" cy="2232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5" y="5"/>
                  </a:moveTo>
                  <a:lnTo>
                    <a:pt x="0" y="9"/>
                  </a:lnTo>
                  <a:lnTo>
                    <a:pt x="5" y="14"/>
                  </a:lnTo>
                  <a:lnTo>
                    <a:pt x="9" y="14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lnTo>
                    <a:pt x="5" y="5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6" name=""/>
            <p:cNvSpPr/>
            <p:nvPr/>
          </p:nvSpPr>
          <p:spPr>
            <a:xfrm>
              <a:off x="3313080" y="29419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7" name=""/>
            <p:cNvSpPr/>
            <p:nvPr/>
          </p:nvSpPr>
          <p:spPr>
            <a:xfrm>
              <a:off x="3331080" y="29210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8" name=""/>
            <p:cNvSpPr/>
            <p:nvPr/>
          </p:nvSpPr>
          <p:spPr>
            <a:xfrm>
              <a:off x="3344040" y="290052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4" y="0"/>
                  </a:moveTo>
                  <a:lnTo>
                    <a:pt x="0" y="4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9" name=""/>
            <p:cNvSpPr/>
            <p:nvPr/>
          </p:nvSpPr>
          <p:spPr>
            <a:xfrm>
              <a:off x="3362400" y="28782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0" name=""/>
            <p:cNvSpPr/>
            <p:nvPr/>
          </p:nvSpPr>
          <p:spPr>
            <a:xfrm>
              <a:off x="3382200" y="2857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1" name=""/>
            <p:cNvSpPr/>
            <p:nvPr/>
          </p:nvSpPr>
          <p:spPr>
            <a:xfrm>
              <a:off x="3400560" y="2835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2" name=""/>
            <p:cNvSpPr/>
            <p:nvPr/>
          </p:nvSpPr>
          <p:spPr>
            <a:xfrm>
              <a:off x="3418920" y="28148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3" name=""/>
            <p:cNvSpPr/>
            <p:nvPr/>
          </p:nvSpPr>
          <p:spPr>
            <a:xfrm>
              <a:off x="3431520" y="2800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4" name=""/>
            <p:cNvSpPr/>
            <p:nvPr/>
          </p:nvSpPr>
          <p:spPr>
            <a:xfrm>
              <a:off x="3451320" y="27799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5" name=""/>
            <p:cNvSpPr/>
            <p:nvPr/>
          </p:nvSpPr>
          <p:spPr>
            <a:xfrm>
              <a:off x="3470040" y="27576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6" name=""/>
            <p:cNvSpPr/>
            <p:nvPr/>
          </p:nvSpPr>
          <p:spPr>
            <a:xfrm>
              <a:off x="3488040" y="27370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7" name=""/>
            <p:cNvSpPr/>
            <p:nvPr/>
          </p:nvSpPr>
          <p:spPr>
            <a:xfrm>
              <a:off x="3507840" y="27162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8" name=""/>
            <p:cNvSpPr/>
            <p:nvPr/>
          </p:nvSpPr>
          <p:spPr>
            <a:xfrm>
              <a:off x="3520440" y="2694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9" name=""/>
            <p:cNvSpPr/>
            <p:nvPr/>
          </p:nvSpPr>
          <p:spPr>
            <a:xfrm>
              <a:off x="3539160" y="26733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0" name=""/>
            <p:cNvSpPr/>
            <p:nvPr/>
          </p:nvSpPr>
          <p:spPr>
            <a:xfrm>
              <a:off x="3558600" y="2651400"/>
              <a:ext cx="1152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1" name=""/>
            <p:cNvSpPr/>
            <p:nvPr/>
          </p:nvSpPr>
          <p:spPr>
            <a:xfrm>
              <a:off x="3576960" y="2638440"/>
              <a:ext cx="1224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2" name=""/>
            <p:cNvSpPr/>
            <p:nvPr/>
          </p:nvSpPr>
          <p:spPr>
            <a:xfrm>
              <a:off x="3589560" y="26164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3" name=""/>
            <p:cNvSpPr/>
            <p:nvPr/>
          </p:nvSpPr>
          <p:spPr>
            <a:xfrm>
              <a:off x="3608280" y="25956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4" name=""/>
            <p:cNvSpPr/>
            <p:nvPr/>
          </p:nvSpPr>
          <p:spPr>
            <a:xfrm>
              <a:off x="3627720" y="25736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5" name=""/>
            <p:cNvSpPr/>
            <p:nvPr/>
          </p:nvSpPr>
          <p:spPr>
            <a:xfrm>
              <a:off x="3646440" y="25527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6" name=""/>
            <p:cNvSpPr/>
            <p:nvPr/>
          </p:nvSpPr>
          <p:spPr>
            <a:xfrm>
              <a:off x="3664440" y="2532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7" name=""/>
            <p:cNvSpPr/>
            <p:nvPr/>
          </p:nvSpPr>
          <p:spPr>
            <a:xfrm>
              <a:off x="3677400" y="25099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8" name=""/>
            <p:cNvSpPr/>
            <p:nvPr/>
          </p:nvSpPr>
          <p:spPr>
            <a:xfrm>
              <a:off x="3696840" y="24894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9" name=""/>
            <p:cNvSpPr/>
            <p:nvPr/>
          </p:nvSpPr>
          <p:spPr>
            <a:xfrm>
              <a:off x="3715560" y="2475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0" name=""/>
            <p:cNvSpPr/>
            <p:nvPr/>
          </p:nvSpPr>
          <p:spPr>
            <a:xfrm>
              <a:off x="3733560" y="24544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1" name=""/>
            <p:cNvSpPr/>
            <p:nvPr/>
          </p:nvSpPr>
          <p:spPr>
            <a:xfrm>
              <a:off x="3746520" y="24321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2" name=""/>
            <p:cNvSpPr/>
            <p:nvPr/>
          </p:nvSpPr>
          <p:spPr>
            <a:xfrm>
              <a:off x="3766320" y="24116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3" name=""/>
            <p:cNvSpPr/>
            <p:nvPr/>
          </p:nvSpPr>
          <p:spPr>
            <a:xfrm>
              <a:off x="3784680" y="2389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4" name=""/>
            <p:cNvSpPr/>
            <p:nvPr/>
          </p:nvSpPr>
          <p:spPr>
            <a:xfrm>
              <a:off x="3802680" y="23688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5" name=""/>
            <p:cNvSpPr/>
            <p:nvPr/>
          </p:nvSpPr>
          <p:spPr>
            <a:xfrm>
              <a:off x="3822840" y="23479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6" name=""/>
            <p:cNvSpPr/>
            <p:nvPr/>
          </p:nvSpPr>
          <p:spPr>
            <a:xfrm>
              <a:off x="3835440" y="23259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7" name=""/>
            <p:cNvSpPr/>
            <p:nvPr/>
          </p:nvSpPr>
          <p:spPr>
            <a:xfrm>
              <a:off x="3853800" y="23115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8" name=""/>
            <p:cNvSpPr/>
            <p:nvPr/>
          </p:nvSpPr>
          <p:spPr>
            <a:xfrm>
              <a:off x="3873600" y="229104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9" name=""/>
            <p:cNvSpPr/>
            <p:nvPr/>
          </p:nvSpPr>
          <p:spPr>
            <a:xfrm>
              <a:off x="3891960" y="22701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0" name=""/>
            <p:cNvSpPr/>
            <p:nvPr/>
          </p:nvSpPr>
          <p:spPr>
            <a:xfrm>
              <a:off x="3904560" y="22482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1" name=""/>
            <p:cNvSpPr/>
            <p:nvPr/>
          </p:nvSpPr>
          <p:spPr>
            <a:xfrm>
              <a:off x="3922920" y="2227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2" name=""/>
            <p:cNvSpPr/>
            <p:nvPr/>
          </p:nvSpPr>
          <p:spPr>
            <a:xfrm>
              <a:off x="3942720" y="2206800"/>
              <a:ext cx="11160" cy="12600"/>
            </a:xfrm>
            <a:custGeom>
              <a:avLst/>
              <a:gdLst/>
              <a:ahLst/>
              <a:rect l="l" t="t" r="r" b="b"/>
              <a:pathLst>
                <a:path w="8" h="8">
                  <a:moveTo>
                    <a:pt x="4" y="0"/>
                  </a:moveTo>
                  <a:lnTo>
                    <a:pt x="0" y="4"/>
                  </a:lnTo>
                  <a:lnTo>
                    <a:pt x="4" y="8"/>
                  </a:lnTo>
                  <a:lnTo>
                    <a:pt x="8" y="8"/>
                  </a:lnTo>
                  <a:lnTo>
                    <a:pt x="8" y="8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3" name=""/>
            <p:cNvSpPr/>
            <p:nvPr/>
          </p:nvSpPr>
          <p:spPr>
            <a:xfrm>
              <a:off x="3961080" y="2184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4" name=""/>
            <p:cNvSpPr/>
            <p:nvPr/>
          </p:nvSpPr>
          <p:spPr>
            <a:xfrm>
              <a:off x="3979080" y="21639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5" name=""/>
            <p:cNvSpPr/>
            <p:nvPr/>
          </p:nvSpPr>
          <p:spPr>
            <a:xfrm>
              <a:off x="3992040" y="21495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6" name=""/>
            <p:cNvSpPr/>
            <p:nvPr/>
          </p:nvSpPr>
          <p:spPr>
            <a:xfrm>
              <a:off x="4011840" y="2127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7" name=""/>
            <p:cNvSpPr/>
            <p:nvPr/>
          </p:nvSpPr>
          <p:spPr>
            <a:xfrm>
              <a:off x="4030200" y="21067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8" name=""/>
            <p:cNvSpPr/>
            <p:nvPr/>
          </p:nvSpPr>
          <p:spPr>
            <a:xfrm>
              <a:off x="4048560" y="20862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9" name=""/>
            <p:cNvSpPr/>
            <p:nvPr/>
          </p:nvSpPr>
          <p:spPr>
            <a:xfrm>
              <a:off x="4068360" y="2063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0" name=""/>
            <p:cNvSpPr/>
            <p:nvPr/>
          </p:nvSpPr>
          <p:spPr>
            <a:xfrm>
              <a:off x="4080960" y="20433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1" name=""/>
            <p:cNvSpPr/>
            <p:nvPr/>
          </p:nvSpPr>
          <p:spPr>
            <a:xfrm>
              <a:off x="4099320" y="2022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2" name=""/>
            <p:cNvSpPr/>
            <p:nvPr/>
          </p:nvSpPr>
          <p:spPr>
            <a:xfrm>
              <a:off x="4118040" y="20005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3" name=""/>
            <p:cNvSpPr/>
            <p:nvPr/>
          </p:nvSpPr>
          <p:spPr>
            <a:xfrm>
              <a:off x="4137480" y="1986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4" name=""/>
            <p:cNvSpPr/>
            <p:nvPr/>
          </p:nvSpPr>
          <p:spPr>
            <a:xfrm>
              <a:off x="4150080" y="19656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5" name=""/>
            <p:cNvSpPr/>
            <p:nvPr/>
          </p:nvSpPr>
          <p:spPr>
            <a:xfrm>
              <a:off x="4168440" y="194472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6" name=""/>
            <p:cNvSpPr/>
            <p:nvPr/>
          </p:nvSpPr>
          <p:spPr>
            <a:xfrm>
              <a:off x="4187160" y="19227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7" name=""/>
            <p:cNvSpPr/>
            <p:nvPr/>
          </p:nvSpPr>
          <p:spPr>
            <a:xfrm>
              <a:off x="4206600" y="1901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8" name=""/>
            <p:cNvSpPr/>
            <p:nvPr/>
          </p:nvSpPr>
          <p:spPr>
            <a:xfrm>
              <a:off x="4224960" y="18795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9" name=""/>
            <p:cNvSpPr/>
            <p:nvPr/>
          </p:nvSpPr>
          <p:spPr>
            <a:xfrm>
              <a:off x="4237560" y="18590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0" name=""/>
            <p:cNvSpPr/>
            <p:nvPr/>
          </p:nvSpPr>
          <p:spPr>
            <a:xfrm>
              <a:off x="4257360" y="183852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1" name=""/>
            <p:cNvSpPr/>
            <p:nvPr/>
          </p:nvSpPr>
          <p:spPr>
            <a:xfrm>
              <a:off x="4275720" y="1824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2" name=""/>
            <p:cNvSpPr/>
            <p:nvPr/>
          </p:nvSpPr>
          <p:spPr>
            <a:xfrm>
              <a:off x="4294440" y="18018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3" name=""/>
            <p:cNvSpPr/>
            <p:nvPr/>
          </p:nvSpPr>
          <p:spPr>
            <a:xfrm>
              <a:off x="4306680" y="1781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4" name=""/>
            <p:cNvSpPr/>
            <p:nvPr/>
          </p:nvSpPr>
          <p:spPr>
            <a:xfrm>
              <a:off x="4326480" y="1760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5" name=""/>
            <p:cNvSpPr/>
            <p:nvPr/>
          </p:nvSpPr>
          <p:spPr>
            <a:xfrm>
              <a:off x="4345200" y="1738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376" name=""/>
          <p:cNvGrpSpPr/>
          <p:nvPr/>
        </p:nvGrpSpPr>
        <p:grpSpPr>
          <a:xfrm>
            <a:off x="3224160" y="2206800"/>
            <a:ext cx="1114200" cy="862920"/>
            <a:chOff x="3224160" y="2206800"/>
            <a:chExt cx="1114200" cy="862920"/>
          </a:xfrm>
        </p:grpSpPr>
        <p:sp>
          <p:nvSpPr>
            <p:cNvPr id="3377" name=""/>
            <p:cNvSpPr/>
            <p:nvPr/>
          </p:nvSpPr>
          <p:spPr>
            <a:xfrm>
              <a:off x="3224160" y="30556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8" name=""/>
            <p:cNvSpPr/>
            <p:nvPr/>
          </p:nvSpPr>
          <p:spPr>
            <a:xfrm>
              <a:off x="3243960" y="304128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9" name=""/>
            <p:cNvSpPr/>
            <p:nvPr/>
          </p:nvSpPr>
          <p:spPr>
            <a:xfrm>
              <a:off x="3267720" y="3019320"/>
              <a:ext cx="1260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0" name=""/>
            <p:cNvSpPr/>
            <p:nvPr/>
          </p:nvSpPr>
          <p:spPr>
            <a:xfrm>
              <a:off x="3287520" y="30049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1" name=""/>
            <p:cNvSpPr/>
            <p:nvPr/>
          </p:nvSpPr>
          <p:spPr>
            <a:xfrm>
              <a:off x="3305880" y="2992320"/>
              <a:ext cx="12600" cy="1224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560" bIns="-34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2" name=""/>
            <p:cNvSpPr/>
            <p:nvPr/>
          </p:nvSpPr>
          <p:spPr>
            <a:xfrm>
              <a:off x="3325680" y="297792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3" name=""/>
            <p:cNvSpPr/>
            <p:nvPr/>
          </p:nvSpPr>
          <p:spPr>
            <a:xfrm>
              <a:off x="3349800" y="29556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4" name=""/>
            <p:cNvSpPr/>
            <p:nvPr/>
          </p:nvSpPr>
          <p:spPr>
            <a:xfrm>
              <a:off x="3369240" y="2941560"/>
              <a:ext cx="1260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5" name=""/>
            <p:cNvSpPr/>
            <p:nvPr/>
          </p:nvSpPr>
          <p:spPr>
            <a:xfrm>
              <a:off x="3387600" y="29271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6" name=""/>
            <p:cNvSpPr/>
            <p:nvPr/>
          </p:nvSpPr>
          <p:spPr>
            <a:xfrm>
              <a:off x="3413160" y="2912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7" name=""/>
            <p:cNvSpPr/>
            <p:nvPr/>
          </p:nvSpPr>
          <p:spPr>
            <a:xfrm>
              <a:off x="3431160" y="2892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8" name=""/>
            <p:cNvSpPr/>
            <p:nvPr/>
          </p:nvSpPr>
          <p:spPr>
            <a:xfrm>
              <a:off x="3450960" y="2877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9" name=""/>
            <p:cNvSpPr/>
            <p:nvPr/>
          </p:nvSpPr>
          <p:spPr>
            <a:xfrm>
              <a:off x="3476880" y="286344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0" name=""/>
            <p:cNvSpPr/>
            <p:nvPr/>
          </p:nvSpPr>
          <p:spPr>
            <a:xfrm>
              <a:off x="3494880" y="2849400"/>
              <a:ext cx="1260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1" name=""/>
            <p:cNvSpPr/>
            <p:nvPr/>
          </p:nvSpPr>
          <p:spPr>
            <a:xfrm>
              <a:off x="3513240" y="28285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2" name=""/>
            <p:cNvSpPr/>
            <p:nvPr/>
          </p:nvSpPr>
          <p:spPr>
            <a:xfrm>
              <a:off x="3533040" y="2814480"/>
              <a:ext cx="1260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3" name=""/>
            <p:cNvSpPr/>
            <p:nvPr/>
          </p:nvSpPr>
          <p:spPr>
            <a:xfrm>
              <a:off x="3558240" y="280008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4" name=""/>
            <p:cNvSpPr/>
            <p:nvPr/>
          </p:nvSpPr>
          <p:spPr>
            <a:xfrm>
              <a:off x="3576960" y="278568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5" name=""/>
            <p:cNvSpPr/>
            <p:nvPr/>
          </p:nvSpPr>
          <p:spPr>
            <a:xfrm>
              <a:off x="3594960" y="27651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6" name=""/>
            <p:cNvSpPr/>
            <p:nvPr/>
          </p:nvSpPr>
          <p:spPr>
            <a:xfrm>
              <a:off x="3620520" y="2750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7" name=""/>
            <p:cNvSpPr/>
            <p:nvPr/>
          </p:nvSpPr>
          <p:spPr>
            <a:xfrm>
              <a:off x="3640320" y="2736720"/>
              <a:ext cx="11160" cy="1368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8" name=""/>
            <p:cNvSpPr/>
            <p:nvPr/>
          </p:nvSpPr>
          <p:spPr>
            <a:xfrm>
              <a:off x="3658320" y="2722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9" name=""/>
            <p:cNvSpPr/>
            <p:nvPr/>
          </p:nvSpPr>
          <p:spPr>
            <a:xfrm>
              <a:off x="3683880" y="2701800"/>
              <a:ext cx="1224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0" name=""/>
            <p:cNvSpPr/>
            <p:nvPr/>
          </p:nvSpPr>
          <p:spPr>
            <a:xfrm>
              <a:off x="3702240" y="26874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1" name=""/>
            <p:cNvSpPr/>
            <p:nvPr/>
          </p:nvSpPr>
          <p:spPr>
            <a:xfrm>
              <a:off x="3720600" y="26730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2" name=""/>
            <p:cNvSpPr/>
            <p:nvPr/>
          </p:nvSpPr>
          <p:spPr>
            <a:xfrm>
              <a:off x="3740400" y="2651040"/>
              <a:ext cx="1260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3" name=""/>
            <p:cNvSpPr/>
            <p:nvPr/>
          </p:nvSpPr>
          <p:spPr>
            <a:xfrm>
              <a:off x="3765960" y="263808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4" name=""/>
            <p:cNvSpPr/>
            <p:nvPr/>
          </p:nvSpPr>
          <p:spPr>
            <a:xfrm>
              <a:off x="3784320" y="2624040"/>
              <a:ext cx="1260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5" name=""/>
            <p:cNvSpPr/>
            <p:nvPr/>
          </p:nvSpPr>
          <p:spPr>
            <a:xfrm>
              <a:off x="3802320" y="26096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6" name=""/>
            <p:cNvSpPr/>
            <p:nvPr/>
          </p:nvSpPr>
          <p:spPr>
            <a:xfrm>
              <a:off x="3827880" y="25873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7" name=""/>
            <p:cNvSpPr/>
            <p:nvPr/>
          </p:nvSpPr>
          <p:spPr>
            <a:xfrm>
              <a:off x="3847680" y="2573280"/>
              <a:ext cx="1260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8" name=""/>
            <p:cNvSpPr/>
            <p:nvPr/>
          </p:nvSpPr>
          <p:spPr>
            <a:xfrm>
              <a:off x="3866040" y="256032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9" name=""/>
            <p:cNvSpPr/>
            <p:nvPr/>
          </p:nvSpPr>
          <p:spPr>
            <a:xfrm>
              <a:off x="3891240" y="2546280"/>
              <a:ext cx="1260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0" name=""/>
            <p:cNvSpPr/>
            <p:nvPr/>
          </p:nvSpPr>
          <p:spPr>
            <a:xfrm>
              <a:off x="3909600" y="2523960"/>
              <a:ext cx="1260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1" name=""/>
            <p:cNvSpPr/>
            <p:nvPr/>
          </p:nvSpPr>
          <p:spPr>
            <a:xfrm>
              <a:off x="3929400" y="25095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2" name=""/>
            <p:cNvSpPr/>
            <p:nvPr/>
          </p:nvSpPr>
          <p:spPr>
            <a:xfrm>
              <a:off x="3947760" y="24951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3" name=""/>
            <p:cNvSpPr/>
            <p:nvPr/>
          </p:nvSpPr>
          <p:spPr>
            <a:xfrm>
              <a:off x="3973320" y="2481120"/>
              <a:ext cx="1224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4" name=""/>
            <p:cNvSpPr/>
            <p:nvPr/>
          </p:nvSpPr>
          <p:spPr>
            <a:xfrm>
              <a:off x="3991320" y="2460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5" name=""/>
            <p:cNvSpPr/>
            <p:nvPr/>
          </p:nvSpPr>
          <p:spPr>
            <a:xfrm>
              <a:off x="4011480" y="2446200"/>
              <a:ext cx="1260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6" name=""/>
            <p:cNvSpPr/>
            <p:nvPr/>
          </p:nvSpPr>
          <p:spPr>
            <a:xfrm>
              <a:off x="4035240" y="24318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7" name=""/>
            <p:cNvSpPr/>
            <p:nvPr/>
          </p:nvSpPr>
          <p:spPr>
            <a:xfrm>
              <a:off x="4055040" y="24174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8" name=""/>
            <p:cNvSpPr/>
            <p:nvPr/>
          </p:nvSpPr>
          <p:spPr>
            <a:xfrm>
              <a:off x="4073400" y="23968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9" name=""/>
            <p:cNvSpPr/>
            <p:nvPr/>
          </p:nvSpPr>
          <p:spPr>
            <a:xfrm>
              <a:off x="4098600" y="23824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20" name=""/>
            <p:cNvSpPr/>
            <p:nvPr/>
          </p:nvSpPr>
          <p:spPr>
            <a:xfrm>
              <a:off x="4117320" y="2368440"/>
              <a:ext cx="1224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21" name=""/>
            <p:cNvSpPr/>
            <p:nvPr/>
          </p:nvSpPr>
          <p:spPr>
            <a:xfrm>
              <a:off x="4136760" y="23475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22" name=""/>
            <p:cNvSpPr/>
            <p:nvPr/>
          </p:nvSpPr>
          <p:spPr>
            <a:xfrm>
              <a:off x="4155120" y="2333520"/>
              <a:ext cx="1224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23" name=""/>
            <p:cNvSpPr/>
            <p:nvPr/>
          </p:nvSpPr>
          <p:spPr>
            <a:xfrm>
              <a:off x="4180680" y="23191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24" name=""/>
            <p:cNvSpPr/>
            <p:nvPr/>
          </p:nvSpPr>
          <p:spPr>
            <a:xfrm>
              <a:off x="4198680" y="23047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25" name=""/>
            <p:cNvSpPr/>
            <p:nvPr/>
          </p:nvSpPr>
          <p:spPr>
            <a:xfrm>
              <a:off x="4218480" y="22842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26" name=""/>
            <p:cNvSpPr/>
            <p:nvPr/>
          </p:nvSpPr>
          <p:spPr>
            <a:xfrm>
              <a:off x="4244040" y="22698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27" name=""/>
            <p:cNvSpPr/>
            <p:nvPr/>
          </p:nvSpPr>
          <p:spPr>
            <a:xfrm>
              <a:off x="4262400" y="2255760"/>
              <a:ext cx="1224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28" name=""/>
            <p:cNvSpPr/>
            <p:nvPr/>
          </p:nvSpPr>
          <p:spPr>
            <a:xfrm>
              <a:off x="4280760" y="22413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29" name=""/>
            <p:cNvSpPr/>
            <p:nvPr/>
          </p:nvSpPr>
          <p:spPr>
            <a:xfrm>
              <a:off x="4305960" y="22190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30" name=""/>
            <p:cNvSpPr/>
            <p:nvPr/>
          </p:nvSpPr>
          <p:spPr>
            <a:xfrm>
              <a:off x="4325760" y="2206800"/>
              <a:ext cx="12600" cy="1224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560" bIns="-34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431" name=""/>
          <p:cNvGrpSpPr/>
          <p:nvPr/>
        </p:nvGrpSpPr>
        <p:grpSpPr>
          <a:xfrm>
            <a:off x="3224160" y="2624040"/>
            <a:ext cx="1088640" cy="417240"/>
            <a:chOff x="3224160" y="2624040"/>
            <a:chExt cx="1088640" cy="417240"/>
          </a:xfrm>
        </p:grpSpPr>
        <p:sp>
          <p:nvSpPr>
            <p:cNvPr id="3432" name=""/>
            <p:cNvSpPr/>
            <p:nvPr/>
          </p:nvSpPr>
          <p:spPr>
            <a:xfrm>
              <a:off x="322416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33" name=""/>
            <p:cNvSpPr/>
            <p:nvPr/>
          </p:nvSpPr>
          <p:spPr>
            <a:xfrm>
              <a:off x="3249720" y="30193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34" name=""/>
            <p:cNvSpPr/>
            <p:nvPr/>
          </p:nvSpPr>
          <p:spPr>
            <a:xfrm>
              <a:off x="3274920" y="30049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35" name=""/>
            <p:cNvSpPr/>
            <p:nvPr/>
          </p:nvSpPr>
          <p:spPr>
            <a:xfrm>
              <a:off x="3292920" y="2998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36" name=""/>
            <p:cNvSpPr/>
            <p:nvPr/>
          </p:nvSpPr>
          <p:spPr>
            <a:xfrm>
              <a:off x="3318480" y="299232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37" name=""/>
            <p:cNvSpPr/>
            <p:nvPr/>
          </p:nvSpPr>
          <p:spPr>
            <a:xfrm>
              <a:off x="3344040" y="29844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38" name=""/>
            <p:cNvSpPr/>
            <p:nvPr/>
          </p:nvSpPr>
          <p:spPr>
            <a:xfrm>
              <a:off x="3369240" y="2970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39" name=""/>
            <p:cNvSpPr/>
            <p:nvPr/>
          </p:nvSpPr>
          <p:spPr>
            <a:xfrm>
              <a:off x="3394800" y="29635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0" name=""/>
            <p:cNvSpPr/>
            <p:nvPr/>
          </p:nvSpPr>
          <p:spPr>
            <a:xfrm>
              <a:off x="3413160" y="29556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1" name=""/>
            <p:cNvSpPr/>
            <p:nvPr/>
          </p:nvSpPr>
          <p:spPr>
            <a:xfrm>
              <a:off x="3438360" y="29494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2" name=""/>
            <p:cNvSpPr/>
            <p:nvPr/>
          </p:nvSpPr>
          <p:spPr>
            <a:xfrm>
              <a:off x="3463920" y="2935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3" name=""/>
            <p:cNvSpPr/>
            <p:nvPr/>
          </p:nvSpPr>
          <p:spPr>
            <a:xfrm>
              <a:off x="3487680" y="29271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4" name=""/>
            <p:cNvSpPr/>
            <p:nvPr/>
          </p:nvSpPr>
          <p:spPr>
            <a:xfrm>
              <a:off x="3513240" y="2920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5" name=""/>
            <p:cNvSpPr/>
            <p:nvPr/>
          </p:nvSpPr>
          <p:spPr>
            <a:xfrm>
              <a:off x="3533040" y="29066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6" name=""/>
            <p:cNvSpPr/>
            <p:nvPr/>
          </p:nvSpPr>
          <p:spPr>
            <a:xfrm>
              <a:off x="3558240" y="2900160"/>
              <a:ext cx="11160" cy="12600"/>
            </a:xfrm>
            <a:custGeom>
              <a:avLst/>
              <a:gdLst/>
              <a:ahLst/>
              <a:rect l="l" t="t" r="r" b="b"/>
              <a:pathLst>
                <a:path w="8" h="8">
                  <a:moveTo>
                    <a:pt x="4" y="0"/>
                  </a:moveTo>
                  <a:lnTo>
                    <a:pt x="0" y="4"/>
                  </a:lnTo>
                  <a:lnTo>
                    <a:pt x="4" y="8"/>
                  </a:lnTo>
                  <a:lnTo>
                    <a:pt x="8" y="8"/>
                  </a:lnTo>
                  <a:lnTo>
                    <a:pt x="8" y="8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7" name=""/>
            <p:cNvSpPr/>
            <p:nvPr/>
          </p:nvSpPr>
          <p:spPr>
            <a:xfrm>
              <a:off x="3582360" y="2892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8" name=""/>
            <p:cNvSpPr/>
            <p:nvPr/>
          </p:nvSpPr>
          <p:spPr>
            <a:xfrm>
              <a:off x="3607920" y="28857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9" name=""/>
            <p:cNvSpPr/>
            <p:nvPr/>
          </p:nvSpPr>
          <p:spPr>
            <a:xfrm>
              <a:off x="3627360" y="28717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50" name=""/>
            <p:cNvSpPr/>
            <p:nvPr/>
          </p:nvSpPr>
          <p:spPr>
            <a:xfrm>
              <a:off x="3651120" y="2863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51" name=""/>
            <p:cNvSpPr/>
            <p:nvPr/>
          </p:nvSpPr>
          <p:spPr>
            <a:xfrm>
              <a:off x="3677040" y="28573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52" name=""/>
            <p:cNvSpPr/>
            <p:nvPr/>
          </p:nvSpPr>
          <p:spPr>
            <a:xfrm>
              <a:off x="3702240" y="28494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53" name=""/>
            <p:cNvSpPr/>
            <p:nvPr/>
          </p:nvSpPr>
          <p:spPr>
            <a:xfrm>
              <a:off x="3727440" y="2835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54" name=""/>
            <p:cNvSpPr/>
            <p:nvPr/>
          </p:nvSpPr>
          <p:spPr>
            <a:xfrm>
              <a:off x="3745800" y="28285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55" name=""/>
            <p:cNvSpPr/>
            <p:nvPr/>
          </p:nvSpPr>
          <p:spPr>
            <a:xfrm>
              <a:off x="3771360" y="282240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56" name=""/>
            <p:cNvSpPr/>
            <p:nvPr/>
          </p:nvSpPr>
          <p:spPr>
            <a:xfrm>
              <a:off x="3796920" y="2808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57" name=""/>
            <p:cNvSpPr/>
            <p:nvPr/>
          </p:nvSpPr>
          <p:spPr>
            <a:xfrm>
              <a:off x="3822120" y="280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58" name=""/>
            <p:cNvSpPr/>
            <p:nvPr/>
          </p:nvSpPr>
          <p:spPr>
            <a:xfrm>
              <a:off x="3847320" y="27936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59" name=""/>
            <p:cNvSpPr/>
            <p:nvPr/>
          </p:nvSpPr>
          <p:spPr>
            <a:xfrm>
              <a:off x="3866040" y="27856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60" name=""/>
            <p:cNvSpPr/>
            <p:nvPr/>
          </p:nvSpPr>
          <p:spPr>
            <a:xfrm>
              <a:off x="3891240" y="27716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61" name=""/>
            <p:cNvSpPr/>
            <p:nvPr/>
          </p:nvSpPr>
          <p:spPr>
            <a:xfrm>
              <a:off x="3916440" y="27651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62" name=""/>
            <p:cNvSpPr/>
            <p:nvPr/>
          </p:nvSpPr>
          <p:spPr>
            <a:xfrm>
              <a:off x="3942000" y="275724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63" name=""/>
            <p:cNvSpPr/>
            <p:nvPr/>
          </p:nvSpPr>
          <p:spPr>
            <a:xfrm>
              <a:off x="3966120" y="27507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64" name=""/>
            <p:cNvSpPr/>
            <p:nvPr/>
          </p:nvSpPr>
          <p:spPr>
            <a:xfrm>
              <a:off x="3985560" y="27367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65" name=""/>
            <p:cNvSpPr/>
            <p:nvPr/>
          </p:nvSpPr>
          <p:spPr>
            <a:xfrm>
              <a:off x="4011120" y="273024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4" y="0"/>
                  </a:moveTo>
                  <a:lnTo>
                    <a:pt x="0" y="4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66" name=""/>
            <p:cNvSpPr/>
            <p:nvPr/>
          </p:nvSpPr>
          <p:spPr>
            <a:xfrm>
              <a:off x="4035240" y="27223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67" name=""/>
            <p:cNvSpPr/>
            <p:nvPr/>
          </p:nvSpPr>
          <p:spPr>
            <a:xfrm>
              <a:off x="4060440" y="27079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68" name=""/>
            <p:cNvSpPr/>
            <p:nvPr/>
          </p:nvSpPr>
          <p:spPr>
            <a:xfrm>
              <a:off x="4086000" y="27018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69" name=""/>
            <p:cNvSpPr/>
            <p:nvPr/>
          </p:nvSpPr>
          <p:spPr>
            <a:xfrm>
              <a:off x="4105440" y="269388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5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70" name=""/>
            <p:cNvSpPr/>
            <p:nvPr/>
          </p:nvSpPr>
          <p:spPr>
            <a:xfrm>
              <a:off x="4129560" y="26874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71" name=""/>
            <p:cNvSpPr/>
            <p:nvPr/>
          </p:nvSpPr>
          <p:spPr>
            <a:xfrm>
              <a:off x="4155120" y="2673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72" name=""/>
            <p:cNvSpPr/>
            <p:nvPr/>
          </p:nvSpPr>
          <p:spPr>
            <a:xfrm>
              <a:off x="4180320" y="2665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73" name=""/>
            <p:cNvSpPr/>
            <p:nvPr/>
          </p:nvSpPr>
          <p:spPr>
            <a:xfrm>
              <a:off x="4198680" y="26589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74" name=""/>
            <p:cNvSpPr/>
            <p:nvPr/>
          </p:nvSpPr>
          <p:spPr>
            <a:xfrm>
              <a:off x="4224240" y="26510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75" name=""/>
            <p:cNvSpPr/>
            <p:nvPr/>
          </p:nvSpPr>
          <p:spPr>
            <a:xfrm>
              <a:off x="4249440" y="263808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76" name=""/>
            <p:cNvSpPr/>
            <p:nvPr/>
          </p:nvSpPr>
          <p:spPr>
            <a:xfrm>
              <a:off x="4274640" y="26301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77" name=""/>
            <p:cNvSpPr/>
            <p:nvPr/>
          </p:nvSpPr>
          <p:spPr>
            <a:xfrm>
              <a:off x="4300200" y="26240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478" name=""/>
          <p:cNvGrpSpPr/>
          <p:nvPr/>
        </p:nvGrpSpPr>
        <p:grpSpPr>
          <a:xfrm>
            <a:off x="3224160" y="3019320"/>
            <a:ext cx="1120320" cy="21960"/>
            <a:chOff x="3224160" y="3019320"/>
            <a:chExt cx="1120320" cy="21960"/>
          </a:xfrm>
        </p:grpSpPr>
        <p:sp>
          <p:nvSpPr>
            <p:cNvPr id="3479" name=""/>
            <p:cNvSpPr/>
            <p:nvPr/>
          </p:nvSpPr>
          <p:spPr>
            <a:xfrm>
              <a:off x="322416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0" name=""/>
            <p:cNvSpPr/>
            <p:nvPr/>
          </p:nvSpPr>
          <p:spPr>
            <a:xfrm>
              <a:off x="3249720" y="30272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1" name=""/>
            <p:cNvSpPr/>
            <p:nvPr/>
          </p:nvSpPr>
          <p:spPr>
            <a:xfrm>
              <a:off x="327492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2" name=""/>
            <p:cNvSpPr/>
            <p:nvPr/>
          </p:nvSpPr>
          <p:spPr>
            <a:xfrm>
              <a:off x="330012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3" name=""/>
            <p:cNvSpPr/>
            <p:nvPr/>
          </p:nvSpPr>
          <p:spPr>
            <a:xfrm>
              <a:off x="3325680" y="302724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4" name=""/>
            <p:cNvSpPr/>
            <p:nvPr/>
          </p:nvSpPr>
          <p:spPr>
            <a:xfrm>
              <a:off x="3349800" y="30272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5" name=""/>
            <p:cNvSpPr/>
            <p:nvPr/>
          </p:nvSpPr>
          <p:spPr>
            <a:xfrm>
              <a:off x="337500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6" name=""/>
            <p:cNvSpPr/>
            <p:nvPr/>
          </p:nvSpPr>
          <p:spPr>
            <a:xfrm>
              <a:off x="340020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7" name=""/>
            <p:cNvSpPr/>
            <p:nvPr/>
          </p:nvSpPr>
          <p:spPr>
            <a:xfrm>
              <a:off x="3425760" y="30272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8" name=""/>
            <p:cNvSpPr/>
            <p:nvPr/>
          </p:nvSpPr>
          <p:spPr>
            <a:xfrm>
              <a:off x="345132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9" name=""/>
            <p:cNvSpPr/>
            <p:nvPr/>
          </p:nvSpPr>
          <p:spPr>
            <a:xfrm>
              <a:off x="3476880" y="302724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90" name=""/>
            <p:cNvSpPr/>
            <p:nvPr/>
          </p:nvSpPr>
          <p:spPr>
            <a:xfrm>
              <a:off x="3500640" y="30272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91" name=""/>
            <p:cNvSpPr/>
            <p:nvPr/>
          </p:nvSpPr>
          <p:spPr>
            <a:xfrm>
              <a:off x="352620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92" name=""/>
            <p:cNvSpPr/>
            <p:nvPr/>
          </p:nvSpPr>
          <p:spPr>
            <a:xfrm>
              <a:off x="355140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93" name=""/>
            <p:cNvSpPr/>
            <p:nvPr/>
          </p:nvSpPr>
          <p:spPr>
            <a:xfrm>
              <a:off x="3576960" y="30272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94" name=""/>
            <p:cNvSpPr/>
            <p:nvPr/>
          </p:nvSpPr>
          <p:spPr>
            <a:xfrm>
              <a:off x="360216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95" name=""/>
            <p:cNvSpPr/>
            <p:nvPr/>
          </p:nvSpPr>
          <p:spPr>
            <a:xfrm>
              <a:off x="362736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96" name=""/>
            <p:cNvSpPr/>
            <p:nvPr/>
          </p:nvSpPr>
          <p:spPr>
            <a:xfrm>
              <a:off x="365148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97" name=""/>
            <p:cNvSpPr/>
            <p:nvPr/>
          </p:nvSpPr>
          <p:spPr>
            <a:xfrm>
              <a:off x="3677040" y="30272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98" name=""/>
            <p:cNvSpPr/>
            <p:nvPr/>
          </p:nvSpPr>
          <p:spPr>
            <a:xfrm>
              <a:off x="370224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99" name=""/>
            <p:cNvSpPr/>
            <p:nvPr/>
          </p:nvSpPr>
          <p:spPr>
            <a:xfrm>
              <a:off x="372780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00" name=""/>
            <p:cNvSpPr/>
            <p:nvPr/>
          </p:nvSpPr>
          <p:spPr>
            <a:xfrm>
              <a:off x="375336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01" name=""/>
            <p:cNvSpPr/>
            <p:nvPr/>
          </p:nvSpPr>
          <p:spPr>
            <a:xfrm>
              <a:off x="3778560" y="3019320"/>
              <a:ext cx="12600" cy="2196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0" y="5"/>
                  </a:moveTo>
                  <a:lnTo>
                    <a:pt x="0" y="9"/>
                  </a:lnTo>
                  <a:lnTo>
                    <a:pt x="0" y="14"/>
                  </a:lnTo>
                  <a:lnTo>
                    <a:pt x="4" y="14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02" name=""/>
            <p:cNvSpPr/>
            <p:nvPr/>
          </p:nvSpPr>
          <p:spPr>
            <a:xfrm>
              <a:off x="380268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03" name=""/>
            <p:cNvSpPr/>
            <p:nvPr/>
          </p:nvSpPr>
          <p:spPr>
            <a:xfrm>
              <a:off x="3828240" y="30193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04" name=""/>
            <p:cNvSpPr/>
            <p:nvPr/>
          </p:nvSpPr>
          <p:spPr>
            <a:xfrm>
              <a:off x="385344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05" name=""/>
            <p:cNvSpPr/>
            <p:nvPr/>
          </p:nvSpPr>
          <p:spPr>
            <a:xfrm>
              <a:off x="387864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06" name=""/>
            <p:cNvSpPr/>
            <p:nvPr/>
          </p:nvSpPr>
          <p:spPr>
            <a:xfrm>
              <a:off x="3904200" y="30193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07" name=""/>
            <p:cNvSpPr/>
            <p:nvPr/>
          </p:nvSpPr>
          <p:spPr>
            <a:xfrm>
              <a:off x="392976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08" name=""/>
            <p:cNvSpPr/>
            <p:nvPr/>
          </p:nvSpPr>
          <p:spPr>
            <a:xfrm>
              <a:off x="395352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09" name=""/>
            <p:cNvSpPr/>
            <p:nvPr/>
          </p:nvSpPr>
          <p:spPr>
            <a:xfrm>
              <a:off x="397908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10" name=""/>
            <p:cNvSpPr/>
            <p:nvPr/>
          </p:nvSpPr>
          <p:spPr>
            <a:xfrm>
              <a:off x="4004640" y="30193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11" name=""/>
            <p:cNvSpPr/>
            <p:nvPr/>
          </p:nvSpPr>
          <p:spPr>
            <a:xfrm>
              <a:off x="402984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12" name=""/>
            <p:cNvSpPr/>
            <p:nvPr/>
          </p:nvSpPr>
          <p:spPr>
            <a:xfrm>
              <a:off x="4055400" y="30193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13" name=""/>
            <p:cNvSpPr/>
            <p:nvPr/>
          </p:nvSpPr>
          <p:spPr>
            <a:xfrm>
              <a:off x="408060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14" name=""/>
            <p:cNvSpPr/>
            <p:nvPr/>
          </p:nvSpPr>
          <p:spPr>
            <a:xfrm>
              <a:off x="4105800" y="3019320"/>
              <a:ext cx="1152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15" name=""/>
            <p:cNvSpPr/>
            <p:nvPr/>
          </p:nvSpPr>
          <p:spPr>
            <a:xfrm>
              <a:off x="412992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16" name=""/>
            <p:cNvSpPr/>
            <p:nvPr/>
          </p:nvSpPr>
          <p:spPr>
            <a:xfrm>
              <a:off x="4155480" y="30193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17" name=""/>
            <p:cNvSpPr/>
            <p:nvPr/>
          </p:nvSpPr>
          <p:spPr>
            <a:xfrm>
              <a:off x="418068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18" name=""/>
            <p:cNvSpPr/>
            <p:nvPr/>
          </p:nvSpPr>
          <p:spPr>
            <a:xfrm>
              <a:off x="420624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19" name=""/>
            <p:cNvSpPr/>
            <p:nvPr/>
          </p:nvSpPr>
          <p:spPr>
            <a:xfrm>
              <a:off x="4231800" y="30193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20" name=""/>
            <p:cNvSpPr/>
            <p:nvPr/>
          </p:nvSpPr>
          <p:spPr>
            <a:xfrm>
              <a:off x="4257000" y="301932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21" name=""/>
            <p:cNvSpPr/>
            <p:nvPr/>
          </p:nvSpPr>
          <p:spPr>
            <a:xfrm>
              <a:off x="428112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22" name=""/>
            <p:cNvSpPr/>
            <p:nvPr/>
          </p:nvSpPr>
          <p:spPr>
            <a:xfrm>
              <a:off x="430632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23" name=""/>
            <p:cNvSpPr/>
            <p:nvPr/>
          </p:nvSpPr>
          <p:spPr>
            <a:xfrm>
              <a:off x="433188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524" name=""/>
          <p:cNvGrpSpPr/>
          <p:nvPr/>
        </p:nvGrpSpPr>
        <p:grpSpPr>
          <a:xfrm>
            <a:off x="3224160" y="3019320"/>
            <a:ext cx="1125720" cy="460080"/>
            <a:chOff x="3224160" y="3019320"/>
            <a:chExt cx="1125720" cy="460080"/>
          </a:xfrm>
        </p:grpSpPr>
        <p:sp>
          <p:nvSpPr>
            <p:cNvPr id="3525" name=""/>
            <p:cNvSpPr/>
            <p:nvPr/>
          </p:nvSpPr>
          <p:spPr>
            <a:xfrm>
              <a:off x="322416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26" name=""/>
            <p:cNvSpPr/>
            <p:nvPr/>
          </p:nvSpPr>
          <p:spPr>
            <a:xfrm>
              <a:off x="3249720" y="30272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27" name=""/>
            <p:cNvSpPr/>
            <p:nvPr/>
          </p:nvSpPr>
          <p:spPr>
            <a:xfrm>
              <a:off x="3274920" y="3041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28" name=""/>
            <p:cNvSpPr/>
            <p:nvPr/>
          </p:nvSpPr>
          <p:spPr>
            <a:xfrm>
              <a:off x="3292920" y="30477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29" name=""/>
            <p:cNvSpPr/>
            <p:nvPr/>
          </p:nvSpPr>
          <p:spPr>
            <a:xfrm>
              <a:off x="3318840" y="30556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0" name=""/>
            <p:cNvSpPr/>
            <p:nvPr/>
          </p:nvSpPr>
          <p:spPr>
            <a:xfrm>
              <a:off x="3344040" y="30700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1" name=""/>
            <p:cNvSpPr/>
            <p:nvPr/>
          </p:nvSpPr>
          <p:spPr>
            <a:xfrm>
              <a:off x="3369240" y="30762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2" name=""/>
            <p:cNvSpPr/>
            <p:nvPr/>
          </p:nvSpPr>
          <p:spPr>
            <a:xfrm>
              <a:off x="3387600" y="3084120"/>
              <a:ext cx="1224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3" name=""/>
            <p:cNvSpPr/>
            <p:nvPr/>
          </p:nvSpPr>
          <p:spPr>
            <a:xfrm>
              <a:off x="3413160" y="30970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4" name=""/>
            <p:cNvSpPr/>
            <p:nvPr/>
          </p:nvSpPr>
          <p:spPr>
            <a:xfrm>
              <a:off x="3438360" y="31050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5" name=""/>
            <p:cNvSpPr/>
            <p:nvPr/>
          </p:nvSpPr>
          <p:spPr>
            <a:xfrm>
              <a:off x="3463920" y="3111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6" name=""/>
            <p:cNvSpPr/>
            <p:nvPr/>
          </p:nvSpPr>
          <p:spPr>
            <a:xfrm>
              <a:off x="3482280" y="31255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7" name=""/>
            <p:cNvSpPr/>
            <p:nvPr/>
          </p:nvSpPr>
          <p:spPr>
            <a:xfrm>
              <a:off x="3507840" y="3133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8" name=""/>
            <p:cNvSpPr/>
            <p:nvPr/>
          </p:nvSpPr>
          <p:spPr>
            <a:xfrm>
              <a:off x="3533040" y="31399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9" name=""/>
            <p:cNvSpPr/>
            <p:nvPr/>
          </p:nvSpPr>
          <p:spPr>
            <a:xfrm>
              <a:off x="3558240" y="315396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0" name=""/>
            <p:cNvSpPr/>
            <p:nvPr/>
          </p:nvSpPr>
          <p:spPr>
            <a:xfrm>
              <a:off x="3582360" y="316224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1" name=""/>
            <p:cNvSpPr/>
            <p:nvPr/>
          </p:nvSpPr>
          <p:spPr>
            <a:xfrm>
              <a:off x="3602160" y="3168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2" name=""/>
            <p:cNvSpPr/>
            <p:nvPr/>
          </p:nvSpPr>
          <p:spPr>
            <a:xfrm>
              <a:off x="3627360" y="31827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3" name=""/>
            <p:cNvSpPr/>
            <p:nvPr/>
          </p:nvSpPr>
          <p:spPr>
            <a:xfrm>
              <a:off x="3651480" y="3188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4" name=""/>
            <p:cNvSpPr/>
            <p:nvPr/>
          </p:nvSpPr>
          <p:spPr>
            <a:xfrm>
              <a:off x="3677040" y="31971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5" name=""/>
            <p:cNvSpPr/>
            <p:nvPr/>
          </p:nvSpPr>
          <p:spPr>
            <a:xfrm>
              <a:off x="3696480" y="32112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6" name=""/>
            <p:cNvSpPr/>
            <p:nvPr/>
          </p:nvSpPr>
          <p:spPr>
            <a:xfrm>
              <a:off x="3720600" y="3217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7" name=""/>
            <p:cNvSpPr/>
            <p:nvPr/>
          </p:nvSpPr>
          <p:spPr>
            <a:xfrm>
              <a:off x="3746160" y="32256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8" name=""/>
            <p:cNvSpPr/>
            <p:nvPr/>
          </p:nvSpPr>
          <p:spPr>
            <a:xfrm>
              <a:off x="3771360" y="32400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9" name=""/>
            <p:cNvSpPr/>
            <p:nvPr/>
          </p:nvSpPr>
          <p:spPr>
            <a:xfrm>
              <a:off x="3796920" y="32461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50" name=""/>
            <p:cNvSpPr/>
            <p:nvPr/>
          </p:nvSpPr>
          <p:spPr>
            <a:xfrm>
              <a:off x="3815280" y="325404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51" name=""/>
            <p:cNvSpPr/>
            <p:nvPr/>
          </p:nvSpPr>
          <p:spPr>
            <a:xfrm>
              <a:off x="3840480" y="32670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52" name=""/>
            <p:cNvSpPr/>
            <p:nvPr/>
          </p:nvSpPr>
          <p:spPr>
            <a:xfrm>
              <a:off x="3866040" y="32749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53" name=""/>
            <p:cNvSpPr/>
            <p:nvPr/>
          </p:nvSpPr>
          <p:spPr>
            <a:xfrm>
              <a:off x="3891240" y="32810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54" name=""/>
            <p:cNvSpPr/>
            <p:nvPr/>
          </p:nvSpPr>
          <p:spPr>
            <a:xfrm>
              <a:off x="3909600" y="3295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55" name=""/>
            <p:cNvSpPr/>
            <p:nvPr/>
          </p:nvSpPr>
          <p:spPr>
            <a:xfrm>
              <a:off x="3935160" y="33033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56" name=""/>
            <p:cNvSpPr/>
            <p:nvPr/>
          </p:nvSpPr>
          <p:spPr>
            <a:xfrm>
              <a:off x="3960360" y="3309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57" name=""/>
            <p:cNvSpPr/>
            <p:nvPr/>
          </p:nvSpPr>
          <p:spPr>
            <a:xfrm>
              <a:off x="3985560" y="3323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58" name=""/>
            <p:cNvSpPr/>
            <p:nvPr/>
          </p:nvSpPr>
          <p:spPr>
            <a:xfrm>
              <a:off x="4004280" y="3331800"/>
              <a:ext cx="1224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59" name=""/>
            <p:cNvSpPr/>
            <p:nvPr/>
          </p:nvSpPr>
          <p:spPr>
            <a:xfrm>
              <a:off x="4029480" y="3338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0" name=""/>
            <p:cNvSpPr/>
            <p:nvPr/>
          </p:nvSpPr>
          <p:spPr>
            <a:xfrm>
              <a:off x="4055040" y="335268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1" name=""/>
            <p:cNvSpPr/>
            <p:nvPr/>
          </p:nvSpPr>
          <p:spPr>
            <a:xfrm>
              <a:off x="4080240" y="3358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2" name=""/>
            <p:cNvSpPr/>
            <p:nvPr/>
          </p:nvSpPr>
          <p:spPr>
            <a:xfrm>
              <a:off x="4105800" y="336672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3" name=""/>
            <p:cNvSpPr/>
            <p:nvPr/>
          </p:nvSpPr>
          <p:spPr>
            <a:xfrm>
              <a:off x="4124160" y="33811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4" name=""/>
            <p:cNvSpPr/>
            <p:nvPr/>
          </p:nvSpPr>
          <p:spPr>
            <a:xfrm>
              <a:off x="4149360" y="33876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5" name=""/>
            <p:cNvSpPr/>
            <p:nvPr/>
          </p:nvSpPr>
          <p:spPr>
            <a:xfrm>
              <a:off x="4174920" y="339552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6" name=""/>
            <p:cNvSpPr/>
            <p:nvPr/>
          </p:nvSpPr>
          <p:spPr>
            <a:xfrm>
              <a:off x="4198680" y="34095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7" name=""/>
            <p:cNvSpPr/>
            <p:nvPr/>
          </p:nvSpPr>
          <p:spPr>
            <a:xfrm>
              <a:off x="4218480" y="34160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8" name=""/>
            <p:cNvSpPr/>
            <p:nvPr/>
          </p:nvSpPr>
          <p:spPr>
            <a:xfrm>
              <a:off x="4243680" y="342396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9" name=""/>
            <p:cNvSpPr/>
            <p:nvPr/>
          </p:nvSpPr>
          <p:spPr>
            <a:xfrm>
              <a:off x="4267800" y="34365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70" name=""/>
            <p:cNvSpPr/>
            <p:nvPr/>
          </p:nvSpPr>
          <p:spPr>
            <a:xfrm>
              <a:off x="4293360" y="34444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71" name=""/>
            <p:cNvSpPr/>
            <p:nvPr/>
          </p:nvSpPr>
          <p:spPr>
            <a:xfrm>
              <a:off x="4313160" y="34509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72" name=""/>
            <p:cNvSpPr/>
            <p:nvPr/>
          </p:nvSpPr>
          <p:spPr>
            <a:xfrm>
              <a:off x="4338720" y="346536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5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573" name=""/>
          <p:cNvSpPr/>
          <p:nvPr/>
        </p:nvSpPr>
        <p:spPr>
          <a:xfrm>
            <a:off x="669960" y="782640"/>
            <a:ext cx="187200" cy="21924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74" name=""/>
          <p:cNvSpPr/>
          <p:nvPr/>
        </p:nvSpPr>
        <p:spPr>
          <a:xfrm>
            <a:off x="669960" y="1208160"/>
            <a:ext cx="187200" cy="21888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5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5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75" name=""/>
          <p:cNvSpPr/>
          <p:nvPr/>
        </p:nvSpPr>
        <p:spPr>
          <a:xfrm>
            <a:off x="669960" y="1639800"/>
            <a:ext cx="187200" cy="212760"/>
          </a:xfrm>
          <a:custGeom>
            <a:avLst/>
            <a:gdLst/>
            <a:ahLst/>
            <a:rect l="l" t="t" r="r" b="b"/>
            <a:pathLst>
              <a:path w="30" h="30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5"/>
                </a:lnTo>
                <a:cubicBezTo>
                  <a:pt x="0" y="28"/>
                  <a:pt x="2" y="30"/>
                  <a:pt x="5" y="30"/>
                </a:cubicBezTo>
                <a:lnTo>
                  <a:pt x="25" y="30"/>
                </a:lnTo>
                <a:cubicBezTo>
                  <a:pt x="28" y="30"/>
                  <a:pt x="30" y="28"/>
                  <a:pt x="30" y="25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76" name=""/>
          <p:cNvSpPr/>
          <p:nvPr/>
        </p:nvSpPr>
        <p:spPr>
          <a:xfrm>
            <a:off x="669960" y="2063880"/>
            <a:ext cx="187200" cy="22068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77" name=""/>
          <p:cNvSpPr/>
          <p:nvPr/>
        </p:nvSpPr>
        <p:spPr>
          <a:xfrm>
            <a:off x="669960" y="2503440"/>
            <a:ext cx="187200" cy="21924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8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8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78" name=""/>
          <p:cNvSpPr/>
          <p:nvPr/>
        </p:nvSpPr>
        <p:spPr>
          <a:xfrm>
            <a:off x="669960" y="2927520"/>
            <a:ext cx="187200" cy="22032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79" name=""/>
          <p:cNvSpPr/>
          <p:nvPr/>
        </p:nvSpPr>
        <p:spPr>
          <a:xfrm>
            <a:off x="669960" y="3359160"/>
            <a:ext cx="187200" cy="22068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8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8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80" name=""/>
          <p:cNvSpPr/>
          <p:nvPr/>
        </p:nvSpPr>
        <p:spPr>
          <a:xfrm>
            <a:off x="1865160" y="782640"/>
            <a:ext cx="189000" cy="21924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81" name=""/>
          <p:cNvSpPr/>
          <p:nvPr/>
        </p:nvSpPr>
        <p:spPr>
          <a:xfrm>
            <a:off x="1865160" y="1208160"/>
            <a:ext cx="189000" cy="21888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5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5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82" name=""/>
          <p:cNvSpPr/>
          <p:nvPr/>
        </p:nvSpPr>
        <p:spPr>
          <a:xfrm>
            <a:off x="1865160" y="1639800"/>
            <a:ext cx="189000" cy="212760"/>
          </a:xfrm>
          <a:custGeom>
            <a:avLst/>
            <a:gdLst/>
            <a:ahLst/>
            <a:rect l="l" t="t" r="r" b="b"/>
            <a:pathLst>
              <a:path w="30" h="30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5"/>
                </a:lnTo>
                <a:cubicBezTo>
                  <a:pt x="0" y="28"/>
                  <a:pt x="2" y="30"/>
                  <a:pt x="5" y="30"/>
                </a:cubicBezTo>
                <a:lnTo>
                  <a:pt x="25" y="30"/>
                </a:lnTo>
                <a:cubicBezTo>
                  <a:pt x="28" y="30"/>
                  <a:pt x="30" y="28"/>
                  <a:pt x="30" y="25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83" name=""/>
          <p:cNvSpPr/>
          <p:nvPr/>
        </p:nvSpPr>
        <p:spPr>
          <a:xfrm>
            <a:off x="1865160" y="2063880"/>
            <a:ext cx="189000" cy="22068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84" name=""/>
          <p:cNvSpPr/>
          <p:nvPr/>
        </p:nvSpPr>
        <p:spPr>
          <a:xfrm>
            <a:off x="1865160" y="2503440"/>
            <a:ext cx="189000" cy="21924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8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8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85" name=""/>
          <p:cNvSpPr/>
          <p:nvPr/>
        </p:nvSpPr>
        <p:spPr>
          <a:xfrm>
            <a:off x="1865160" y="2927520"/>
            <a:ext cx="189000" cy="22032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86" name=""/>
          <p:cNvSpPr/>
          <p:nvPr/>
        </p:nvSpPr>
        <p:spPr>
          <a:xfrm>
            <a:off x="1865160" y="3359160"/>
            <a:ext cx="189000" cy="22068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8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8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87" name=""/>
          <p:cNvSpPr/>
          <p:nvPr/>
        </p:nvSpPr>
        <p:spPr>
          <a:xfrm>
            <a:off x="3086280" y="782640"/>
            <a:ext cx="195120" cy="21924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6"/>
                </a:lnTo>
                <a:cubicBezTo>
                  <a:pt x="31" y="3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88" name=""/>
          <p:cNvSpPr/>
          <p:nvPr/>
        </p:nvSpPr>
        <p:spPr>
          <a:xfrm>
            <a:off x="3086280" y="1208160"/>
            <a:ext cx="195120" cy="21888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3"/>
                  <a:pt x="0" y="5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5"/>
                </a:lnTo>
                <a:cubicBezTo>
                  <a:pt x="31" y="3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89" name=""/>
          <p:cNvSpPr/>
          <p:nvPr/>
        </p:nvSpPr>
        <p:spPr>
          <a:xfrm>
            <a:off x="3086280" y="1639800"/>
            <a:ext cx="195120" cy="212760"/>
          </a:xfrm>
          <a:custGeom>
            <a:avLst/>
            <a:gdLst/>
            <a:ahLst/>
            <a:rect l="l" t="t" r="r" b="b"/>
            <a:pathLst>
              <a:path w="31" h="30">
                <a:moveTo>
                  <a:pt x="6" y="0"/>
                </a:moveTo>
                <a:cubicBezTo>
                  <a:pt x="3" y="0"/>
                  <a:pt x="0" y="2"/>
                  <a:pt x="0" y="5"/>
                </a:cubicBezTo>
                <a:lnTo>
                  <a:pt x="0" y="25"/>
                </a:lnTo>
                <a:cubicBezTo>
                  <a:pt x="0" y="28"/>
                  <a:pt x="3" y="30"/>
                  <a:pt x="6" y="30"/>
                </a:cubicBezTo>
                <a:lnTo>
                  <a:pt x="26" y="30"/>
                </a:lnTo>
                <a:cubicBezTo>
                  <a:pt x="29" y="30"/>
                  <a:pt x="31" y="28"/>
                  <a:pt x="31" y="25"/>
                </a:cubicBezTo>
                <a:lnTo>
                  <a:pt x="31" y="5"/>
                </a:lnTo>
                <a:cubicBezTo>
                  <a:pt x="31" y="2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90" name=""/>
          <p:cNvSpPr/>
          <p:nvPr/>
        </p:nvSpPr>
        <p:spPr>
          <a:xfrm>
            <a:off x="3086280" y="2063880"/>
            <a:ext cx="195120" cy="22068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6"/>
                </a:lnTo>
                <a:cubicBezTo>
                  <a:pt x="31" y="3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91" name=""/>
          <p:cNvSpPr/>
          <p:nvPr/>
        </p:nvSpPr>
        <p:spPr>
          <a:xfrm>
            <a:off x="3086280" y="2503440"/>
            <a:ext cx="195120" cy="21924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2"/>
                  <a:pt x="0" y="5"/>
                </a:cubicBezTo>
                <a:lnTo>
                  <a:pt x="0" y="26"/>
                </a:lnTo>
                <a:cubicBezTo>
                  <a:pt x="0" y="28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8"/>
                  <a:pt x="31" y="26"/>
                </a:cubicBezTo>
                <a:lnTo>
                  <a:pt x="31" y="5"/>
                </a:lnTo>
                <a:cubicBezTo>
                  <a:pt x="31" y="2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92" name=""/>
          <p:cNvSpPr/>
          <p:nvPr/>
        </p:nvSpPr>
        <p:spPr>
          <a:xfrm>
            <a:off x="3086280" y="2927520"/>
            <a:ext cx="195120" cy="22032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6"/>
                </a:lnTo>
                <a:cubicBezTo>
                  <a:pt x="31" y="3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93" name=""/>
          <p:cNvSpPr/>
          <p:nvPr/>
        </p:nvSpPr>
        <p:spPr>
          <a:xfrm>
            <a:off x="3086280" y="3359160"/>
            <a:ext cx="195120" cy="22068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2"/>
                  <a:pt x="0" y="5"/>
                </a:cubicBezTo>
                <a:lnTo>
                  <a:pt x="0" y="26"/>
                </a:lnTo>
                <a:cubicBezTo>
                  <a:pt x="0" y="28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8"/>
                  <a:pt x="31" y="26"/>
                </a:cubicBezTo>
                <a:lnTo>
                  <a:pt x="31" y="5"/>
                </a:lnTo>
                <a:cubicBezTo>
                  <a:pt x="31" y="2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94" name=""/>
          <p:cNvSpPr/>
          <p:nvPr/>
        </p:nvSpPr>
        <p:spPr>
          <a:xfrm>
            <a:off x="4281480" y="782640"/>
            <a:ext cx="195120" cy="21924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6"/>
                </a:lnTo>
                <a:cubicBezTo>
                  <a:pt x="31" y="3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95" name=""/>
          <p:cNvSpPr/>
          <p:nvPr/>
        </p:nvSpPr>
        <p:spPr>
          <a:xfrm>
            <a:off x="4281480" y="1208160"/>
            <a:ext cx="195120" cy="21888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3"/>
                  <a:pt x="0" y="5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5"/>
                </a:lnTo>
                <a:cubicBezTo>
                  <a:pt x="31" y="3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96" name=""/>
          <p:cNvSpPr/>
          <p:nvPr/>
        </p:nvSpPr>
        <p:spPr>
          <a:xfrm>
            <a:off x="4281480" y="1639800"/>
            <a:ext cx="195120" cy="212760"/>
          </a:xfrm>
          <a:custGeom>
            <a:avLst/>
            <a:gdLst/>
            <a:ahLst/>
            <a:rect l="l" t="t" r="r" b="b"/>
            <a:pathLst>
              <a:path w="31" h="30">
                <a:moveTo>
                  <a:pt x="6" y="0"/>
                </a:moveTo>
                <a:cubicBezTo>
                  <a:pt x="3" y="0"/>
                  <a:pt x="0" y="2"/>
                  <a:pt x="0" y="5"/>
                </a:cubicBezTo>
                <a:lnTo>
                  <a:pt x="0" y="25"/>
                </a:lnTo>
                <a:cubicBezTo>
                  <a:pt x="0" y="28"/>
                  <a:pt x="3" y="30"/>
                  <a:pt x="6" y="30"/>
                </a:cubicBezTo>
                <a:lnTo>
                  <a:pt x="26" y="30"/>
                </a:lnTo>
                <a:cubicBezTo>
                  <a:pt x="29" y="30"/>
                  <a:pt x="31" y="28"/>
                  <a:pt x="31" y="25"/>
                </a:cubicBezTo>
                <a:lnTo>
                  <a:pt x="31" y="5"/>
                </a:lnTo>
                <a:cubicBezTo>
                  <a:pt x="31" y="2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97" name=""/>
          <p:cNvSpPr/>
          <p:nvPr/>
        </p:nvSpPr>
        <p:spPr>
          <a:xfrm>
            <a:off x="4281480" y="2063880"/>
            <a:ext cx="195120" cy="22068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6"/>
                </a:lnTo>
                <a:cubicBezTo>
                  <a:pt x="31" y="3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98" name=""/>
          <p:cNvSpPr/>
          <p:nvPr/>
        </p:nvSpPr>
        <p:spPr>
          <a:xfrm>
            <a:off x="4281480" y="2503440"/>
            <a:ext cx="195120" cy="21924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2"/>
                  <a:pt x="0" y="5"/>
                </a:cubicBezTo>
                <a:lnTo>
                  <a:pt x="0" y="26"/>
                </a:lnTo>
                <a:cubicBezTo>
                  <a:pt x="0" y="28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8"/>
                  <a:pt x="31" y="26"/>
                </a:cubicBezTo>
                <a:lnTo>
                  <a:pt x="31" y="5"/>
                </a:lnTo>
                <a:cubicBezTo>
                  <a:pt x="31" y="2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99" name=""/>
          <p:cNvSpPr/>
          <p:nvPr/>
        </p:nvSpPr>
        <p:spPr>
          <a:xfrm>
            <a:off x="4281480" y="2927520"/>
            <a:ext cx="195120" cy="22032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6"/>
                </a:lnTo>
                <a:cubicBezTo>
                  <a:pt x="31" y="3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00" name=""/>
          <p:cNvSpPr/>
          <p:nvPr/>
        </p:nvSpPr>
        <p:spPr>
          <a:xfrm>
            <a:off x="4281480" y="3359160"/>
            <a:ext cx="195120" cy="22068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2"/>
                  <a:pt x="0" y="5"/>
                </a:cubicBezTo>
                <a:lnTo>
                  <a:pt x="0" y="26"/>
                </a:lnTo>
                <a:cubicBezTo>
                  <a:pt x="0" y="28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8"/>
                  <a:pt x="31" y="26"/>
                </a:cubicBezTo>
                <a:lnTo>
                  <a:pt x="31" y="5"/>
                </a:lnTo>
                <a:cubicBezTo>
                  <a:pt x="31" y="2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01" name=""/>
          <p:cNvSpPr/>
          <p:nvPr/>
        </p:nvSpPr>
        <p:spPr>
          <a:xfrm>
            <a:off x="1789200" y="1413000"/>
            <a:ext cx="334800" cy="27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02" name=""/>
          <p:cNvSpPr/>
          <p:nvPr/>
        </p:nvSpPr>
        <p:spPr>
          <a:xfrm>
            <a:off x="1852920" y="145584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.85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03" name=""/>
          <p:cNvSpPr/>
          <p:nvPr/>
        </p:nvSpPr>
        <p:spPr>
          <a:xfrm>
            <a:off x="3022560" y="2693880"/>
            <a:ext cx="327240" cy="270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04" name=""/>
          <p:cNvSpPr/>
          <p:nvPr/>
        </p:nvSpPr>
        <p:spPr>
          <a:xfrm>
            <a:off x="3079800" y="273672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.80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05" name=""/>
          <p:cNvSpPr/>
          <p:nvPr/>
        </p:nvSpPr>
        <p:spPr>
          <a:xfrm>
            <a:off x="4206960" y="563400"/>
            <a:ext cx="326880" cy="27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06" name=""/>
          <p:cNvSpPr/>
          <p:nvPr/>
        </p:nvSpPr>
        <p:spPr>
          <a:xfrm>
            <a:off x="4262760" y="60660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.90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07" name=""/>
          <p:cNvSpPr/>
          <p:nvPr/>
        </p:nvSpPr>
        <p:spPr>
          <a:xfrm>
            <a:off x="1041480" y="811080"/>
            <a:ext cx="333360" cy="27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08" name=""/>
          <p:cNvSpPr/>
          <p:nvPr/>
        </p:nvSpPr>
        <p:spPr>
          <a:xfrm>
            <a:off x="1103400" y="85392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.10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09" name=""/>
          <p:cNvSpPr/>
          <p:nvPr/>
        </p:nvSpPr>
        <p:spPr>
          <a:xfrm>
            <a:off x="2211480" y="811080"/>
            <a:ext cx="334800" cy="27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10" name=""/>
          <p:cNvSpPr/>
          <p:nvPr/>
        </p:nvSpPr>
        <p:spPr>
          <a:xfrm>
            <a:off x="2275200" y="85392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.10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11" name=""/>
          <p:cNvSpPr/>
          <p:nvPr/>
        </p:nvSpPr>
        <p:spPr>
          <a:xfrm>
            <a:off x="3375000" y="811080"/>
            <a:ext cx="326880" cy="27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12" name=""/>
          <p:cNvSpPr/>
          <p:nvPr/>
        </p:nvSpPr>
        <p:spPr>
          <a:xfrm>
            <a:off x="3432240" y="85392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.10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613" name=""/>
          <p:cNvGrpSpPr/>
          <p:nvPr/>
        </p:nvGrpSpPr>
        <p:grpSpPr>
          <a:xfrm>
            <a:off x="625320" y="790560"/>
            <a:ext cx="289800" cy="2816280"/>
            <a:chOff x="625320" y="790560"/>
            <a:chExt cx="289800" cy="2816280"/>
          </a:xfrm>
        </p:grpSpPr>
        <p:sp>
          <p:nvSpPr>
            <p:cNvPr id="3614" name=""/>
            <p:cNvSpPr/>
            <p:nvPr/>
          </p:nvSpPr>
          <p:spPr>
            <a:xfrm>
              <a:off x="625320" y="790560"/>
              <a:ext cx="245160" cy="2803680"/>
            </a:xfrm>
            <a:prstGeom prst="line">
              <a:avLst/>
            </a:prstGeom>
            <a:ln w="1440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15" name=""/>
            <p:cNvSpPr/>
            <p:nvPr/>
          </p:nvSpPr>
          <p:spPr>
            <a:xfrm flipH="1">
              <a:off x="631800" y="790560"/>
              <a:ext cx="283320" cy="2816280"/>
            </a:xfrm>
            <a:prstGeom prst="line">
              <a:avLst/>
            </a:prstGeom>
            <a:ln w="1440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616" name=""/>
          <p:cNvGrpSpPr/>
          <p:nvPr/>
        </p:nvGrpSpPr>
        <p:grpSpPr>
          <a:xfrm>
            <a:off x="1822320" y="790560"/>
            <a:ext cx="293400" cy="2816280"/>
            <a:chOff x="1822320" y="790560"/>
            <a:chExt cx="293400" cy="2816280"/>
          </a:xfrm>
        </p:grpSpPr>
        <p:sp>
          <p:nvSpPr>
            <p:cNvPr id="3617" name=""/>
            <p:cNvSpPr/>
            <p:nvPr/>
          </p:nvSpPr>
          <p:spPr>
            <a:xfrm>
              <a:off x="1822320" y="790560"/>
              <a:ext cx="249840" cy="2803680"/>
            </a:xfrm>
            <a:prstGeom prst="line">
              <a:avLst/>
            </a:prstGeom>
            <a:ln w="1440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18" name=""/>
            <p:cNvSpPr/>
            <p:nvPr/>
          </p:nvSpPr>
          <p:spPr>
            <a:xfrm flipH="1">
              <a:off x="1834920" y="790560"/>
              <a:ext cx="280800" cy="2816280"/>
            </a:xfrm>
            <a:prstGeom prst="line">
              <a:avLst/>
            </a:prstGeom>
            <a:ln w="1440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619" name=""/>
          <p:cNvGrpSpPr/>
          <p:nvPr/>
        </p:nvGrpSpPr>
        <p:grpSpPr>
          <a:xfrm>
            <a:off x="3048120" y="790560"/>
            <a:ext cx="296280" cy="2816280"/>
            <a:chOff x="3048120" y="790560"/>
            <a:chExt cx="296280" cy="2816280"/>
          </a:xfrm>
        </p:grpSpPr>
        <p:sp>
          <p:nvSpPr>
            <p:cNvPr id="3620" name=""/>
            <p:cNvSpPr/>
            <p:nvPr/>
          </p:nvSpPr>
          <p:spPr>
            <a:xfrm>
              <a:off x="3048120" y="790560"/>
              <a:ext cx="245520" cy="2803680"/>
            </a:xfrm>
            <a:prstGeom prst="line">
              <a:avLst/>
            </a:prstGeom>
            <a:ln w="1440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21" name=""/>
            <p:cNvSpPr/>
            <p:nvPr/>
          </p:nvSpPr>
          <p:spPr>
            <a:xfrm flipH="1">
              <a:off x="3060720" y="790560"/>
              <a:ext cx="283680" cy="2816280"/>
            </a:xfrm>
            <a:prstGeom prst="line">
              <a:avLst/>
            </a:prstGeom>
            <a:ln w="1440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622" name=""/>
          <p:cNvGrpSpPr/>
          <p:nvPr/>
        </p:nvGrpSpPr>
        <p:grpSpPr>
          <a:xfrm>
            <a:off x="4232160" y="790560"/>
            <a:ext cx="295200" cy="2816280"/>
            <a:chOff x="4232160" y="790560"/>
            <a:chExt cx="295200" cy="2816280"/>
          </a:xfrm>
        </p:grpSpPr>
        <p:sp>
          <p:nvSpPr>
            <p:cNvPr id="3623" name=""/>
            <p:cNvSpPr/>
            <p:nvPr/>
          </p:nvSpPr>
          <p:spPr>
            <a:xfrm>
              <a:off x="4232160" y="790560"/>
              <a:ext cx="245880" cy="2803680"/>
            </a:xfrm>
            <a:prstGeom prst="line">
              <a:avLst/>
            </a:prstGeom>
            <a:ln w="1440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24" name=""/>
            <p:cNvSpPr/>
            <p:nvPr/>
          </p:nvSpPr>
          <p:spPr>
            <a:xfrm flipH="1">
              <a:off x="4244400" y="790560"/>
              <a:ext cx="282960" cy="2816280"/>
            </a:xfrm>
            <a:prstGeom prst="line">
              <a:avLst/>
            </a:prstGeom>
            <a:ln w="1440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625" name=""/>
          <p:cNvSpPr/>
          <p:nvPr/>
        </p:nvSpPr>
        <p:spPr>
          <a:xfrm>
            <a:off x="185760" y="5421240"/>
            <a:ext cx="4753080" cy="1008000"/>
          </a:xfrm>
          <a:prstGeom prst="line">
            <a:avLst/>
          </a:prstGeom>
          <a:ln w="14400">
            <a:solidFill>
              <a:srgbClr val="fe000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26" name=""/>
          <p:cNvSpPr/>
          <p:nvPr/>
        </p:nvSpPr>
        <p:spPr>
          <a:xfrm flipV="1">
            <a:off x="173160" y="5361120"/>
            <a:ext cx="4829040" cy="1063440"/>
          </a:xfrm>
          <a:prstGeom prst="line">
            <a:avLst/>
          </a:prstGeom>
          <a:ln w="14400">
            <a:solidFill>
              <a:srgbClr val="fe000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627" name=""/>
          <p:cNvGrpSpPr/>
          <p:nvPr/>
        </p:nvGrpSpPr>
        <p:grpSpPr>
          <a:xfrm>
            <a:off x="5378040" y="855720"/>
            <a:ext cx="3698280" cy="2193840"/>
            <a:chOff x="5378040" y="855720"/>
            <a:chExt cx="3698280" cy="2193840"/>
          </a:xfrm>
        </p:grpSpPr>
        <p:sp>
          <p:nvSpPr>
            <p:cNvPr id="3628" name=""/>
            <p:cNvSpPr/>
            <p:nvPr/>
          </p:nvSpPr>
          <p:spPr>
            <a:xfrm>
              <a:off x="5546880" y="855720"/>
              <a:ext cx="3312720" cy="2193840"/>
            </a:xfrm>
            <a:prstGeom prst="roundRect">
              <a:avLst>
                <a:gd name="adj" fmla="val 16667"/>
              </a:avLst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29" name=""/>
            <p:cNvSpPr/>
            <p:nvPr/>
          </p:nvSpPr>
          <p:spPr>
            <a:xfrm>
              <a:off x="5378040" y="993600"/>
              <a:ext cx="3698280" cy="1923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marL="174600" indent="-174600">
                <a:lnSpc>
                  <a:spcPct val="100000"/>
                </a:lnSpc>
                <a:buClr>
                  <a:srgbClr val="ffffff"/>
                </a:buClr>
                <a:buSzPct val="75000"/>
                <a:buFont typeface="Arial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Commoditized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174600" indent="-174600">
                <a:lnSpc>
                  <a:spcPct val="100000"/>
                </a:lnSpc>
                <a:buClr>
                  <a:srgbClr val="ffffff"/>
                </a:buClr>
                <a:buSzPct val="75000"/>
                <a:buFont typeface="Arial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Overcapitalized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174600" indent="-174600">
                <a:lnSpc>
                  <a:spcPct val="100000"/>
                </a:lnSpc>
                <a:buClr>
                  <a:srgbClr val="ffffff"/>
                </a:buClr>
                <a:buSzPct val="75000"/>
                <a:buFont typeface="Arial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Globalized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174600" indent="-174600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Can’t make compensatory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174600" indent="-174600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return in traditional asset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174600" indent="-174600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business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30" name=""/>
          <p:cNvGrpSpPr/>
          <p:nvPr/>
        </p:nvGrpSpPr>
        <p:grpSpPr>
          <a:xfrm>
            <a:off x="806400" y="717480"/>
            <a:ext cx="3492360" cy="3166920"/>
            <a:chOff x="806400" y="717480"/>
            <a:chExt cx="3492360" cy="3166920"/>
          </a:xfrm>
        </p:grpSpPr>
        <p:sp>
          <p:nvSpPr>
            <p:cNvPr id="3631" name=""/>
            <p:cNvSpPr/>
            <p:nvPr/>
          </p:nvSpPr>
          <p:spPr>
            <a:xfrm>
              <a:off x="3312360" y="717480"/>
              <a:ext cx="986400" cy="3166920"/>
            </a:xfrm>
            <a:custGeom>
              <a:avLst/>
              <a:gdLst/>
              <a:ahLst/>
              <a:rect l="l" t="t" r="r" b="b"/>
              <a:pathLst>
                <a:path w="151" h="431">
                  <a:moveTo>
                    <a:pt x="25" y="0"/>
                  </a:moveTo>
                  <a:cubicBezTo>
                    <a:pt x="11" y="0"/>
                    <a:pt x="0" y="11"/>
                    <a:pt x="0" y="25"/>
                  </a:cubicBezTo>
                  <a:lnTo>
                    <a:pt x="0" y="406"/>
                  </a:lnTo>
                  <a:cubicBezTo>
                    <a:pt x="0" y="420"/>
                    <a:pt x="11" y="431"/>
                    <a:pt x="25" y="431"/>
                  </a:cubicBezTo>
                  <a:lnTo>
                    <a:pt x="126" y="431"/>
                  </a:lnTo>
                  <a:cubicBezTo>
                    <a:pt x="140" y="431"/>
                    <a:pt x="151" y="420"/>
                    <a:pt x="151" y="406"/>
                  </a:cubicBezTo>
                  <a:lnTo>
                    <a:pt x="151" y="25"/>
                  </a:lnTo>
                  <a:cubicBezTo>
                    <a:pt x="151" y="11"/>
                    <a:pt x="140" y="0"/>
                    <a:pt x="126" y="0"/>
                  </a:cubicBezTo>
                  <a:lnTo>
                    <a:pt x="25" y="0"/>
                  </a:lnTo>
                  <a:close/>
                </a:path>
              </a:pathLst>
            </a:custGeom>
            <a:solidFill>
              <a:srgbClr val="ffb31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32" name=""/>
            <p:cNvSpPr/>
            <p:nvPr/>
          </p:nvSpPr>
          <p:spPr>
            <a:xfrm>
              <a:off x="2059200" y="717480"/>
              <a:ext cx="991800" cy="3166920"/>
            </a:xfrm>
            <a:custGeom>
              <a:avLst/>
              <a:gdLst/>
              <a:ahLst/>
              <a:rect l="l" t="t" r="r" b="b"/>
              <a:pathLst>
                <a:path w="152" h="431">
                  <a:moveTo>
                    <a:pt x="25" y="0"/>
                  </a:moveTo>
                  <a:cubicBezTo>
                    <a:pt x="11" y="0"/>
                    <a:pt x="0" y="11"/>
                    <a:pt x="0" y="25"/>
                  </a:cubicBezTo>
                  <a:lnTo>
                    <a:pt x="0" y="406"/>
                  </a:lnTo>
                  <a:cubicBezTo>
                    <a:pt x="0" y="420"/>
                    <a:pt x="11" y="431"/>
                    <a:pt x="25" y="431"/>
                  </a:cubicBezTo>
                  <a:lnTo>
                    <a:pt x="126" y="431"/>
                  </a:lnTo>
                  <a:cubicBezTo>
                    <a:pt x="140" y="431"/>
                    <a:pt x="152" y="420"/>
                    <a:pt x="152" y="406"/>
                  </a:cubicBezTo>
                  <a:lnTo>
                    <a:pt x="152" y="25"/>
                  </a:lnTo>
                  <a:cubicBezTo>
                    <a:pt x="152" y="11"/>
                    <a:pt x="140" y="0"/>
                    <a:pt x="126" y="0"/>
                  </a:cubicBezTo>
                  <a:lnTo>
                    <a:pt x="25" y="0"/>
                  </a:lnTo>
                  <a:close/>
                </a:path>
              </a:pathLst>
            </a:custGeom>
            <a:solidFill>
              <a:srgbClr val="ffb31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33" name=""/>
            <p:cNvSpPr/>
            <p:nvPr/>
          </p:nvSpPr>
          <p:spPr>
            <a:xfrm>
              <a:off x="806400" y="717480"/>
              <a:ext cx="991800" cy="3166920"/>
            </a:xfrm>
            <a:custGeom>
              <a:avLst/>
              <a:gdLst/>
              <a:ahLst/>
              <a:rect l="l" t="t" r="r" b="b"/>
              <a:pathLst>
                <a:path w="152" h="431">
                  <a:moveTo>
                    <a:pt x="26" y="0"/>
                  </a:moveTo>
                  <a:cubicBezTo>
                    <a:pt x="12" y="0"/>
                    <a:pt x="0" y="11"/>
                    <a:pt x="0" y="25"/>
                  </a:cubicBezTo>
                  <a:lnTo>
                    <a:pt x="0" y="406"/>
                  </a:lnTo>
                  <a:cubicBezTo>
                    <a:pt x="0" y="420"/>
                    <a:pt x="12" y="431"/>
                    <a:pt x="26" y="431"/>
                  </a:cubicBezTo>
                  <a:lnTo>
                    <a:pt x="127" y="431"/>
                  </a:lnTo>
                  <a:cubicBezTo>
                    <a:pt x="141" y="431"/>
                    <a:pt x="152" y="420"/>
                    <a:pt x="152" y="406"/>
                  </a:cubicBezTo>
                  <a:lnTo>
                    <a:pt x="152" y="25"/>
                  </a:lnTo>
                  <a:cubicBezTo>
                    <a:pt x="152" y="11"/>
                    <a:pt x="141" y="0"/>
                    <a:pt x="127" y="0"/>
                  </a:cubicBezTo>
                  <a:lnTo>
                    <a:pt x="26" y="0"/>
                  </a:lnTo>
                  <a:close/>
                </a:path>
              </a:pathLst>
            </a:custGeom>
            <a:solidFill>
              <a:srgbClr val="ffb31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634" name=""/>
          <p:cNvSpPr/>
          <p:nvPr/>
        </p:nvSpPr>
        <p:spPr>
          <a:xfrm>
            <a:off x="151920" y="0"/>
            <a:ext cx="545076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0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Where’s the Opportunity?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35" name=""/>
          <p:cNvSpPr/>
          <p:nvPr/>
        </p:nvSpPr>
        <p:spPr>
          <a:xfrm>
            <a:off x="8718480" y="6481800"/>
            <a:ext cx="217440" cy="244440"/>
          </a:xfrm>
          <a:prstGeom prst="ellipse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A98A60E-C59B-486D-9C3A-1A31896B5E7E}" type="slidenum">
              <a:rPr b="1" i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36" name=""/>
          <p:cNvSpPr/>
          <p:nvPr/>
        </p:nvSpPr>
        <p:spPr>
          <a:xfrm>
            <a:off x="668160" y="6161040"/>
            <a:ext cx="184320" cy="21276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637" name=""/>
          <p:cNvGrpSpPr/>
          <p:nvPr/>
        </p:nvGrpSpPr>
        <p:grpSpPr>
          <a:xfrm>
            <a:off x="863640" y="6235560"/>
            <a:ext cx="971280" cy="76320"/>
            <a:chOff x="863640" y="6235560"/>
            <a:chExt cx="971280" cy="76320"/>
          </a:xfrm>
        </p:grpSpPr>
        <p:sp>
          <p:nvSpPr>
            <p:cNvPr id="3638" name=""/>
            <p:cNvSpPr/>
            <p:nvPr/>
          </p:nvSpPr>
          <p:spPr>
            <a:xfrm>
              <a:off x="863640" y="6270480"/>
              <a:ext cx="922320" cy="1800"/>
            </a:xfrm>
            <a:prstGeom prst="line">
              <a:avLst/>
            </a:prstGeom>
            <a:ln cap="rnd" w="792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39" name=""/>
            <p:cNvSpPr/>
            <p:nvPr/>
          </p:nvSpPr>
          <p:spPr>
            <a:xfrm>
              <a:off x="1774440" y="6235560"/>
              <a:ext cx="60480" cy="76320"/>
            </a:xfrm>
            <a:custGeom>
              <a:avLst/>
              <a:gdLst/>
              <a:ahLst/>
              <a:rect l="l" t="t" r="r" b="b"/>
              <a:pathLst>
                <a:path w="43" h="48">
                  <a:moveTo>
                    <a:pt x="0" y="48"/>
                  </a:moveTo>
                  <a:lnTo>
                    <a:pt x="43" y="22"/>
                  </a:lnTo>
                  <a:lnTo>
                    <a:pt x="0" y="0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640" name=""/>
          <p:cNvGrpSpPr/>
          <p:nvPr/>
        </p:nvGrpSpPr>
        <p:grpSpPr>
          <a:xfrm>
            <a:off x="2013120" y="6235560"/>
            <a:ext cx="1007640" cy="76320"/>
            <a:chOff x="2013120" y="6235560"/>
            <a:chExt cx="1007640" cy="76320"/>
          </a:xfrm>
        </p:grpSpPr>
        <p:sp>
          <p:nvSpPr>
            <p:cNvPr id="3641" name=""/>
            <p:cNvSpPr/>
            <p:nvPr/>
          </p:nvSpPr>
          <p:spPr>
            <a:xfrm>
              <a:off x="2013120" y="6270480"/>
              <a:ext cx="959760" cy="1800"/>
            </a:xfrm>
            <a:prstGeom prst="line">
              <a:avLst/>
            </a:prstGeom>
            <a:ln cap="rnd" w="792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42" name=""/>
            <p:cNvSpPr/>
            <p:nvPr/>
          </p:nvSpPr>
          <p:spPr>
            <a:xfrm>
              <a:off x="2960280" y="6235560"/>
              <a:ext cx="60480" cy="76320"/>
            </a:xfrm>
            <a:custGeom>
              <a:avLst/>
              <a:gdLst/>
              <a:ahLst/>
              <a:rect l="l" t="t" r="r" b="b"/>
              <a:pathLst>
                <a:path w="43" h="48">
                  <a:moveTo>
                    <a:pt x="0" y="48"/>
                  </a:moveTo>
                  <a:lnTo>
                    <a:pt x="43" y="22"/>
                  </a:lnTo>
                  <a:lnTo>
                    <a:pt x="0" y="0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643" name=""/>
          <p:cNvGrpSpPr/>
          <p:nvPr/>
        </p:nvGrpSpPr>
        <p:grpSpPr>
          <a:xfrm>
            <a:off x="3205080" y="6235560"/>
            <a:ext cx="978120" cy="76320"/>
            <a:chOff x="3205080" y="6235560"/>
            <a:chExt cx="978120" cy="76320"/>
          </a:xfrm>
        </p:grpSpPr>
        <p:sp>
          <p:nvSpPr>
            <p:cNvPr id="3644" name=""/>
            <p:cNvSpPr/>
            <p:nvPr/>
          </p:nvSpPr>
          <p:spPr>
            <a:xfrm>
              <a:off x="3205080" y="6270480"/>
              <a:ext cx="929880" cy="1800"/>
            </a:xfrm>
            <a:prstGeom prst="line">
              <a:avLst/>
            </a:prstGeom>
            <a:ln cap="rnd" w="792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45" name=""/>
            <p:cNvSpPr/>
            <p:nvPr/>
          </p:nvSpPr>
          <p:spPr>
            <a:xfrm>
              <a:off x="4122720" y="6235560"/>
              <a:ext cx="60480" cy="76320"/>
            </a:xfrm>
            <a:custGeom>
              <a:avLst/>
              <a:gdLst/>
              <a:ahLst/>
              <a:rect l="l" t="t" r="r" b="b"/>
              <a:pathLst>
                <a:path w="43" h="48">
                  <a:moveTo>
                    <a:pt x="0" y="48"/>
                  </a:moveTo>
                  <a:lnTo>
                    <a:pt x="43" y="22"/>
                  </a:lnTo>
                  <a:lnTo>
                    <a:pt x="0" y="0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646" name=""/>
          <p:cNvSpPr/>
          <p:nvPr/>
        </p:nvSpPr>
        <p:spPr>
          <a:xfrm>
            <a:off x="601560" y="5880240"/>
            <a:ext cx="324000" cy="26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47" name=""/>
          <p:cNvSpPr/>
          <p:nvPr/>
        </p:nvSpPr>
        <p:spPr>
          <a:xfrm>
            <a:off x="663840" y="592128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.95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48" name=""/>
          <p:cNvSpPr/>
          <p:nvPr/>
        </p:nvSpPr>
        <p:spPr>
          <a:xfrm>
            <a:off x="1749600" y="5880240"/>
            <a:ext cx="403200" cy="26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49" name=""/>
          <p:cNvSpPr/>
          <p:nvPr/>
        </p:nvSpPr>
        <p:spPr>
          <a:xfrm>
            <a:off x="1805400" y="5921280"/>
            <a:ext cx="32112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1.10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50" name=""/>
          <p:cNvSpPr/>
          <p:nvPr/>
        </p:nvSpPr>
        <p:spPr>
          <a:xfrm>
            <a:off x="2917800" y="5880240"/>
            <a:ext cx="403200" cy="26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51" name=""/>
          <p:cNvSpPr/>
          <p:nvPr/>
        </p:nvSpPr>
        <p:spPr>
          <a:xfrm>
            <a:off x="2973960" y="5921280"/>
            <a:ext cx="32112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1.20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52" name=""/>
          <p:cNvSpPr/>
          <p:nvPr/>
        </p:nvSpPr>
        <p:spPr>
          <a:xfrm>
            <a:off x="4079880" y="5880240"/>
            <a:ext cx="401760" cy="26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53" name=""/>
          <p:cNvSpPr/>
          <p:nvPr/>
        </p:nvSpPr>
        <p:spPr>
          <a:xfrm>
            <a:off x="4134240" y="5921280"/>
            <a:ext cx="32112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1.10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54" name=""/>
          <p:cNvSpPr/>
          <p:nvPr/>
        </p:nvSpPr>
        <p:spPr>
          <a:xfrm>
            <a:off x="1182600" y="5981760"/>
            <a:ext cx="322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55" name=""/>
          <p:cNvSpPr/>
          <p:nvPr/>
        </p:nvSpPr>
        <p:spPr>
          <a:xfrm>
            <a:off x="1243080" y="602460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.20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56" name=""/>
          <p:cNvSpPr/>
          <p:nvPr/>
        </p:nvSpPr>
        <p:spPr>
          <a:xfrm>
            <a:off x="2355840" y="5981760"/>
            <a:ext cx="3240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57" name=""/>
          <p:cNvSpPr/>
          <p:nvPr/>
        </p:nvSpPr>
        <p:spPr>
          <a:xfrm>
            <a:off x="2417760" y="602460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.20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58" name=""/>
          <p:cNvSpPr/>
          <p:nvPr/>
        </p:nvSpPr>
        <p:spPr>
          <a:xfrm>
            <a:off x="3552840" y="5981760"/>
            <a:ext cx="3175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59" name=""/>
          <p:cNvSpPr/>
          <p:nvPr/>
        </p:nvSpPr>
        <p:spPr>
          <a:xfrm>
            <a:off x="3608640" y="602460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.20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60" name=""/>
          <p:cNvSpPr/>
          <p:nvPr/>
        </p:nvSpPr>
        <p:spPr>
          <a:xfrm>
            <a:off x="1822320" y="6161040"/>
            <a:ext cx="190800" cy="21276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6"/>
                </a:lnTo>
                <a:cubicBezTo>
                  <a:pt x="31" y="3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61" name=""/>
          <p:cNvSpPr/>
          <p:nvPr/>
        </p:nvSpPr>
        <p:spPr>
          <a:xfrm>
            <a:off x="3016080" y="6161040"/>
            <a:ext cx="182880" cy="21276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62" name=""/>
          <p:cNvSpPr/>
          <p:nvPr/>
        </p:nvSpPr>
        <p:spPr>
          <a:xfrm>
            <a:off x="4183200" y="6161040"/>
            <a:ext cx="182520" cy="21276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63" name=""/>
          <p:cNvSpPr/>
          <p:nvPr/>
        </p:nvSpPr>
        <p:spPr>
          <a:xfrm>
            <a:off x="185760" y="5830920"/>
            <a:ext cx="4753080" cy="1008000"/>
          </a:xfrm>
          <a:prstGeom prst="line">
            <a:avLst/>
          </a:prstGeom>
          <a:ln w="14400">
            <a:solidFill>
              <a:srgbClr val="ffafb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64" name=""/>
          <p:cNvSpPr/>
          <p:nvPr/>
        </p:nvSpPr>
        <p:spPr>
          <a:xfrm flipV="1">
            <a:off x="173160" y="5770080"/>
            <a:ext cx="4829040" cy="1063800"/>
          </a:xfrm>
          <a:prstGeom prst="line">
            <a:avLst/>
          </a:prstGeom>
          <a:ln w="14400">
            <a:solidFill>
              <a:srgbClr val="ffafb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65" name=""/>
          <p:cNvSpPr/>
          <p:nvPr/>
        </p:nvSpPr>
        <p:spPr>
          <a:xfrm>
            <a:off x="5199120" y="1001880"/>
            <a:ext cx="3725640" cy="1904760"/>
          </a:xfrm>
          <a:prstGeom prst="roundRect">
            <a:avLst>
              <a:gd name="adj" fmla="val 16667"/>
            </a:avLst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66" name=""/>
          <p:cNvSpPr/>
          <p:nvPr/>
        </p:nvSpPr>
        <p:spPr>
          <a:xfrm>
            <a:off x="503280" y="1889280"/>
            <a:ext cx="345960" cy="27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67" name=""/>
          <p:cNvSpPr/>
          <p:nvPr/>
        </p:nvSpPr>
        <p:spPr>
          <a:xfrm>
            <a:off x="568800" y="1925640"/>
            <a:ext cx="2487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.90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68" name=""/>
          <p:cNvSpPr/>
          <p:nvPr/>
        </p:nvSpPr>
        <p:spPr>
          <a:xfrm>
            <a:off x="1093680" y="566640"/>
            <a:ext cx="346320" cy="28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69" name=""/>
          <p:cNvSpPr/>
          <p:nvPr/>
        </p:nvSpPr>
        <p:spPr>
          <a:xfrm>
            <a:off x="2371680" y="566640"/>
            <a:ext cx="339840" cy="28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70" name=""/>
          <p:cNvSpPr/>
          <p:nvPr/>
        </p:nvSpPr>
        <p:spPr>
          <a:xfrm>
            <a:off x="3619440" y="566640"/>
            <a:ext cx="345960" cy="28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71" name=""/>
          <p:cNvSpPr/>
          <p:nvPr/>
        </p:nvSpPr>
        <p:spPr>
          <a:xfrm flipV="1">
            <a:off x="758880" y="919080"/>
            <a:ext cx="1116000" cy="132264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72" name=""/>
          <p:cNvSpPr/>
          <p:nvPr/>
        </p:nvSpPr>
        <p:spPr>
          <a:xfrm flipV="1">
            <a:off x="752400" y="1388880"/>
            <a:ext cx="1116000" cy="84420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73" name=""/>
          <p:cNvSpPr/>
          <p:nvPr/>
        </p:nvSpPr>
        <p:spPr>
          <a:xfrm flipV="1">
            <a:off x="752400" y="1800360"/>
            <a:ext cx="1109880" cy="44136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74" name=""/>
          <p:cNvSpPr/>
          <p:nvPr/>
        </p:nvSpPr>
        <p:spPr>
          <a:xfrm flipV="1">
            <a:off x="758880" y="2241360"/>
            <a:ext cx="1103400" cy="612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75" name=""/>
          <p:cNvSpPr/>
          <p:nvPr/>
        </p:nvSpPr>
        <p:spPr>
          <a:xfrm>
            <a:off x="752400" y="2247840"/>
            <a:ext cx="1122480" cy="43488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76" name=""/>
          <p:cNvSpPr/>
          <p:nvPr/>
        </p:nvSpPr>
        <p:spPr>
          <a:xfrm>
            <a:off x="784080" y="2255760"/>
            <a:ext cx="1097280" cy="89712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77" name=""/>
          <p:cNvSpPr/>
          <p:nvPr/>
        </p:nvSpPr>
        <p:spPr>
          <a:xfrm>
            <a:off x="779400" y="2233440"/>
            <a:ext cx="1141560" cy="134496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78" name=""/>
          <p:cNvSpPr/>
          <p:nvPr/>
        </p:nvSpPr>
        <p:spPr>
          <a:xfrm flipV="1">
            <a:off x="1992240" y="903240"/>
            <a:ext cx="1136880" cy="86040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79" name=""/>
          <p:cNvSpPr/>
          <p:nvPr/>
        </p:nvSpPr>
        <p:spPr>
          <a:xfrm flipV="1">
            <a:off x="1992240" y="1389240"/>
            <a:ext cx="1149480" cy="38232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80" name=""/>
          <p:cNvSpPr/>
          <p:nvPr/>
        </p:nvSpPr>
        <p:spPr>
          <a:xfrm>
            <a:off x="2013120" y="1785960"/>
            <a:ext cx="1116000" cy="2844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81" name=""/>
          <p:cNvSpPr/>
          <p:nvPr/>
        </p:nvSpPr>
        <p:spPr>
          <a:xfrm>
            <a:off x="2019240" y="1771560"/>
            <a:ext cx="1128600" cy="47016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82" name=""/>
          <p:cNvSpPr/>
          <p:nvPr/>
        </p:nvSpPr>
        <p:spPr>
          <a:xfrm>
            <a:off x="2000160" y="1755720"/>
            <a:ext cx="1135080" cy="94140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83" name=""/>
          <p:cNvSpPr/>
          <p:nvPr/>
        </p:nvSpPr>
        <p:spPr>
          <a:xfrm>
            <a:off x="2000160" y="1763640"/>
            <a:ext cx="1147680" cy="138924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84" name=""/>
          <p:cNvSpPr/>
          <p:nvPr/>
        </p:nvSpPr>
        <p:spPr>
          <a:xfrm>
            <a:off x="2019240" y="1785960"/>
            <a:ext cx="1109880" cy="180828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85" name=""/>
          <p:cNvSpPr/>
          <p:nvPr/>
        </p:nvSpPr>
        <p:spPr>
          <a:xfrm flipV="1">
            <a:off x="3240000" y="918720"/>
            <a:ext cx="1135080" cy="221148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86" name=""/>
          <p:cNvSpPr/>
          <p:nvPr/>
        </p:nvSpPr>
        <p:spPr>
          <a:xfrm flipV="1">
            <a:off x="3240000" y="1388880"/>
            <a:ext cx="1155960" cy="174132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87" name=""/>
          <p:cNvSpPr/>
          <p:nvPr/>
        </p:nvSpPr>
        <p:spPr>
          <a:xfrm flipV="1">
            <a:off x="3240000" y="1777680"/>
            <a:ext cx="1168560" cy="136692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88" name=""/>
          <p:cNvSpPr/>
          <p:nvPr/>
        </p:nvSpPr>
        <p:spPr>
          <a:xfrm flipV="1">
            <a:off x="3240000" y="2255760"/>
            <a:ext cx="1160640" cy="89712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89" name=""/>
          <p:cNvSpPr/>
          <p:nvPr/>
        </p:nvSpPr>
        <p:spPr>
          <a:xfrm flipV="1">
            <a:off x="3240000" y="2703600"/>
            <a:ext cx="1135080" cy="42696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90" name=""/>
          <p:cNvSpPr/>
          <p:nvPr/>
        </p:nvSpPr>
        <p:spPr>
          <a:xfrm flipV="1">
            <a:off x="3240000" y="3122640"/>
            <a:ext cx="1147680" cy="792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91" name=""/>
          <p:cNvSpPr/>
          <p:nvPr/>
        </p:nvSpPr>
        <p:spPr>
          <a:xfrm>
            <a:off x="3240000" y="3122640"/>
            <a:ext cx="1187640" cy="47160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92" name=""/>
          <p:cNvSpPr/>
          <p:nvPr/>
        </p:nvSpPr>
        <p:spPr>
          <a:xfrm>
            <a:off x="588960" y="793800"/>
            <a:ext cx="195120" cy="22680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93" name=""/>
          <p:cNvSpPr/>
          <p:nvPr/>
        </p:nvSpPr>
        <p:spPr>
          <a:xfrm>
            <a:off x="588960" y="1235160"/>
            <a:ext cx="195120" cy="22680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8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8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94" name=""/>
          <p:cNvSpPr/>
          <p:nvPr/>
        </p:nvSpPr>
        <p:spPr>
          <a:xfrm>
            <a:off x="588960" y="1674720"/>
            <a:ext cx="195120" cy="22860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95" name=""/>
          <p:cNvSpPr/>
          <p:nvPr/>
        </p:nvSpPr>
        <p:spPr>
          <a:xfrm>
            <a:off x="588960" y="2124000"/>
            <a:ext cx="195120" cy="22716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96" name=""/>
          <p:cNvSpPr/>
          <p:nvPr/>
        </p:nvSpPr>
        <p:spPr>
          <a:xfrm>
            <a:off x="588960" y="2579760"/>
            <a:ext cx="195120" cy="220680"/>
          </a:xfrm>
          <a:custGeom>
            <a:avLst/>
            <a:gdLst/>
            <a:ahLst/>
            <a:rect l="l" t="t" r="r" b="b"/>
            <a:pathLst>
              <a:path w="30" h="30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5"/>
                </a:lnTo>
                <a:cubicBezTo>
                  <a:pt x="0" y="28"/>
                  <a:pt x="2" y="30"/>
                  <a:pt x="5" y="30"/>
                </a:cubicBezTo>
                <a:lnTo>
                  <a:pt x="25" y="30"/>
                </a:lnTo>
                <a:cubicBezTo>
                  <a:pt x="28" y="30"/>
                  <a:pt x="30" y="28"/>
                  <a:pt x="30" y="25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97" name=""/>
          <p:cNvSpPr/>
          <p:nvPr/>
        </p:nvSpPr>
        <p:spPr>
          <a:xfrm>
            <a:off x="588960" y="3019320"/>
            <a:ext cx="195120" cy="22860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98" name=""/>
          <p:cNvSpPr/>
          <p:nvPr/>
        </p:nvSpPr>
        <p:spPr>
          <a:xfrm>
            <a:off x="588960" y="3468600"/>
            <a:ext cx="195120" cy="220680"/>
          </a:xfrm>
          <a:custGeom>
            <a:avLst/>
            <a:gdLst/>
            <a:ahLst/>
            <a:rect l="l" t="t" r="r" b="b"/>
            <a:pathLst>
              <a:path w="30" h="30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5"/>
                </a:lnTo>
                <a:cubicBezTo>
                  <a:pt x="0" y="28"/>
                  <a:pt x="2" y="30"/>
                  <a:pt x="5" y="30"/>
                </a:cubicBezTo>
                <a:lnTo>
                  <a:pt x="25" y="30"/>
                </a:lnTo>
                <a:cubicBezTo>
                  <a:pt x="28" y="30"/>
                  <a:pt x="30" y="28"/>
                  <a:pt x="30" y="25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99" name=""/>
          <p:cNvSpPr/>
          <p:nvPr/>
        </p:nvSpPr>
        <p:spPr>
          <a:xfrm>
            <a:off x="1822320" y="793800"/>
            <a:ext cx="203400" cy="22680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2"/>
                  <a:pt x="0" y="5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5"/>
                </a:lnTo>
                <a:cubicBezTo>
                  <a:pt x="31" y="2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00" name=""/>
          <p:cNvSpPr/>
          <p:nvPr/>
        </p:nvSpPr>
        <p:spPr>
          <a:xfrm>
            <a:off x="1822320" y="1235160"/>
            <a:ext cx="203400" cy="22680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2"/>
                  <a:pt x="0" y="5"/>
                </a:cubicBezTo>
                <a:lnTo>
                  <a:pt x="0" y="26"/>
                </a:lnTo>
                <a:cubicBezTo>
                  <a:pt x="0" y="28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8"/>
                  <a:pt x="31" y="26"/>
                </a:cubicBezTo>
                <a:lnTo>
                  <a:pt x="31" y="5"/>
                </a:lnTo>
                <a:cubicBezTo>
                  <a:pt x="31" y="2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01" name=""/>
          <p:cNvSpPr/>
          <p:nvPr/>
        </p:nvSpPr>
        <p:spPr>
          <a:xfrm>
            <a:off x="1822320" y="1674720"/>
            <a:ext cx="203400" cy="22860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6"/>
                </a:lnTo>
                <a:cubicBezTo>
                  <a:pt x="31" y="3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02" name=""/>
          <p:cNvSpPr/>
          <p:nvPr/>
        </p:nvSpPr>
        <p:spPr>
          <a:xfrm>
            <a:off x="1822320" y="2124000"/>
            <a:ext cx="203400" cy="22716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2"/>
                  <a:pt x="0" y="5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5"/>
                </a:lnTo>
                <a:cubicBezTo>
                  <a:pt x="31" y="2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03" name=""/>
          <p:cNvSpPr/>
          <p:nvPr/>
        </p:nvSpPr>
        <p:spPr>
          <a:xfrm>
            <a:off x="1822320" y="2579760"/>
            <a:ext cx="203400" cy="220680"/>
          </a:xfrm>
          <a:custGeom>
            <a:avLst/>
            <a:gdLst/>
            <a:ahLst/>
            <a:rect l="l" t="t" r="r" b="b"/>
            <a:pathLst>
              <a:path w="31" h="30">
                <a:moveTo>
                  <a:pt x="6" y="0"/>
                </a:moveTo>
                <a:cubicBezTo>
                  <a:pt x="3" y="0"/>
                  <a:pt x="0" y="2"/>
                  <a:pt x="0" y="5"/>
                </a:cubicBezTo>
                <a:lnTo>
                  <a:pt x="0" y="25"/>
                </a:lnTo>
                <a:cubicBezTo>
                  <a:pt x="0" y="28"/>
                  <a:pt x="3" y="30"/>
                  <a:pt x="6" y="30"/>
                </a:cubicBezTo>
                <a:lnTo>
                  <a:pt x="26" y="30"/>
                </a:lnTo>
                <a:cubicBezTo>
                  <a:pt x="29" y="30"/>
                  <a:pt x="31" y="28"/>
                  <a:pt x="31" y="25"/>
                </a:cubicBezTo>
                <a:lnTo>
                  <a:pt x="31" y="5"/>
                </a:lnTo>
                <a:cubicBezTo>
                  <a:pt x="31" y="2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04" name=""/>
          <p:cNvSpPr/>
          <p:nvPr/>
        </p:nvSpPr>
        <p:spPr>
          <a:xfrm>
            <a:off x="1822320" y="3019320"/>
            <a:ext cx="203400" cy="22860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2"/>
                  <a:pt x="0" y="5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5"/>
                </a:lnTo>
                <a:cubicBezTo>
                  <a:pt x="31" y="2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05" name=""/>
          <p:cNvSpPr/>
          <p:nvPr/>
        </p:nvSpPr>
        <p:spPr>
          <a:xfrm>
            <a:off x="1822320" y="3468600"/>
            <a:ext cx="203400" cy="220680"/>
          </a:xfrm>
          <a:custGeom>
            <a:avLst/>
            <a:gdLst/>
            <a:ahLst/>
            <a:rect l="l" t="t" r="r" b="b"/>
            <a:pathLst>
              <a:path w="31" h="30">
                <a:moveTo>
                  <a:pt x="6" y="0"/>
                </a:moveTo>
                <a:cubicBezTo>
                  <a:pt x="3" y="0"/>
                  <a:pt x="0" y="2"/>
                  <a:pt x="0" y="5"/>
                </a:cubicBezTo>
                <a:lnTo>
                  <a:pt x="0" y="25"/>
                </a:lnTo>
                <a:cubicBezTo>
                  <a:pt x="0" y="28"/>
                  <a:pt x="3" y="30"/>
                  <a:pt x="6" y="30"/>
                </a:cubicBezTo>
                <a:lnTo>
                  <a:pt x="26" y="30"/>
                </a:lnTo>
                <a:cubicBezTo>
                  <a:pt x="29" y="30"/>
                  <a:pt x="31" y="28"/>
                  <a:pt x="31" y="25"/>
                </a:cubicBezTo>
                <a:lnTo>
                  <a:pt x="31" y="5"/>
                </a:lnTo>
                <a:cubicBezTo>
                  <a:pt x="31" y="2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06" name=""/>
          <p:cNvSpPr/>
          <p:nvPr/>
        </p:nvSpPr>
        <p:spPr>
          <a:xfrm>
            <a:off x="3095640" y="793800"/>
            <a:ext cx="196920" cy="22680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07" name=""/>
          <p:cNvSpPr/>
          <p:nvPr/>
        </p:nvSpPr>
        <p:spPr>
          <a:xfrm>
            <a:off x="3095640" y="1235160"/>
            <a:ext cx="196920" cy="22680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8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8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08" name=""/>
          <p:cNvSpPr/>
          <p:nvPr/>
        </p:nvSpPr>
        <p:spPr>
          <a:xfrm>
            <a:off x="3095640" y="1674720"/>
            <a:ext cx="196920" cy="22860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09" name=""/>
          <p:cNvSpPr/>
          <p:nvPr/>
        </p:nvSpPr>
        <p:spPr>
          <a:xfrm>
            <a:off x="3095640" y="2124000"/>
            <a:ext cx="196920" cy="22716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10" name=""/>
          <p:cNvSpPr/>
          <p:nvPr/>
        </p:nvSpPr>
        <p:spPr>
          <a:xfrm>
            <a:off x="3095640" y="2579760"/>
            <a:ext cx="196920" cy="220680"/>
          </a:xfrm>
          <a:custGeom>
            <a:avLst/>
            <a:gdLst/>
            <a:ahLst/>
            <a:rect l="l" t="t" r="r" b="b"/>
            <a:pathLst>
              <a:path w="30" h="30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5"/>
                </a:lnTo>
                <a:cubicBezTo>
                  <a:pt x="0" y="28"/>
                  <a:pt x="2" y="30"/>
                  <a:pt x="5" y="30"/>
                </a:cubicBezTo>
                <a:lnTo>
                  <a:pt x="25" y="30"/>
                </a:lnTo>
                <a:cubicBezTo>
                  <a:pt x="28" y="30"/>
                  <a:pt x="30" y="28"/>
                  <a:pt x="30" y="25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11" name=""/>
          <p:cNvSpPr/>
          <p:nvPr/>
        </p:nvSpPr>
        <p:spPr>
          <a:xfrm>
            <a:off x="3095640" y="3019320"/>
            <a:ext cx="196920" cy="22860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12" name=""/>
          <p:cNvSpPr/>
          <p:nvPr/>
        </p:nvSpPr>
        <p:spPr>
          <a:xfrm>
            <a:off x="3095640" y="3468600"/>
            <a:ext cx="196920" cy="220680"/>
          </a:xfrm>
          <a:custGeom>
            <a:avLst/>
            <a:gdLst/>
            <a:ahLst/>
            <a:rect l="l" t="t" r="r" b="b"/>
            <a:pathLst>
              <a:path w="30" h="30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5"/>
                </a:lnTo>
                <a:cubicBezTo>
                  <a:pt x="0" y="28"/>
                  <a:pt x="2" y="30"/>
                  <a:pt x="5" y="30"/>
                </a:cubicBezTo>
                <a:lnTo>
                  <a:pt x="25" y="30"/>
                </a:lnTo>
                <a:cubicBezTo>
                  <a:pt x="28" y="30"/>
                  <a:pt x="30" y="28"/>
                  <a:pt x="30" y="25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13" name=""/>
          <p:cNvSpPr/>
          <p:nvPr/>
        </p:nvSpPr>
        <p:spPr>
          <a:xfrm>
            <a:off x="4336920" y="793800"/>
            <a:ext cx="195480" cy="22680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14" name=""/>
          <p:cNvSpPr/>
          <p:nvPr/>
        </p:nvSpPr>
        <p:spPr>
          <a:xfrm>
            <a:off x="4336920" y="1235160"/>
            <a:ext cx="195480" cy="22680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8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8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15" name=""/>
          <p:cNvSpPr/>
          <p:nvPr/>
        </p:nvSpPr>
        <p:spPr>
          <a:xfrm>
            <a:off x="4336920" y="1674720"/>
            <a:ext cx="195480" cy="22860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16" name=""/>
          <p:cNvSpPr/>
          <p:nvPr/>
        </p:nvSpPr>
        <p:spPr>
          <a:xfrm>
            <a:off x="4336920" y="2124000"/>
            <a:ext cx="195480" cy="22716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17" name=""/>
          <p:cNvSpPr/>
          <p:nvPr/>
        </p:nvSpPr>
        <p:spPr>
          <a:xfrm>
            <a:off x="4336920" y="2579760"/>
            <a:ext cx="195480" cy="220680"/>
          </a:xfrm>
          <a:custGeom>
            <a:avLst/>
            <a:gdLst/>
            <a:ahLst/>
            <a:rect l="l" t="t" r="r" b="b"/>
            <a:pathLst>
              <a:path w="30" h="30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5"/>
                </a:lnTo>
                <a:cubicBezTo>
                  <a:pt x="0" y="28"/>
                  <a:pt x="2" y="30"/>
                  <a:pt x="5" y="30"/>
                </a:cubicBezTo>
                <a:lnTo>
                  <a:pt x="25" y="30"/>
                </a:lnTo>
                <a:cubicBezTo>
                  <a:pt x="28" y="30"/>
                  <a:pt x="30" y="28"/>
                  <a:pt x="30" y="25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18" name=""/>
          <p:cNvSpPr/>
          <p:nvPr/>
        </p:nvSpPr>
        <p:spPr>
          <a:xfrm>
            <a:off x="4336920" y="3019320"/>
            <a:ext cx="195480" cy="22860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19" name=""/>
          <p:cNvSpPr/>
          <p:nvPr/>
        </p:nvSpPr>
        <p:spPr>
          <a:xfrm>
            <a:off x="4336920" y="3468600"/>
            <a:ext cx="195480" cy="220680"/>
          </a:xfrm>
          <a:custGeom>
            <a:avLst/>
            <a:gdLst/>
            <a:ahLst/>
            <a:rect l="l" t="t" r="r" b="b"/>
            <a:pathLst>
              <a:path w="30" h="30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5"/>
                </a:lnTo>
                <a:cubicBezTo>
                  <a:pt x="0" y="28"/>
                  <a:pt x="2" y="30"/>
                  <a:pt x="5" y="30"/>
                </a:cubicBezTo>
                <a:lnTo>
                  <a:pt x="25" y="30"/>
                </a:lnTo>
                <a:cubicBezTo>
                  <a:pt x="28" y="30"/>
                  <a:pt x="30" y="28"/>
                  <a:pt x="30" y="25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20" name=""/>
          <p:cNvSpPr/>
          <p:nvPr/>
        </p:nvSpPr>
        <p:spPr>
          <a:xfrm>
            <a:off x="1751040" y="1447920"/>
            <a:ext cx="338040" cy="27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21" name=""/>
          <p:cNvSpPr/>
          <p:nvPr/>
        </p:nvSpPr>
        <p:spPr>
          <a:xfrm>
            <a:off x="1808640" y="1484280"/>
            <a:ext cx="2487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.85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22" name=""/>
          <p:cNvSpPr/>
          <p:nvPr/>
        </p:nvSpPr>
        <p:spPr>
          <a:xfrm>
            <a:off x="3024360" y="2778120"/>
            <a:ext cx="345960" cy="27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23" name=""/>
          <p:cNvSpPr/>
          <p:nvPr/>
        </p:nvSpPr>
        <p:spPr>
          <a:xfrm>
            <a:off x="3088080" y="2814480"/>
            <a:ext cx="2487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.80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24" name=""/>
          <p:cNvSpPr/>
          <p:nvPr/>
        </p:nvSpPr>
        <p:spPr>
          <a:xfrm>
            <a:off x="4251240" y="565200"/>
            <a:ext cx="346320" cy="27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25" name=""/>
          <p:cNvSpPr/>
          <p:nvPr/>
        </p:nvSpPr>
        <p:spPr>
          <a:xfrm>
            <a:off x="4315320" y="601560"/>
            <a:ext cx="2487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.90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26" name=""/>
          <p:cNvSpPr/>
          <p:nvPr/>
        </p:nvSpPr>
        <p:spPr>
          <a:xfrm>
            <a:off x="973080" y="822240"/>
            <a:ext cx="341280" cy="27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27" name=""/>
          <p:cNvSpPr/>
          <p:nvPr/>
        </p:nvSpPr>
        <p:spPr>
          <a:xfrm>
            <a:off x="1032120" y="866880"/>
            <a:ext cx="2487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.10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28" name=""/>
          <p:cNvSpPr/>
          <p:nvPr/>
        </p:nvSpPr>
        <p:spPr>
          <a:xfrm>
            <a:off x="2189160" y="822240"/>
            <a:ext cx="344520" cy="27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29" name=""/>
          <p:cNvSpPr/>
          <p:nvPr/>
        </p:nvSpPr>
        <p:spPr>
          <a:xfrm>
            <a:off x="2252880" y="866880"/>
            <a:ext cx="2487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.10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30" name=""/>
          <p:cNvSpPr/>
          <p:nvPr/>
        </p:nvSpPr>
        <p:spPr>
          <a:xfrm>
            <a:off x="3389400" y="822240"/>
            <a:ext cx="345960" cy="27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31" name=""/>
          <p:cNvSpPr/>
          <p:nvPr/>
        </p:nvSpPr>
        <p:spPr>
          <a:xfrm>
            <a:off x="3453120" y="866880"/>
            <a:ext cx="2487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.10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732" name=""/>
          <p:cNvGrpSpPr/>
          <p:nvPr/>
        </p:nvGrpSpPr>
        <p:grpSpPr>
          <a:xfrm>
            <a:off x="554040" y="790560"/>
            <a:ext cx="289800" cy="2816280"/>
            <a:chOff x="554040" y="790560"/>
            <a:chExt cx="289800" cy="2816280"/>
          </a:xfrm>
        </p:grpSpPr>
        <p:sp>
          <p:nvSpPr>
            <p:cNvPr id="3733" name=""/>
            <p:cNvSpPr/>
            <p:nvPr/>
          </p:nvSpPr>
          <p:spPr>
            <a:xfrm>
              <a:off x="554040" y="790560"/>
              <a:ext cx="245160" cy="2803680"/>
            </a:xfrm>
            <a:prstGeom prst="line">
              <a:avLst/>
            </a:prstGeom>
            <a:ln w="14400">
              <a:solidFill>
                <a:srgbClr val="ffafb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34" name=""/>
            <p:cNvSpPr/>
            <p:nvPr/>
          </p:nvSpPr>
          <p:spPr>
            <a:xfrm flipH="1">
              <a:off x="560520" y="790560"/>
              <a:ext cx="283320" cy="2816280"/>
            </a:xfrm>
            <a:prstGeom prst="line">
              <a:avLst/>
            </a:prstGeom>
            <a:ln w="14400">
              <a:solidFill>
                <a:srgbClr val="ffafb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735" name=""/>
          <p:cNvGrpSpPr/>
          <p:nvPr/>
        </p:nvGrpSpPr>
        <p:grpSpPr>
          <a:xfrm>
            <a:off x="1797120" y="790560"/>
            <a:ext cx="294840" cy="2816280"/>
            <a:chOff x="1797120" y="790560"/>
            <a:chExt cx="294840" cy="2816280"/>
          </a:xfrm>
        </p:grpSpPr>
        <p:sp>
          <p:nvSpPr>
            <p:cNvPr id="3736" name=""/>
            <p:cNvSpPr/>
            <p:nvPr/>
          </p:nvSpPr>
          <p:spPr>
            <a:xfrm>
              <a:off x="1797120" y="790560"/>
              <a:ext cx="251280" cy="2803680"/>
            </a:xfrm>
            <a:prstGeom prst="line">
              <a:avLst/>
            </a:prstGeom>
            <a:ln w="14400">
              <a:solidFill>
                <a:srgbClr val="ffafb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37" name=""/>
            <p:cNvSpPr/>
            <p:nvPr/>
          </p:nvSpPr>
          <p:spPr>
            <a:xfrm flipH="1">
              <a:off x="1809720" y="790560"/>
              <a:ext cx="282240" cy="2816280"/>
            </a:xfrm>
            <a:prstGeom prst="line">
              <a:avLst/>
            </a:prstGeom>
            <a:ln w="14400">
              <a:solidFill>
                <a:srgbClr val="ffafb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738" name=""/>
          <p:cNvGrpSpPr/>
          <p:nvPr/>
        </p:nvGrpSpPr>
        <p:grpSpPr>
          <a:xfrm>
            <a:off x="3063960" y="790560"/>
            <a:ext cx="294840" cy="2816280"/>
            <a:chOff x="3063960" y="790560"/>
            <a:chExt cx="294840" cy="2816280"/>
          </a:xfrm>
        </p:grpSpPr>
        <p:sp>
          <p:nvSpPr>
            <p:cNvPr id="3739" name=""/>
            <p:cNvSpPr/>
            <p:nvPr/>
          </p:nvSpPr>
          <p:spPr>
            <a:xfrm>
              <a:off x="3063960" y="790560"/>
              <a:ext cx="244440" cy="2803680"/>
            </a:xfrm>
            <a:prstGeom prst="line">
              <a:avLst/>
            </a:prstGeom>
            <a:ln w="14400">
              <a:solidFill>
                <a:srgbClr val="ffafb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40" name=""/>
            <p:cNvSpPr/>
            <p:nvPr/>
          </p:nvSpPr>
          <p:spPr>
            <a:xfrm flipH="1">
              <a:off x="3076560" y="790560"/>
              <a:ext cx="282240" cy="2816280"/>
            </a:xfrm>
            <a:prstGeom prst="line">
              <a:avLst/>
            </a:prstGeom>
            <a:ln w="14400">
              <a:solidFill>
                <a:srgbClr val="ffafb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741" name=""/>
          <p:cNvGrpSpPr/>
          <p:nvPr/>
        </p:nvGrpSpPr>
        <p:grpSpPr>
          <a:xfrm>
            <a:off x="4294080" y="790560"/>
            <a:ext cx="295200" cy="2816280"/>
            <a:chOff x="4294080" y="790560"/>
            <a:chExt cx="295200" cy="2816280"/>
          </a:xfrm>
        </p:grpSpPr>
        <p:sp>
          <p:nvSpPr>
            <p:cNvPr id="3742" name=""/>
            <p:cNvSpPr/>
            <p:nvPr/>
          </p:nvSpPr>
          <p:spPr>
            <a:xfrm>
              <a:off x="4294080" y="790560"/>
              <a:ext cx="245880" cy="2803680"/>
            </a:xfrm>
            <a:prstGeom prst="line">
              <a:avLst/>
            </a:prstGeom>
            <a:ln w="14400">
              <a:solidFill>
                <a:srgbClr val="ffafb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43" name=""/>
            <p:cNvSpPr/>
            <p:nvPr/>
          </p:nvSpPr>
          <p:spPr>
            <a:xfrm flipH="1">
              <a:off x="4306320" y="790560"/>
              <a:ext cx="282960" cy="2816280"/>
            </a:xfrm>
            <a:prstGeom prst="line">
              <a:avLst/>
            </a:prstGeom>
            <a:ln w="14400">
              <a:solidFill>
                <a:srgbClr val="ffafb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744" name=""/>
          <p:cNvSpPr/>
          <p:nvPr/>
        </p:nvSpPr>
        <p:spPr>
          <a:xfrm>
            <a:off x="5049000" y="1119240"/>
            <a:ext cx="4008600" cy="177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174600" indent="-174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Creating low cost, dependable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market interfaces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buClr>
                <a:srgbClr val="ffffff"/>
              </a:buClr>
              <a:buSzPct val="7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Market making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buClr>
                <a:srgbClr val="ffffff"/>
              </a:buClr>
              <a:buSzPct val="7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Logistics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buClr>
                <a:srgbClr val="ffffff"/>
              </a:buClr>
              <a:buSzPct val="7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Back office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buClr>
                <a:srgbClr val="ffffff"/>
              </a:buClr>
              <a:buSzPct val="7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Trade finance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45" name=""/>
          <p:cNvGrpSpPr/>
          <p:nvPr/>
        </p:nvGrpSpPr>
        <p:grpSpPr>
          <a:xfrm>
            <a:off x="806400" y="717480"/>
            <a:ext cx="3492360" cy="3166920"/>
            <a:chOff x="806400" y="717480"/>
            <a:chExt cx="3492360" cy="3166920"/>
          </a:xfrm>
        </p:grpSpPr>
        <p:sp>
          <p:nvSpPr>
            <p:cNvPr id="3746" name=""/>
            <p:cNvSpPr/>
            <p:nvPr/>
          </p:nvSpPr>
          <p:spPr>
            <a:xfrm>
              <a:off x="3312360" y="717480"/>
              <a:ext cx="986400" cy="3166920"/>
            </a:xfrm>
            <a:custGeom>
              <a:avLst/>
              <a:gdLst/>
              <a:ahLst/>
              <a:rect l="l" t="t" r="r" b="b"/>
              <a:pathLst>
                <a:path w="151" h="431">
                  <a:moveTo>
                    <a:pt x="25" y="0"/>
                  </a:moveTo>
                  <a:cubicBezTo>
                    <a:pt x="11" y="0"/>
                    <a:pt x="0" y="11"/>
                    <a:pt x="0" y="25"/>
                  </a:cubicBezTo>
                  <a:lnTo>
                    <a:pt x="0" y="406"/>
                  </a:lnTo>
                  <a:cubicBezTo>
                    <a:pt x="0" y="420"/>
                    <a:pt x="11" y="431"/>
                    <a:pt x="25" y="431"/>
                  </a:cubicBezTo>
                  <a:lnTo>
                    <a:pt x="126" y="431"/>
                  </a:lnTo>
                  <a:cubicBezTo>
                    <a:pt x="140" y="431"/>
                    <a:pt x="151" y="420"/>
                    <a:pt x="151" y="406"/>
                  </a:cubicBezTo>
                  <a:lnTo>
                    <a:pt x="151" y="25"/>
                  </a:lnTo>
                  <a:cubicBezTo>
                    <a:pt x="151" y="11"/>
                    <a:pt x="140" y="0"/>
                    <a:pt x="126" y="0"/>
                  </a:cubicBezTo>
                  <a:lnTo>
                    <a:pt x="25" y="0"/>
                  </a:lnTo>
                  <a:close/>
                </a:path>
              </a:pathLst>
            </a:custGeom>
            <a:solidFill>
              <a:srgbClr val="ffb31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47" name=""/>
            <p:cNvSpPr/>
            <p:nvPr/>
          </p:nvSpPr>
          <p:spPr>
            <a:xfrm>
              <a:off x="2059200" y="717480"/>
              <a:ext cx="991800" cy="3166920"/>
            </a:xfrm>
            <a:custGeom>
              <a:avLst/>
              <a:gdLst/>
              <a:ahLst/>
              <a:rect l="l" t="t" r="r" b="b"/>
              <a:pathLst>
                <a:path w="152" h="431">
                  <a:moveTo>
                    <a:pt x="25" y="0"/>
                  </a:moveTo>
                  <a:cubicBezTo>
                    <a:pt x="11" y="0"/>
                    <a:pt x="0" y="11"/>
                    <a:pt x="0" y="25"/>
                  </a:cubicBezTo>
                  <a:lnTo>
                    <a:pt x="0" y="406"/>
                  </a:lnTo>
                  <a:cubicBezTo>
                    <a:pt x="0" y="420"/>
                    <a:pt x="11" y="431"/>
                    <a:pt x="25" y="431"/>
                  </a:cubicBezTo>
                  <a:lnTo>
                    <a:pt x="126" y="431"/>
                  </a:lnTo>
                  <a:cubicBezTo>
                    <a:pt x="140" y="431"/>
                    <a:pt x="152" y="420"/>
                    <a:pt x="152" y="406"/>
                  </a:cubicBezTo>
                  <a:lnTo>
                    <a:pt x="152" y="25"/>
                  </a:lnTo>
                  <a:cubicBezTo>
                    <a:pt x="152" y="11"/>
                    <a:pt x="140" y="0"/>
                    <a:pt x="126" y="0"/>
                  </a:cubicBezTo>
                  <a:lnTo>
                    <a:pt x="25" y="0"/>
                  </a:lnTo>
                  <a:close/>
                </a:path>
              </a:pathLst>
            </a:custGeom>
            <a:solidFill>
              <a:srgbClr val="ffb31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48" name=""/>
            <p:cNvSpPr/>
            <p:nvPr/>
          </p:nvSpPr>
          <p:spPr>
            <a:xfrm>
              <a:off x="806400" y="717480"/>
              <a:ext cx="991800" cy="3166920"/>
            </a:xfrm>
            <a:custGeom>
              <a:avLst/>
              <a:gdLst/>
              <a:ahLst/>
              <a:rect l="l" t="t" r="r" b="b"/>
              <a:pathLst>
                <a:path w="152" h="431">
                  <a:moveTo>
                    <a:pt x="26" y="0"/>
                  </a:moveTo>
                  <a:cubicBezTo>
                    <a:pt x="12" y="0"/>
                    <a:pt x="0" y="11"/>
                    <a:pt x="0" y="25"/>
                  </a:cubicBezTo>
                  <a:lnTo>
                    <a:pt x="0" y="406"/>
                  </a:lnTo>
                  <a:cubicBezTo>
                    <a:pt x="0" y="420"/>
                    <a:pt x="12" y="431"/>
                    <a:pt x="26" y="431"/>
                  </a:cubicBezTo>
                  <a:lnTo>
                    <a:pt x="127" y="431"/>
                  </a:lnTo>
                  <a:cubicBezTo>
                    <a:pt x="141" y="431"/>
                    <a:pt x="152" y="420"/>
                    <a:pt x="152" y="406"/>
                  </a:cubicBezTo>
                  <a:lnTo>
                    <a:pt x="152" y="25"/>
                  </a:lnTo>
                  <a:cubicBezTo>
                    <a:pt x="152" y="11"/>
                    <a:pt x="141" y="0"/>
                    <a:pt x="127" y="0"/>
                  </a:cubicBezTo>
                  <a:lnTo>
                    <a:pt x="26" y="0"/>
                  </a:lnTo>
                  <a:close/>
                </a:path>
              </a:pathLst>
            </a:custGeom>
            <a:solidFill>
              <a:srgbClr val="ffb31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749" name=""/>
          <p:cNvSpPr/>
          <p:nvPr/>
        </p:nvSpPr>
        <p:spPr>
          <a:xfrm>
            <a:off x="151920" y="0"/>
            <a:ext cx="545076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0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Where’s the Opportunity?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50" name=""/>
          <p:cNvSpPr/>
          <p:nvPr/>
        </p:nvSpPr>
        <p:spPr>
          <a:xfrm>
            <a:off x="8718480" y="6481800"/>
            <a:ext cx="217440" cy="244440"/>
          </a:xfrm>
          <a:prstGeom prst="ellipse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C9FFE2C-6823-4E7A-9606-CC2C9A1D0839}" type="slidenum">
              <a:rPr b="1" i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51" name=""/>
          <p:cNvSpPr/>
          <p:nvPr/>
        </p:nvSpPr>
        <p:spPr>
          <a:xfrm>
            <a:off x="668160" y="6161040"/>
            <a:ext cx="184320" cy="21276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752" name=""/>
          <p:cNvGrpSpPr/>
          <p:nvPr/>
        </p:nvGrpSpPr>
        <p:grpSpPr>
          <a:xfrm>
            <a:off x="863640" y="6235560"/>
            <a:ext cx="971280" cy="76320"/>
            <a:chOff x="863640" y="6235560"/>
            <a:chExt cx="971280" cy="76320"/>
          </a:xfrm>
        </p:grpSpPr>
        <p:sp>
          <p:nvSpPr>
            <p:cNvPr id="3753" name=""/>
            <p:cNvSpPr/>
            <p:nvPr/>
          </p:nvSpPr>
          <p:spPr>
            <a:xfrm>
              <a:off x="863640" y="6270480"/>
              <a:ext cx="922320" cy="1800"/>
            </a:xfrm>
            <a:prstGeom prst="line">
              <a:avLst/>
            </a:prstGeom>
            <a:ln cap="rnd" w="792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54" name=""/>
            <p:cNvSpPr/>
            <p:nvPr/>
          </p:nvSpPr>
          <p:spPr>
            <a:xfrm>
              <a:off x="1774440" y="6235560"/>
              <a:ext cx="60480" cy="76320"/>
            </a:xfrm>
            <a:custGeom>
              <a:avLst/>
              <a:gdLst/>
              <a:ahLst/>
              <a:rect l="l" t="t" r="r" b="b"/>
              <a:pathLst>
                <a:path w="43" h="48">
                  <a:moveTo>
                    <a:pt x="0" y="48"/>
                  </a:moveTo>
                  <a:lnTo>
                    <a:pt x="43" y="22"/>
                  </a:lnTo>
                  <a:lnTo>
                    <a:pt x="0" y="0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755" name=""/>
          <p:cNvGrpSpPr/>
          <p:nvPr/>
        </p:nvGrpSpPr>
        <p:grpSpPr>
          <a:xfrm>
            <a:off x="2013120" y="6235560"/>
            <a:ext cx="1007640" cy="76320"/>
            <a:chOff x="2013120" y="6235560"/>
            <a:chExt cx="1007640" cy="76320"/>
          </a:xfrm>
        </p:grpSpPr>
        <p:sp>
          <p:nvSpPr>
            <p:cNvPr id="3756" name=""/>
            <p:cNvSpPr/>
            <p:nvPr/>
          </p:nvSpPr>
          <p:spPr>
            <a:xfrm>
              <a:off x="2013120" y="6270480"/>
              <a:ext cx="959760" cy="1800"/>
            </a:xfrm>
            <a:prstGeom prst="line">
              <a:avLst/>
            </a:prstGeom>
            <a:ln cap="rnd" w="792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57" name=""/>
            <p:cNvSpPr/>
            <p:nvPr/>
          </p:nvSpPr>
          <p:spPr>
            <a:xfrm>
              <a:off x="2960280" y="6235560"/>
              <a:ext cx="60480" cy="76320"/>
            </a:xfrm>
            <a:custGeom>
              <a:avLst/>
              <a:gdLst/>
              <a:ahLst/>
              <a:rect l="l" t="t" r="r" b="b"/>
              <a:pathLst>
                <a:path w="43" h="48">
                  <a:moveTo>
                    <a:pt x="0" y="48"/>
                  </a:moveTo>
                  <a:lnTo>
                    <a:pt x="43" y="22"/>
                  </a:lnTo>
                  <a:lnTo>
                    <a:pt x="0" y="0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758" name=""/>
          <p:cNvGrpSpPr/>
          <p:nvPr/>
        </p:nvGrpSpPr>
        <p:grpSpPr>
          <a:xfrm>
            <a:off x="3205080" y="6235560"/>
            <a:ext cx="978120" cy="76320"/>
            <a:chOff x="3205080" y="6235560"/>
            <a:chExt cx="978120" cy="76320"/>
          </a:xfrm>
        </p:grpSpPr>
        <p:sp>
          <p:nvSpPr>
            <p:cNvPr id="3759" name=""/>
            <p:cNvSpPr/>
            <p:nvPr/>
          </p:nvSpPr>
          <p:spPr>
            <a:xfrm>
              <a:off x="3205080" y="6270480"/>
              <a:ext cx="929880" cy="1800"/>
            </a:xfrm>
            <a:prstGeom prst="line">
              <a:avLst/>
            </a:prstGeom>
            <a:ln cap="rnd" w="792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60" name=""/>
            <p:cNvSpPr/>
            <p:nvPr/>
          </p:nvSpPr>
          <p:spPr>
            <a:xfrm>
              <a:off x="4122720" y="6235560"/>
              <a:ext cx="60480" cy="76320"/>
            </a:xfrm>
            <a:custGeom>
              <a:avLst/>
              <a:gdLst/>
              <a:ahLst/>
              <a:rect l="l" t="t" r="r" b="b"/>
              <a:pathLst>
                <a:path w="43" h="48">
                  <a:moveTo>
                    <a:pt x="0" y="48"/>
                  </a:moveTo>
                  <a:lnTo>
                    <a:pt x="43" y="22"/>
                  </a:lnTo>
                  <a:lnTo>
                    <a:pt x="0" y="0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761" name=""/>
          <p:cNvSpPr/>
          <p:nvPr/>
        </p:nvSpPr>
        <p:spPr>
          <a:xfrm>
            <a:off x="601560" y="5880240"/>
            <a:ext cx="324000" cy="26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62" name=""/>
          <p:cNvSpPr/>
          <p:nvPr/>
        </p:nvSpPr>
        <p:spPr>
          <a:xfrm>
            <a:off x="663840" y="592128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.95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63" name=""/>
          <p:cNvSpPr/>
          <p:nvPr/>
        </p:nvSpPr>
        <p:spPr>
          <a:xfrm>
            <a:off x="1749600" y="5880240"/>
            <a:ext cx="403200" cy="26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64" name=""/>
          <p:cNvSpPr/>
          <p:nvPr/>
        </p:nvSpPr>
        <p:spPr>
          <a:xfrm>
            <a:off x="1805400" y="5921280"/>
            <a:ext cx="32112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1.10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65" name=""/>
          <p:cNvSpPr/>
          <p:nvPr/>
        </p:nvSpPr>
        <p:spPr>
          <a:xfrm>
            <a:off x="2917800" y="5880240"/>
            <a:ext cx="403200" cy="26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66" name=""/>
          <p:cNvSpPr/>
          <p:nvPr/>
        </p:nvSpPr>
        <p:spPr>
          <a:xfrm>
            <a:off x="2973960" y="5921280"/>
            <a:ext cx="32112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1.20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67" name=""/>
          <p:cNvSpPr/>
          <p:nvPr/>
        </p:nvSpPr>
        <p:spPr>
          <a:xfrm>
            <a:off x="4079880" y="5880240"/>
            <a:ext cx="401760" cy="26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68" name=""/>
          <p:cNvSpPr/>
          <p:nvPr/>
        </p:nvSpPr>
        <p:spPr>
          <a:xfrm>
            <a:off x="4134240" y="5921280"/>
            <a:ext cx="32112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1.10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69" name=""/>
          <p:cNvSpPr/>
          <p:nvPr/>
        </p:nvSpPr>
        <p:spPr>
          <a:xfrm>
            <a:off x="1182600" y="5981760"/>
            <a:ext cx="322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70" name=""/>
          <p:cNvSpPr/>
          <p:nvPr/>
        </p:nvSpPr>
        <p:spPr>
          <a:xfrm>
            <a:off x="1243080" y="602460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.20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71" name=""/>
          <p:cNvSpPr/>
          <p:nvPr/>
        </p:nvSpPr>
        <p:spPr>
          <a:xfrm>
            <a:off x="2355840" y="5981760"/>
            <a:ext cx="3240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72" name=""/>
          <p:cNvSpPr/>
          <p:nvPr/>
        </p:nvSpPr>
        <p:spPr>
          <a:xfrm>
            <a:off x="2417760" y="602460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.20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73" name=""/>
          <p:cNvSpPr/>
          <p:nvPr/>
        </p:nvSpPr>
        <p:spPr>
          <a:xfrm>
            <a:off x="3552840" y="5981760"/>
            <a:ext cx="3175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74" name=""/>
          <p:cNvSpPr/>
          <p:nvPr/>
        </p:nvSpPr>
        <p:spPr>
          <a:xfrm>
            <a:off x="3608640" y="602460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.20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75" name=""/>
          <p:cNvSpPr/>
          <p:nvPr/>
        </p:nvSpPr>
        <p:spPr>
          <a:xfrm>
            <a:off x="1822320" y="6161040"/>
            <a:ext cx="190800" cy="21276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6"/>
                </a:lnTo>
                <a:cubicBezTo>
                  <a:pt x="31" y="3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76" name=""/>
          <p:cNvSpPr/>
          <p:nvPr/>
        </p:nvSpPr>
        <p:spPr>
          <a:xfrm>
            <a:off x="3016080" y="6161040"/>
            <a:ext cx="182880" cy="21276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77" name=""/>
          <p:cNvSpPr/>
          <p:nvPr/>
        </p:nvSpPr>
        <p:spPr>
          <a:xfrm>
            <a:off x="4183200" y="6161040"/>
            <a:ext cx="182520" cy="21276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78" name=""/>
          <p:cNvSpPr/>
          <p:nvPr/>
        </p:nvSpPr>
        <p:spPr>
          <a:xfrm>
            <a:off x="185760" y="5830920"/>
            <a:ext cx="4753080" cy="1008000"/>
          </a:xfrm>
          <a:prstGeom prst="line">
            <a:avLst/>
          </a:prstGeom>
          <a:ln w="14400">
            <a:solidFill>
              <a:srgbClr val="ffafb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79" name=""/>
          <p:cNvSpPr/>
          <p:nvPr/>
        </p:nvSpPr>
        <p:spPr>
          <a:xfrm flipV="1">
            <a:off x="173160" y="5770080"/>
            <a:ext cx="4829040" cy="1063800"/>
          </a:xfrm>
          <a:prstGeom prst="line">
            <a:avLst/>
          </a:prstGeom>
          <a:ln w="14400">
            <a:solidFill>
              <a:srgbClr val="ffafb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80" name=""/>
          <p:cNvSpPr/>
          <p:nvPr/>
        </p:nvSpPr>
        <p:spPr>
          <a:xfrm>
            <a:off x="503280" y="1889280"/>
            <a:ext cx="345960" cy="27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81" name=""/>
          <p:cNvSpPr/>
          <p:nvPr/>
        </p:nvSpPr>
        <p:spPr>
          <a:xfrm>
            <a:off x="568800" y="1925640"/>
            <a:ext cx="2487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.90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82" name=""/>
          <p:cNvSpPr/>
          <p:nvPr/>
        </p:nvSpPr>
        <p:spPr>
          <a:xfrm>
            <a:off x="1093680" y="566640"/>
            <a:ext cx="346320" cy="28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83" name=""/>
          <p:cNvSpPr/>
          <p:nvPr/>
        </p:nvSpPr>
        <p:spPr>
          <a:xfrm>
            <a:off x="2371680" y="566640"/>
            <a:ext cx="339840" cy="28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84" name=""/>
          <p:cNvSpPr/>
          <p:nvPr/>
        </p:nvSpPr>
        <p:spPr>
          <a:xfrm>
            <a:off x="3619440" y="566640"/>
            <a:ext cx="345960" cy="28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85" name=""/>
          <p:cNvSpPr/>
          <p:nvPr/>
        </p:nvSpPr>
        <p:spPr>
          <a:xfrm flipV="1">
            <a:off x="758880" y="919080"/>
            <a:ext cx="1116000" cy="132264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86" name=""/>
          <p:cNvSpPr/>
          <p:nvPr/>
        </p:nvSpPr>
        <p:spPr>
          <a:xfrm flipV="1">
            <a:off x="752400" y="1388880"/>
            <a:ext cx="1116000" cy="84420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87" name=""/>
          <p:cNvSpPr/>
          <p:nvPr/>
        </p:nvSpPr>
        <p:spPr>
          <a:xfrm flipV="1">
            <a:off x="752400" y="1800360"/>
            <a:ext cx="1109880" cy="44136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88" name=""/>
          <p:cNvSpPr/>
          <p:nvPr/>
        </p:nvSpPr>
        <p:spPr>
          <a:xfrm flipV="1">
            <a:off x="758880" y="2241360"/>
            <a:ext cx="1103400" cy="612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89" name=""/>
          <p:cNvSpPr/>
          <p:nvPr/>
        </p:nvSpPr>
        <p:spPr>
          <a:xfrm>
            <a:off x="752400" y="2247840"/>
            <a:ext cx="1122480" cy="43488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90" name=""/>
          <p:cNvSpPr/>
          <p:nvPr/>
        </p:nvSpPr>
        <p:spPr>
          <a:xfrm>
            <a:off x="784080" y="2255760"/>
            <a:ext cx="1097280" cy="89712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91" name=""/>
          <p:cNvSpPr/>
          <p:nvPr/>
        </p:nvSpPr>
        <p:spPr>
          <a:xfrm>
            <a:off x="779400" y="2233440"/>
            <a:ext cx="1141560" cy="134496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92" name=""/>
          <p:cNvSpPr/>
          <p:nvPr/>
        </p:nvSpPr>
        <p:spPr>
          <a:xfrm flipV="1">
            <a:off x="1992240" y="903240"/>
            <a:ext cx="1136880" cy="86040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93" name=""/>
          <p:cNvSpPr/>
          <p:nvPr/>
        </p:nvSpPr>
        <p:spPr>
          <a:xfrm flipV="1">
            <a:off x="1992240" y="1389240"/>
            <a:ext cx="1149480" cy="38232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94" name=""/>
          <p:cNvSpPr/>
          <p:nvPr/>
        </p:nvSpPr>
        <p:spPr>
          <a:xfrm>
            <a:off x="2013120" y="1785960"/>
            <a:ext cx="1116000" cy="2844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95" name=""/>
          <p:cNvSpPr/>
          <p:nvPr/>
        </p:nvSpPr>
        <p:spPr>
          <a:xfrm>
            <a:off x="2019240" y="1771560"/>
            <a:ext cx="1128600" cy="47016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96" name=""/>
          <p:cNvSpPr/>
          <p:nvPr/>
        </p:nvSpPr>
        <p:spPr>
          <a:xfrm>
            <a:off x="2000160" y="1755720"/>
            <a:ext cx="1135080" cy="94140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97" name=""/>
          <p:cNvSpPr/>
          <p:nvPr/>
        </p:nvSpPr>
        <p:spPr>
          <a:xfrm>
            <a:off x="2000160" y="1763640"/>
            <a:ext cx="1147680" cy="138924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98" name=""/>
          <p:cNvSpPr/>
          <p:nvPr/>
        </p:nvSpPr>
        <p:spPr>
          <a:xfrm>
            <a:off x="2019240" y="1785960"/>
            <a:ext cx="1109880" cy="180828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99" name=""/>
          <p:cNvSpPr/>
          <p:nvPr/>
        </p:nvSpPr>
        <p:spPr>
          <a:xfrm flipV="1">
            <a:off x="3240000" y="918720"/>
            <a:ext cx="1135080" cy="221148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00" name=""/>
          <p:cNvSpPr/>
          <p:nvPr/>
        </p:nvSpPr>
        <p:spPr>
          <a:xfrm flipV="1">
            <a:off x="3240000" y="1388880"/>
            <a:ext cx="1155960" cy="174132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01" name=""/>
          <p:cNvSpPr/>
          <p:nvPr/>
        </p:nvSpPr>
        <p:spPr>
          <a:xfrm flipV="1">
            <a:off x="3240000" y="1777680"/>
            <a:ext cx="1168560" cy="136692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02" name=""/>
          <p:cNvSpPr/>
          <p:nvPr/>
        </p:nvSpPr>
        <p:spPr>
          <a:xfrm flipV="1">
            <a:off x="3240000" y="2255760"/>
            <a:ext cx="1160640" cy="89712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03" name=""/>
          <p:cNvSpPr/>
          <p:nvPr/>
        </p:nvSpPr>
        <p:spPr>
          <a:xfrm flipV="1">
            <a:off x="3240000" y="2703600"/>
            <a:ext cx="1135080" cy="42696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04" name=""/>
          <p:cNvSpPr/>
          <p:nvPr/>
        </p:nvSpPr>
        <p:spPr>
          <a:xfrm flipV="1">
            <a:off x="3240000" y="3122640"/>
            <a:ext cx="1147680" cy="792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05" name=""/>
          <p:cNvSpPr/>
          <p:nvPr/>
        </p:nvSpPr>
        <p:spPr>
          <a:xfrm>
            <a:off x="3240000" y="3122640"/>
            <a:ext cx="1187640" cy="47160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06" name=""/>
          <p:cNvSpPr/>
          <p:nvPr/>
        </p:nvSpPr>
        <p:spPr>
          <a:xfrm>
            <a:off x="588960" y="793800"/>
            <a:ext cx="195120" cy="22680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07" name=""/>
          <p:cNvSpPr/>
          <p:nvPr/>
        </p:nvSpPr>
        <p:spPr>
          <a:xfrm>
            <a:off x="588960" y="1235160"/>
            <a:ext cx="195120" cy="22680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8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8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08" name=""/>
          <p:cNvSpPr/>
          <p:nvPr/>
        </p:nvSpPr>
        <p:spPr>
          <a:xfrm>
            <a:off x="588960" y="1674720"/>
            <a:ext cx="195120" cy="22860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09" name=""/>
          <p:cNvSpPr/>
          <p:nvPr/>
        </p:nvSpPr>
        <p:spPr>
          <a:xfrm>
            <a:off x="588960" y="2124000"/>
            <a:ext cx="195120" cy="22716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10" name=""/>
          <p:cNvSpPr/>
          <p:nvPr/>
        </p:nvSpPr>
        <p:spPr>
          <a:xfrm>
            <a:off x="588960" y="2579760"/>
            <a:ext cx="195120" cy="220680"/>
          </a:xfrm>
          <a:custGeom>
            <a:avLst/>
            <a:gdLst/>
            <a:ahLst/>
            <a:rect l="l" t="t" r="r" b="b"/>
            <a:pathLst>
              <a:path w="30" h="30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5"/>
                </a:lnTo>
                <a:cubicBezTo>
                  <a:pt x="0" y="28"/>
                  <a:pt x="2" y="30"/>
                  <a:pt x="5" y="30"/>
                </a:cubicBezTo>
                <a:lnTo>
                  <a:pt x="25" y="30"/>
                </a:lnTo>
                <a:cubicBezTo>
                  <a:pt x="28" y="30"/>
                  <a:pt x="30" y="28"/>
                  <a:pt x="30" y="25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11" name=""/>
          <p:cNvSpPr/>
          <p:nvPr/>
        </p:nvSpPr>
        <p:spPr>
          <a:xfrm>
            <a:off x="588960" y="3019320"/>
            <a:ext cx="195120" cy="22860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12" name=""/>
          <p:cNvSpPr/>
          <p:nvPr/>
        </p:nvSpPr>
        <p:spPr>
          <a:xfrm>
            <a:off x="588960" y="3468600"/>
            <a:ext cx="195120" cy="220680"/>
          </a:xfrm>
          <a:custGeom>
            <a:avLst/>
            <a:gdLst/>
            <a:ahLst/>
            <a:rect l="l" t="t" r="r" b="b"/>
            <a:pathLst>
              <a:path w="30" h="30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5"/>
                </a:lnTo>
                <a:cubicBezTo>
                  <a:pt x="0" y="28"/>
                  <a:pt x="2" y="30"/>
                  <a:pt x="5" y="30"/>
                </a:cubicBezTo>
                <a:lnTo>
                  <a:pt x="25" y="30"/>
                </a:lnTo>
                <a:cubicBezTo>
                  <a:pt x="28" y="30"/>
                  <a:pt x="30" y="28"/>
                  <a:pt x="30" y="25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13" name=""/>
          <p:cNvSpPr/>
          <p:nvPr/>
        </p:nvSpPr>
        <p:spPr>
          <a:xfrm>
            <a:off x="1822320" y="793800"/>
            <a:ext cx="203400" cy="22680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2"/>
                  <a:pt x="0" y="5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5"/>
                </a:lnTo>
                <a:cubicBezTo>
                  <a:pt x="31" y="2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14" name=""/>
          <p:cNvSpPr/>
          <p:nvPr/>
        </p:nvSpPr>
        <p:spPr>
          <a:xfrm>
            <a:off x="1822320" y="1235160"/>
            <a:ext cx="203400" cy="22680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2"/>
                  <a:pt x="0" y="5"/>
                </a:cubicBezTo>
                <a:lnTo>
                  <a:pt x="0" y="26"/>
                </a:lnTo>
                <a:cubicBezTo>
                  <a:pt x="0" y="28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8"/>
                  <a:pt x="31" y="26"/>
                </a:cubicBezTo>
                <a:lnTo>
                  <a:pt x="31" y="5"/>
                </a:lnTo>
                <a:cubicBezTo>
                  <a:pt x="31" y="2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15" name=""/>
          <p:cNvSpPr/>
          <p:nvPr/>
        </p:nvSpPr>
        <p:spPr>
          <a:xfrm>
            <a:off x="1822320" y="1674720"/>
            <a:ext cx="203400" cy="22860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6"/>
                </a:lnTo>
                <a:cubicBezTo>
                  <a:pt x="31" y="3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16" name=""/>
          <p:cNvSpPr/>
          <p:nvPr/>
        </p:nvSpPr>
        <p:spPr>
          <a:xfrm>
            <a:off x="1822320" y="2124000"/>
            <a:ext cx="203400" cy="22716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2"/>
                  <a:pt x="0" y="5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5"/>
                </a:lnTo>
                <a:cubicBezTo>
                  <a:pt x="31" y="2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17" name=""/>
          <p:cNvSpPr/>
          <p:nvPr/>
        </p:nvSpPr>
        <p:spPr>
          <a:xfrm>
            <a:off x="1822320" y="2579760"/>
            <a:ext cx="203400" cy="220680"/>
          </a:xfrm>
          <a:custGeom>
            <a:avLst/>
            <a:gdLst/>
            <a:ahLst/>
            <a:rect l="l" t="t" r="r" b="b"/>
            <a:pathLst>
              <a:path w="31" h="30">
                <a:moveTo>
                  <a:pt x="6" y="0"/>
                </a:moveTo>
                <a:cubicBezTo>
                  <a:pt x="3" y="0"/>
                  <a:pt x="0" y="2"/>
                  <a:pt x="0" y="5"/>
                </a:cubicBezTo>
                <a:lnTo>
                  <a:pt x="0" y="25"/>
                </a:lnTo>
                <a:cubicBezTo>
                  <a:pt x="0" y="28"/>
                  <a:pt x="3" y="30"/>
                  <a:pt x="6" y="30"/>
                </a:cubicBezTo>
                <a:lnTo>
                  <a:pt x="26" y="30"/>
                </a:lnTo>
                <a:cubicBezTo>
                  <a:pt x="29" y="30"/>
                  <a:pt x="31" y="28"/>
                  <a:pt x="31" y="25"/>
                </a:cubicBezTo>
                <a:lnTo>
                  <a:pt x="31" y="5"/>
                </a:lnTo>
                <a:cubicBezTo>
                  <a:pt x="31" y="2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18" name=""/>
          <p:cNvSpPr/>
          <p:nvPr/>
        </p:nvSpPr>
        <p:spPr>
          <a:xfrm>
            <a:off x="1822320" y="3019320"/>
            <a:ext cx="203400" cy="22860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2"/>
                  <a:pt x="0" y="5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5"/>
                </a:lnTo>
                <a:cubicBezTo>
                  <a:pt x="31" y="2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19" name=""/>
          <p:cNvSpPr/>
          <p:nvPr/>
        </p:nvSpPr>
        <p:spPr>
          <a:xfrm>
            <a:off x="1822320" y="3468600"/>
            <a:ext cx="203400" cy="220680"/>
          </a:xfrm>
          <a:custGeom>
            <a:avLst/>
            <a:gdLst/>
            <a:ahLst/>
            <a:rect l="l" t="t" r="r" b="b"/>
            <a:pathLst>
              <a:path w="31" h="30">
                <a:moveTo>
                  <a:pt x="6" y="0"/>
                </a:moveTo>
                <a:cubicBezTo>
                  <a:pt x="3" y="0"/>
                  <a:pt x="0" y="2"/>
                  <a:pt x="0" y="5"/>
                </a:cubicBezTo>
                <a:lnTo>
                  <a:pt x="0" y="25"/>
                </a:lnTo>
                <a:cubicBezTo>
                  <a:pt x="0" y="28"/>
                  <a:pt x="3" y="30"/>
                  <a:pt x="6" y="30"/>
                </a:cubicBezTo>
                <a:lnTo>
                  <a:pt x="26" y="30"/>
                </a:lnTo>
                <a:cubicBezTo>
                  <a:pt x="29" y="30"/>
                  <a:pt x="31" y="28"/>
                  <a:pt x="31" y="25"/>
                </a:cubicBezTo>
                <a:lnTo>
                  <a:pt x="31" y="5"/>
                </a:lnTo>
                <a:cubicBezTo>
                  <a:pt x="31" y="2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20" name=""/>
          <p:cNvSpPr/>
          <p:nvPr/>
        </p:nvSpPr>
        <p:spPr>
          <a:xfrm>
            <a:off x="3095640" y="793800"/>
            <a:ext cx="196920" cy="22680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21" name=""/>
          <p:cNvSpPr/>
          <p:nvPr/>
        </p:nvSpPr>
        <p:spPr>
          <a:xfrm>
            <a:off x="3095640" y="1235160"/>
            <a:ext cx="196920" cy="22680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8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8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22" name=""/>
          <p:cNvSpPr/>
          <p:nvPr/>
        </p:nvSpPr>
        <p:spPr>
          <a:xfrm>
            <a:off x="3095640" y="1674720"/>
            <a:ext cx="196920" cy="22860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23" name=""/>
          <p:cNvSpPr/>
          <p:nvPr/>
        </p:nvSpPr>
        <p:spPr>
          <a:xfrm>
            <a:off x="3095640" y="2124000"/>
            <a:ext cx="196920" cy="22716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24" name=""/>
          <p:cNvSpPr/>
          <p:nvPr/>
        </p:nvSpPr>
        <p:spPr>
          <a:xfrm>
            <a:off x="3095640" y="2579760"/>
            <a:ext cx="196920" cy="220680"/>
          </a:xfrm>
          <a:custGeom>
            <a:avLst/>
            <a:gdLst/>
            <a:ahLst/>
            <a:rect l="l" t="t" r="r" b="b"/>
            <a:pathLst>
              <a:path w="30" h="30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5"/>
                </a:lnTo>
                <a:cubicBezTo>
                  <a:pt x="0" y="28"/>
                  <a:pt x="2" y="30"/>
                  <a:pt x="5" y="30"/>
                </a:cubicBezTo>
                <a:lnTo>
                  <a:pt x="25" y="30"/>
                </a:lnTo>
                <a:cubicBezTo>
                  <a:pt x="28" y="30"/>
                  <a:pt x="30" y="28"/>
                  <a:pt x="30" y="25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25" name=""/>
          <p:cNvSpPr/>
          <p:nvPr/>
        </p:nvSpPr>
        <p:spPr>
          <a:xfrm>
            <a:off x="3095640" y="3019320"/>
            <a:ext cx="196920" cy="22860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26" name=""/>
          <p:cNvSpPr/>
          <p:nvPr/>
        </p:nvSpPr>
        <p:spPr>
          <a:xfrm>
            <a:off x="3095640" y="3468600"/>
            <a:ext cx="196920" cy="220680"/>
          </a:xfrm>
          <a:custGeom>
            <a:avLst/>
            <a:gdLst/>
            <a:ahLst/>
            <a:rect l="l" t="t" r="r" b="b"/>
            <a:pathLst>
              <a:path w="30" h="30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5"/>
                </a:lnTo>
                <a:cubicBezTo>
                  <a:pt x="0" y="28"/>
                  <a:pt x="2" y="30"/>
                  <a:pt x="5" y="30"/>
                </a:cubicBezTo>
                <a:lnTo>
                  <a:pt x="25" y="30"/>
                </a:lnTo>
                <a:cubicBezTo>
                  <a:pt x="28" y="30"/>
                  <a:pt x="30" y="28"/>
                  <a:pt x="30" y="25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27" name=""/>
          <p:cNvSpPr/>
          <p:nvPr/>
        </p:nvSpPr>
        <p:spPr>
          <a:xfrm>
            <a:off x="4336920" y="793800"/>
            <a:ext cx="195480" cy="22680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28" name=""/>
          <p:cNvSpPr/>
          <p:nvPr/>
        </p:nvSpPr>
        <p:spPr>
          <a:xfrm>
            <a:off x="4336920" y="1235160"/>
            <a:ext cx="195480" cy="22680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8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8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29" name=""/>
          <p:cNvSpPr/>
          <p:nvPr/>
        </p:nvSpPr>
        <p:spPr>
          <a:xfrm>
            <a:off x="4336920" y="1674720"/>
            <a:ext cx="195480" cy="22860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30" name=""/>
          <p:cNvSpPr/>
          <p:nvPr/>
        </p:nvSpPr>
        <p:spPr>
          <a:xfrm>
            <a:off x="4336920" y="2124000"/>
            <a:ext cx="195480" cy="22716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31" name=""/>
          <p:cNvSpPr/>
          <p:nvPr/>
        </p:nvSpPr>
        <p:spPr>
          <a:xfrm>
            <a:off x="4336920" y="2579760"/>
            <a:ext cx="195480" cy="220680"/>
          </a:xfrm>
          <a:custGeom>
            <a:avLst/>
            <a:gdLst/>
            <a:ahLst/>
            <a:rect l="l" t="t" r="r" b="b"/>
            <a:pathLst>
              <a:path w="30" h="30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5"/>
                </a:lnTo>
                <a:cubicBezTo>
                  <a:pt x="0" y="28"/>
                  <a:pt x="2" y="30"/>
                  <a:pt x="5" y="30"/>
                </a:cubicBezTo>
                <a:lnTo>
                  <a:pt x="25" y="30"/>
                </a:lnTo>
                <a:cubicBezTo>
                  <a:pt x="28" y="30"/>
                  <a:pt x="30" y="28"/>
                  <a:pt x="30" y="25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32" name=""/>
          <p:cNvSpPr/>
          <p:nvPr/>
        </p:nvSpPr>
        <p:spPr>
          <a:xfrm>
            <a:off x="4336920" y="3019320"/>
            <a:ext cx="195480" cy="22860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33" name=""/>
          <p:cNvSpPr/>
          <p:nvPr/>
        </p:nvSpPr>
        <p:spPr>
          <a:xfrm>
            <a:off x="4336920" y="3468600"/>
            <a:ext cx="195480" cy="220680"/>
          </a:xfrm>
          <a:custGeom>
            <a:avLst/>
            <a:gdLst/>
            <a:ahLst/>
            <a:rect l="l" t="t" r="r" b="b"/>
            <a:pathLst>
              <a:path w="30" h="30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5"/>
                </a:lnTo>
                <a:cubicBezTo>
                  <a:pt x="0" y="28"/>
                  <a:pt x="2" y="30"/>
                  <a:pt x="5" y="30"/>
                </a:cubicBezTo>
                <a:lnTo>
                  <a:pt x="25" y="30"/>
                </a:lnTo>
                <a:cubicBezTo>
                  <a:pt x="28" y="30"/>
                  <a:pt x="30" y="28"/>
                  <a:pt x="30" y="25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34" name=""/>
          <p:cNvSpPr/>
          <p:nvPr/>
        </p:nvSpPr>
        <p:spPr>
          <a:xfrm>
            <a:off x="1751040" y="1447920"/>
            <a:ext cx="338040" cy="27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35" name=""/>
          <p:cNvSpPr/>
          <p:nvPr/>
        </p:nvSpPr>
        <p:spPr>
          <a:xfrm>
            <a:off x="1808640" y="1484280"/>
            <a:ext cx="2487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.85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36" name=""/>
          <p:cNvSpPr/>
          <p:nvPr/>
        </p:nvSpPr>
        <p:spPr>
          <a:xfrm>
            <a:off x="3024360" y="2778120"/>
            <a:ext cx="345960" cy="27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37" name=""/>
          <p:cNvSpPr/>
          <p:nvPr/>
        </p:nvSpPr>
        <p:spPr>
          <a:xfrm>
            <a:off x="3088080" y="2814480"/>
            <a:ext cx="2487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.80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38" name=""/>
          <p:cNvSpPr/>
          <p:nvPr/>
        </p:nvSpPr>
        <p:spPr>
          <a:xfrm>
            <a:off x="4251240" y="565200"/>
            <a:ext cx="346320" cy="27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39" name=""/>
          <p:cNvSpPr/>
          <p:nvPr/>
        </p:nvSpPr>
        <p:spPr>
          <a:xfrm>
            <a:off x="4315320" y="601560"/>
            <a:ext cx="2487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.90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40" name=""/>
          <p:cNvSpPr/>
          <p:nvPr/>
        </p:nvSpPr>
        <p:spPr>
          <a:xfrm>
            <a:off x="973080" y="822240"/>
            <a:ext cx="341280" cy="27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41" name=""/>
          <p:cNvSpPr/>
          <p:nvPr/>
        </p:nvSpPr>
        <p:spPr>
          <a:xfrm>
            <a:off x="1032120" y="866880"/>
            <a:ext cx="2487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.10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42" name=""/>
          <p:cNvSpPr/>
          <p:nvPr/>
        </p:nvSpPr>
        <p:spPr>
          <a:xfrm>
            <a:off x="2189160" y="822240"/>
            <a:ext cx="344520" cy="27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43" name=""/>
          <p:cNvSpPr/>
          <p:nvPr/>
        </p:nvSpPr>
        <p:spPr>
          <a:xfrm>
            <a:off x="2252880" y="866880"/>
            <a:ext cx="2487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.10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44" name=""/>
          <p:cNvSpPr/>
          <p:nvPr/>
        </p:nvSpPr>
        <p:spPr>
          <a:xfrm>
            <a:off x="3389400" y="822240"/>
            <a:ext cx="345960" cy="27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45" name=""/>
          <p:cNvSpPr/>
          <p:nvPr/>
        </p:nvSpPr>
        <p:spPr>
          <a:xfrm>
            <a:off x="3453120" y="866880"/>
            <a:ext cx="2487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.10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846" name=""/>
          <p:cNvGrpSpPr/>
          <p:nvPr/>
        </p:nvGrpSpPr>
        <p:grpSpPr>
          <a:xfrm>
            <a:off x="554040" y="790560"/>
            <a:ext cx="289800" cy="2816280"/>
            <a:chOff x="554040" y="790560"/>
            <a:chExt cx="289800" cy="2816280"/>
          </a:xfrm>
        </p:grpSpPr>
        <p:sp>
          <p:nvSpPr>
            <p:cNvPr id="3847" name=""/>
            <p:cNvSpPr/>
            <p:nvPr/>
          </p:nvSpPr>
          <p:spPr>
            <a:xfrm>
              <a:off x="554040" y="790560"/>
              <a:ext cx="245160" cy="2803680"/>
            </a:xfrm>
            <a:prstGeom prst="line">
              <a:avLst/>
            </a:prstGeom>
            <a:ln w="14400">
              <a:solidFill>
                <a:srgbClr val="ffafb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48" name=""/>
            <p:cNvSpPr/>
            <p:nvPr/>
          </p:nvSpPr>
          <p:spPr>
            <a:xfrm flipH="1">
              <a:off x="560520" y="790560"/>
              <a:ext cx="283320" cy="2816280"/>
            </a:xfrm>
            <a:prstGeom prst="line">
              <a:avLst/>
            </a:prstGeom>
            <a:ln w="14400">
              <a:solidFill>
                <a:srgbClr val="ffafb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849" name=""/>
          <p:cNvGrpSpPr/>
          <p:nvPr/>
        </p:nvGrpSpPr>
        <p:grpSpPr>
          <a:xfrm>
            <a:off x="1797120" y="790560"/>
            <a:ext cx="294840" cy="2816280"/>
            <a:chOff x="1797120" y="790560"/>
            <a:chExt cx="294840" cy="2816280"/>
          </a:xfrm>
        </p:grpSpPr>
        <p:sp>
          <p:nvSpPr>
            <p:cNvPr id="3850" name=""/>
            <p:cNvSpPr/>
            <p:nvPr/>
          </p:nvSpPr>
          <p:spPr>
            <a:xfrm>
              <a:off x="1797120" y="790560"/>
              <a:ext cx="251280" cy="2803680"/>
            </a:xfrm>
            <a:prstGeom prst="line">
              <a:avLst/>
            </a:prstGeom>
            <a:ln w="14400">
              <a:solidFill>
                <a:srgbClr val="ffafb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51" name=""/>
            <p:cNvSpPr/>
            <p:nvPr/>
          </p:nvSpPr>
          <p:spPr>
            <a:xfrm flipH="1">
              <a:off x="1809720" y="790560"/>
              <a:ext cx="282240" cy="2816280"/>
            </a:xfrm>
            <a:prstGeom prst="line">
              <a:avLst/>
            </a:prstGeom>
            <a:ln w="14400">
              <a:solidFill>
                <a:srgbClr val="ffafb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852" name=""/>
          <p:cNvGrpSpPr/>
          <p:nvPr/>
        </p:nvGrpSpPr>
        <p:grpSpPr>
          <a:xfrm>
            <a:off x="3063960" y="790560"/>
            <a:ext cx="294840" cy="2816280"/>
            <a:chOff x="3063960" y="790560"/>
            <a:chExt cx="294840" cy="2816280"/>
          </a:xfrm>
        </p:grpSpPr>
        <p:sp>
          <p:nvSpPr>
            <p:cNvPr id="3853" name=""/>
            <p:cNvSpPr/>
            <p:nvPr/>
          </p:nvSpPr>
          <p:spPr>
            <a:xfrm>
              <a:off x="3063960" y="790560"/>
              <a:ext cx="244440" cy="2803680"/>
            </a:xfrm>
            <a:prstGeom prst="line">
              <a:avLst/>
            </a:prstGeom>
            <a:ln w="14400">
              <a:solidFill>
                <a:srgbClr val="ffafb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54" name=""/>
            <p:cNvSpPr/>
            <p:nvPr/>
          </p:nvSpPr>
          <p:spPr>
            <a:xfrm flipH="1">
              <a:off x="3076560" y="790560"/>
              <a:ext cx="282240" cy="2816280"/>
            </a:xfrm>
            <a:prstGeom prst="line">
              <a:avLst/>
            </a:prstGeom>
            <a:ln w="14400">
              <a:solidFill>
                <a:srgbClr val="ffafb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855" name=""/>
          <p:cNvGrpSpPr/>
          <p:nvPr/>
        </p:nvGrpSpPr>
        <p:grpSpPr>
          <a:xfrm>
            <a:off x="4294080" y="790560"/>
            <a:ext cx="295200" cy="2816280"/>
            <a:chOff x="4294080" y="790560"/>
            <a:chExt cx="295200" cy="2816280"/>
          </a:xfrm>
        </p:grpSpPr>
        <p:sp>
          <p:nvSpPr>
            <p:cNvPr id="3856" name=""/>
            <p:cNvSpPr/>
            <p:nvPr/>
          </p:nvSpPr>
          <p:spPr>
            <a:xfrm>
              <a:off x="4294080" y="790560"/>
              <a:ext cx="245880" cy="2803680"/>
            </a:xfrm>
            <a:prstGeom prst="line">
              <a:avLst/>
            </a:prstGeom>
            <a:ln w="14400">
              <a:solidFill>
                <a:srgbClr val="ffafb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57" name=""/>
            <p:cNvSpPr/>
            <p:nvPr/>
          </p:nvSpPr>
          <p:spPr>
            <a:xfrm flipH="1">
              <a:off x="4306320" y="790560"/>
              <a:ext cx="282960" cy="2816280"/>
            </a:xfrm>
            <a:prstGeom prst="line">
              <a:avLst/>
            </a:prstGeom>
            <a:ln w="14400">
              <a:solidFill>
                <a:srgbClr val="ffafb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858" name=""/>
          <p:cNvSpPr/>
          <p:nvPr/>
        </p:nvSpPr>
        <p:spPr>
          <a:xfrm>
            <a:off x="233280" y="4081320"/>
            <a:ext cx="5087880" cy="1587600"/>
          </a:xfrm>
          <a:prstGeom prst="rightArrow">
            <a:avLst>
              <a:gd name="adj1" fmla="val 50000"/>
              <a:gd name="adj2" fmla="val 80119"/>
            </a:avLst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59" name=""/>
          <p:cNvSpPr/>
          <p:nvPr/>
        </p:nvSpPr>
        <p:spPr>
          <a:xfrm>
            <a:off x="360720" y="4667400"/>
            <a:ext cx="3093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“Virtual” Integration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60" name=""/>
          <p:cNvSpPr/>
          <p:nvPr/>
        </p:nvSpPr>
        <p:spPr>
          <a:xfrm>
            <a:off x="5567400" y="3772080"/>
            <a:ext cx="3463920" cy="1904760"/>
          </a:xfrm>
          <a:prstGeom prst="roundRect">
            <a:avLst>
              <a:gd name="adj" fmla="val 16667"/>
            </a:avLst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61" name=""/>
          <p:cNvSpPr/>
          <p:nvPr/>
        </p:nvSpPr>
        <p:spPr>
          <a:xfrm>
            <a:off x="5417280" y="3889440"/>
            <a:ext cx="3754800" cy="149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174600" indent="-174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Providing packaged turnkey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solutions for customers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buClr>
                <a:srgbClr val="ffffff"/>
              </a:buClr>
              <a:buSzPct val="7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Complex structures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buClr>
                <a:srgbClr val="ffffff"/>
              </a:buClr>
              <a:buSzPct val="7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Differentiation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buClr>
                <a:srgbClr val="ffffff"/>
              </a:buClr>
              <a:buSzPct val="7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Customization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2" name="PlaceHolder 1"/>
          <p:cNvSpPr>
            <a:spLocks noGrp="1"/>
          </p:cNvSpPr>
          <p:nvPr>
            <p:ph type="title"/>
          </p:nvPr>
        </p:nvSpPr>
        <p:spPr>
          <a:xfrm>
            <a:off x="165240" y="-1800"/>
            <a:ext cx="3975120" cy="549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0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Enron Opportunity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63" name=""/>
          <p:cNvSpPr/>
          <p:nvPr/>
        </p:nvSpPr>
        <p:spPr>
          <a:xfrm>
            <a:off x="3814920" y="3257640"/>
            <a:ext cx="4914720" cy="258444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64" name=""/>
          <p:cNvSpPr/>
          <p:nvPr/>
        </p:nvSpPr>
        <p:spPr>
          <a:xfrm>
            <a:off x="425520" y="941400"/>
            <a:ext cx="3049560" cy="1951200"/>
          </a:xfrm>
          <a:prstGeom prst="rightArrow">
            <a:avLst>
              <a:gd name="adj1" fmla="val 50000"/>
              <a:gd name="adj2" fmla="val 39073"/>
            </a:avLst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Traditional Model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65" name=""/>
          <p:cNvSpPr/>
          <p:nvPr/>
        </p:nvSpPr>
        <p:spPr>
          <a:xfrm>
            <a:off x="425520" y="3556080"/>
            <a:ext cx="3049560" cy="1950840"/>
          </a:xfrm>
          <a:prstGeom prst="rightArrow">
            <a:avLst>
              <a:gd name="adj1" fmla="val 50000"/>
              <a:gd name="adj2" fmla="val 39080"/>
            </a:avLst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New Model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66" name=""/>
          <p:cNvSpPr/>
          <p:nvPr/>
        </p:nvSpPr>
        <p:spPr>
          <a:xfrm>
            <a:off x="3814920" y="779400"/>
            <a:ext cx="4914720" cy="2324160"/>
          </a:xfrm>
          <a:prstGeom prst="ellipse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67" name=""/>
          <p:cNvSpPr/>
          <p:nvPr/>
        </p:nvSpPr>
        <p:spPr>
          <a:xfrm>
            <a:off x="4771440" y="1230480"/>
            <a:ext cx="3130560" cy="131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235080" indent="-235080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algn="l" pos="2872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Asset intensive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algn="l" pos="2872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Vertically integrated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algn="l" pos="2872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Slow moving and rigid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algn="l" pos="2872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Hierarchical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68" name=""/>
          <p:cNvSpPr/>
          <p:nvPr/>
        </p:nvSpPr>
        <p:spPr>
          <a:xfrm>
            <a:off x="4532400" y="3798720"/>
            <a:ext cx="4203720" cy="131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35080" indent="-235080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Brain power intensive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Networked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“Real options” oriented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Fast moving &amp; entrepreneurial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9" name=""/>
          <p:cNvSpPr/>
          <p:nvPr/>
        </p:nvSpPr>
        <p:spPr>
          <a:xfrm>
            <a:off x="209520" y="0"/>
            <a:ext cx="854064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GB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</a:t>
            </a:r>
            <a:r>
              <a:rPr b="1" i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i="1" lang="en-GB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Accelerating Market Development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70" name=""/>
          <p:cNvSpPr/>
          <p:nvPr/>
        </p:nvSpPr>
        <p:spPr>
          <a:xfrm>
            <a:off x="2222640" y="1501920"/>
            <a:ext cx="1458720" cy="1241280"/>
          </a:xfrm>
          <a:prstGeom prst="rect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871" name=""/>
          <p:cNvGrpSpPr/>
          <p:nvPr/>
        </p:nvGrpSpPr>
        <p:grpSpPr>
          <a:xfrm>
            <a:off x="1042920" y="1571040"/>
            <a:ext cx="1237680" cy="1056600"/>
            <a:chOff x="1042920" y="1571040"/>
            <a:chExt cx="1237680" cy="1056600"/>
          </a:xfrm>
        </p:grpSpPr>
        <p:sp>
          <p:nvSpPr>
            <p:cNvPr id="3872" name=""/>
            <p:cNvSpPr/>
            <p:nvPr/>
          </p:nvSpPr>
          <p:spPr>
            <a:xfrm>
              <a:off x="1042920" y="1674720"/>
              <a:ext cx="201600" cy="228600"/>
            </a:xfrm>
            <a:prstGeom prst="rect">
              <a:avLst/>
            </a:prstGeom>
            <a:solidFill>
              <a:srgbClr val="fe000c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73" name=""/>
            <p:cNvSpPr/>
            <p:nvPr/>
          </p:nvSpPr>
          <p:spPr>
            <a:xfrm>
              <a:off x="1042920" y="2023920"/>
              <a:ext cx="201600" cy="228600"/>
            </a:xfrm>
            <a:prstGeom prst="rect">
              <a:avLst/>
            </a:prstGeom>
            <a:solidFill>
              <a:srgbClr val="095ba6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74" name=""/>
            <p:cNvSpPr/>
            <p:nvPr/>
          </p:nvSpPr>
          <p:spPr>
            <a:xfrm>
              <a:off x="1042920" y="2373120"/>
              <a:ext cx="201600" cy="228600"/>
            </a:xfrm>
            <a:prstGeom prst="rect">
              <a:avLst/>
            </a:prstGeom>
            <a:solidFill>
              <a:srgbClr val="00824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75" name=""/>
            <p:cNvSpPr/>
            <p:nvPr/>
          </p:nvSpPr>
          <p:spPr>
            <a:xfrm>
              <a:off x="1299240" y="1571040"/>
              <a:ext cx="981360" cy="105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pPr>
                <a:lnSpc>
                  <a:spcPct val="16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Commodity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6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Product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6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Financial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876" name=""/>
          <p:cNvGrpSpPr/>
          <p:nvPr/>
        </p:nvGrpSpPr>
        <p:grpSpPr>
          <a:xfrm>
            <a:off x="295560" y="509760"/>
            <a:ext cx="8461440" cy="5936760"/>
            <a:chOff x="295560" y="509760"/>
            <a:chExt cx="8461440" cy="5936760"/>
          </a:xfrm>
        </p:grpSpPr>
        <p:sp>
          <p:nvSpPr>
            <p:cNvPr id="3877" name=""/>
            <p:cNvSpPr/>
            <p:nvPr/>
          </p:nvSpPr>
          <p:spPr>
            <a:xfrm>
              <a:off x="499320" y="6171120"/>
              <a:ext cx="2598480" cy="27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* Lighter shading indicates a developing market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   Darker shading indicates a mature market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78" name=""/>
            <p:cNvSpPr/>
            <p:nvPr/>
          </p:nvSpPr>
          <p:spPr>
            <a:xfrm>
              <a:off x="1089000" y="5786280"/>
              <a:ext cx="33984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1985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79" name=""/>
            <p:cNvSpPr/>
            <p:nvPr/>
          </p:nvSpPr>
          <p:spPr>
            <a:xfrm>
              <a:off x="3392640" y="5786280"/>
              <a:ext cx="33984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1990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80" name=""/>
            <p:cNvSpPr/>
            <p:nvPr/>
          </p:nvSpPr>
          <p:spPr>
            <a:xfrm>
              <a:off x="5694480" y="5786280"/>
              <a:ext cx="33984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1995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81" name=""/>
            <p:cNvSpPr/>
            <p:nvPr/>
          </p:nvSpPr>
          <p:spPr>
            <a:xfrm>
              <a:off x="7999560" y="5786280"/>
              <a:ext cx="33984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2000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82" name=""/>
            <p:cNvSpPr/>
            <p:nvPr/>
          </p:nvSpPr>
          <p:spPr>
            <a:xfrm>
              <a:off x="3853080" y="5786280"/>
              <a:ext cx="33984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1991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83" name=""/>
            <p:cNvSpPr/>
            <p:nvPr/>
          </p:nvSpPr>
          <p:spPr>
            <a:xfrm>
              <a:off x="4313160" y="5786280"/>
              <a:ext cx="33984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1992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84" name=""/>
            <p:cNvSpPr/>
            <p:nvPr/>
          </p:nvSpPr>
          <p:spPr>
            <a:xfrm>
              <a:off x="4773600" y="5786280"/>
              <a:ext cx="33984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1993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85" name=""/>
            <p:cNvSpPr/>
            <p:nvPr/>
          </p:nvSpPr>
          <p:spPr>
            <a:xfrm>
              <a:off x="5232600" y="5786280"/>
              <a:ext cx="33984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1994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86" name=""/>
            <p:cNvSpPr/>
            <p:nvPr/>
          </p:nvSpPr>
          <p:spPr>
            <a:xfrm>
              <a:off x="6154920" y="5786280"/>
              <a:ext cx="33984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1996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87" name=""/>
            <p:cNvSpPr/>
            <p:nvPr/>
          </p:nvSpPr>
          <p:spPr>
            <a:xfrm>
              <a:off x="6616800" y="5786280"/>
              <a:ext cx="33984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1997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88" name=""/>
            <p:cNvSpPr/>
            <p:nvPr/>
          </p:nvSpPr>
          <p:spPr>
            <a:xfrm>
              <a:off x="7077240" y="5786280"/>
              <a:ext cx="33984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1998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89" name=""/>
            <p:cNvSpPr/>
            <p:nvPr/>
          </p:nvSpPr>
          <p:spPr>
            <a:xfrm>
              <a:off x="7537680" y="5786280"/>
              <a:ext cx="33984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1999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90" name=""/>
            <p:cNvSpPr/>
            <p:nvPr/>
          </p:nvSpPr>
          <p:spPr>
            <a:xfrm>
              <a:off x="1548000" y="5786280"/>
              <a:ext cx="33984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1986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91" name=""/>
            <p:cNvSpPr/>
            <p:nvPr/>
          </p:nvSpPr>
          <p:spPr>
            <a:xfrm>
              <a:off x="2008440" y="5786280"/>
              <a:ext cx="33984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1987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92" name=""/>
            <p:cNvSpPr/>
            <p:nvPr/>
          </p:nvSpPr>
          <p:spPr>
            <a:xfrm>
              <a:off x="2468520" y="5786280"/>
              <a:ext cx="33984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1988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93" name=""/>
            <p:cNvSpPr/>
            <p:nvPr/>
          </p:nvSpPr>
          <p:spPr>
            <a:xfrm>
              <a:off x="2928960" y="5784480"/>
              <a:ext cx="33984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1989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94" name=""/>
            <p:cNvSpPr/>
            <p:nvPr/>
          </p:nvSpPr>
          <p:spPr>
            <a:xfrm>
              <a:off x="7237440" y="1755720"/>
              <a:ext cx="1274760" cy="216000"/>
            </a:xfrm>
            <a:prstGeom prst="rect">
              <a:avLst/>
            </a:prstGeom>
            <a:solidFill>
              <a:srgbClr val="fe000c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95" name=""/>
            <p:cNvSpPr/>
            <p:nvPr/>
          </p:nvSpPr>
          <p:spPr>
            <a:xfrm>
              <a:off x="4786200" y="1749600"/>
              <a:ext cx="229860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Australian Power &amp; Gas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96" name=""/>
            <p:cNvSpPr/>
            <p:nvPr/>
          </p:nvSpPr>
          <p:spPr>
            <a:xfrm>
              <a:off x="7694640" y="1425600"/>
              <a:ext cx="828720" cy="217440"/>
            </a:xfrm>
            <a:prstGeom prst="rect">
              <a:avLst/>
            </a:prstGeom>
            <a:solidFill>
              <a:srgbClr val="fe000c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97" name=""/>
            <p:cNvSpPr/>
            <p:nvPr/>
          </p:nvSpPr>
          <p:spPr>
            <a:xfrm>
              <a:off x="6560280" y="1411200"/>
              <a:ext cx="103644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Bandwidth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98" name=""/>
            <p:cNvSpPr/>
            <p:nvPr/>
          </p:nvSpPr>
          <p:spPr>
            <a:xfrm>
              <a:off x="8218440" y="1074600"/>
              <a:ext cx="303120" cy="217800"/>
            </a:xfrm>
            <a:prstGeom prst="rect">
              <a:avLst/>
            </a:prstGeom>
            <a:solidFill>
              <a:srgbClr val="ff00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99" name=""/>
            <p:cNvSpPr/>
            <p:nvPr/>
          </p:nvSpPr>
          <p:spPr>
            <a:xfrm>
              <a:off x="7508160" y="1074600"/>
              <a:ext cx="63144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Metals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00" name=""/>
            <p:cNvSpPr/>
            <p:nvPr/>
          </p:nvSpPr>
          <p:spPr>
            <a:xfrm>
              <a:off x="1141560" y="5502240"/>
              <a:ext cx="7143480" cy="217440"/>
            </a:xfrm>
            <a:prstGeom prst="rect">
              <a:avLst/>
            </a:prstGeom>
            <a:solidFill>
              <a:srgbClr val="fe660d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01" name=""/>
            <p:cNvSpPr/>
            <p:nvPr/>
          </p:nvSpPr>
          <p:spPr>
            <a:xfrm>
              <a:off x="295560" y="5449320"/>
              <a:ext cx="69912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pPr algn="ctr">
                <a:lnSpc>
                  <a:spcPct val="7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Natural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7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Gas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02" name=""/>
            <p:cNvSpPr/>
            <p:nvPr/>
          </p:nvSpPr>
          <p:spPr>
            <a:xfrm>
              <a:off x="3556080" y="5502240"/>
              <a:ext cx="4970520" cy="217440"/>
            </a:xfrm>
            <a:prstGeom prst="rect">
              <a:avLst/>
            </a:prstGeom>
            <a:solidFill>
              <a:srgbClr val="fe000c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03" name=""/>
            <p:cNvSpPr/>
            <p:nvPr/>
          </p:nvSpPr>
          <p:spPr>
            <a:xfrm>
              <a:off x="5386320" y="4811760"/>
              <a:ext cx="2898720" cy="217440"/>
            </a:xfrm>
            <a:prstGeom prst="rect">
              <a:avLst/>
            </a:prstGeom>
            <a:solidFill>
              <a:srgbClr val="fe660d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04" name=""/>
            <p:cNvSpPr/>
            <p:nvPr/>
          </p:nvSpPr>
          <p:spPr>
            <a:xfrm>
              <a:off x="4362840" y="4797360"/>
              <a:ext cx="96948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Electricity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05" name=""/>
            <p:cNvSpPr/>
            <p:nvPr/>
          </p:nvSpPr>
          <p:spPr>
            <a:xfrm>
              <a:off x="6324480" y="4811760"/>
              <a:ext cx="2202120" cy="217440"/>
            </a:xfrm>
            <a:prstGeom prst="rect">
              <a:avLst/>
            </a:prstGeom>
            <a:solidFill>
              <a:srgbClr val="fe000c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06" name=""/>
            <p:cNvSpPr/>
            <p:nvPr/>
          </p:nvSpPr>
          <p:spPr>
            <a:xfrm>
              <a:off x="5859360" y="4467240"/>
              <a:ext cx="2425680" cy="216000"/>
            </a:xfrm>
            <a:prstGeom prst="rect">
              <a:avLst/>
            </a:prstGeom>
            <a:solidFill>
              <a:srgbClr val="fe660d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07" name=""/>
            <p:cNvSpPr/>
            <p:nvPr/>
          </p:nvSpPr>
          <p:spPr>
            <a:xfrm>
              <a:off x="4146480" y="4459320"/>
              <a:ext cx="160020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UK Power &amp; Gas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08" name=""/>
            <p:cNvSpPr/>
            <p:nvPr/>
          </p:nvSpPr>
          <p:spPr>
            <a:xfrm>
              <a:off x="6324480" y="4467240"/>
              <a:ext cx="2208240" cy="216000"/>
            </a:xfrm>
            <a:prstGeom prst="rect">
              <a:avLst/>
            </a:prstGeom>
            <a:solidFill>
              <a:srgbClr val="fe000c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09" name=""/>
            <p:cNvSpPr/>
            <p:nvPr/>
          </p:nvSpPr>
          <p:spPr>
            <a:xfrm>
              <a:off x="5859360" y="4130640"/>
              <a:ext cx="2425680" cy="217440"/>
            </a:xfrm>
            <a:prstGeom prst="rect">
              <a:avLst/>
            </a:prstGeom>
            <a:solidFill>
              <a:srgbClr val="70bc1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10" name=""/>
            <p:cNvSpPr/>
            <p:nvPr/>
          </p:nvSpPr>
          <p:spPr>
            <a:xfrm>
              <a:off x="2665080" y="4121280"/>
              <a:ext cx="305316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Financials (interest rate, equity)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11" name=""/>
            <p:cNvSpPr/>
            <p:nvPr/>
          </p:nvSpPr>
          <p:spPr>
            <a:xfrm>
              <a:off x="5994360" y="4130640"/>
              <a:ext cx="2525760" cy="217440"/>
            </a:xfrm>
            <a:prstGeom prst="rect">
              <a:avLst/>
            </a:prstGeom>
            <a:solidFill>
              <a:srgbClr val="00824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12" name=""/>
            <p:cNvSpPr/>
            <p:nvPr/>
          </p:nvSpPr>
          <p:spPr>
            <a:xfrm>
              <a:off x="5964120" y="3795840"/>
              <a:ext cx="2320920" cy="217440"/>
            </a:xfrm>
            <a:prstGeom prst="rect">
              <a:avLst/>
            </a:prstGeom>
            <a:solidFill>
              <a:srgbClr val="47bad6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13" name=""/>
            <p:cNvSpPr/>
            <p:nvPr/>
          </p:nvSpPr>
          <p:spPr>
            <a:xfrm>
              <a:off x="4882320" y="3781440"/>
              <a:ext cx="101448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Emissions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14" name=""/>
            <p:cNvSpPr/>
            <p:nvPr/>
          </p:nvSpPr>
          <p:spPr>
            <a:xfrm>
              <a:off x="6451560" y="3795840"/>
              <a:ext cx="2071800" cy="217440"/>
            </a:xfrm>
            <a:prstGeom prst="rect">
              <a:avLst/>
            </a:prstGeom>
            <a:solidFill>
              <a:srgbClr val="095ba6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15" name=""/>
            <p:cNvSpPr/>
            <p:nvPr/>
          </p:nvSpPr>
          <p:spPr>
            <a:xfrm>
              <a:off x="6308640" y="3457440"/>
              <a:ext cx="1976400" cy="217800"/>
            </a:xfrm>
            <a:prstGeom prst="rect">
              <a:avLst/>
            </a:prstGeom>
            <a:solidFill>
              <a:srgbClr val="fe660d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16" name=""/>
            <p:cNvSpPr/>
            <p:nvPr/>
          </p:nvSpPr>
          <p:spPr>
            <a:xfrm>
              <a:off x="5479200" y="3443400"/>
              <a:ext cx="76680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Plastics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17" name=""/>
            <p:cNvSpPr/>
            <p:nvPr/>
          </p:nvSpPr>
          <p:spPr>
            <a:xfrm>
              <a:off x="6773760" y="3457440"/>
              <a:ext cx="1754280" cy="217800"/>
            </a:xfrm>
            <a:prstGeom prst="rect">
              <a:avLst/>
            </a:prstGeom>
            <a:solidFill>
              <a:srgbClr val="fe000c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18" name=""/>
            <p:cNvSpPr/>
            <p:nvPr/>
          </p:nvSpPr>
          <p:spPr>
            <a:xfrm>
              <a:off x="6316560" y="3111480"/>
              <a:ext cx="1968480" cy="217440"/>
            </a:xfrm>
            <a:prstGeom prst="rect">
              <a:avLst/>
            </a:prstGeom>
            <a:solidFill>
              <a:srgbClr val="fe660d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19" name=""/>
            <p:cNvSpPr/>
            <p:nvPr/>
          </p:nvSpPr>
          <p:spPr>
            <a:xfrm>
              <a:off x="3574440" y="3105360"/>
              <a:ext cx="261432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Scandinavian Power &amp; Gas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20" name=""/>
            <p:cNvSpPr/>
            <p:nvPr/>
          </p:nvSpPr>
          <p:spPr>
            <a:xfrm>
              <a:off x="6461280" y="3111480"/>
              <a:ext cx="2068200" cy="217440"/>
            </a:xfrm>
            <a:prstGeom prst="rect">
              <a:avLst/>
            </a:prstGeom>
            <a:solidFill>
              <a:srgbClr val="fe000c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21" name=""/>
            <p:cNvSpPr/>
            <p:nvPr/>
          </p:nvSpPr>
          <p:spPr>
            <a:xfrm>
              <a:off x="6773760" y="2776680"/>
              <a:ext cx="1511280" cy="217440"/>
            </a:xfrm>
            <a:prstGeom prst="rect">
              <a:avLst/>
            </a:prstGeom>
            <a:solidFill>
              <a:srgbClr val="47bad6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22" name=""/>
            <p:cNvSpPr/>
            <p:nvPr/>
          </p:nvSpPr>
          <p:spPr>
            <a:xfrm>
              <a:off x="5915880" y="2765520"/>
              <a:ext cx="80028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Weather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23" name=""/>
            <p:cNvSpPr/>
            <p:nvPr/>
          </p:nvSpPr>
          <p:spPr>
            <a:xfrm>
              <a:off x="7245360" y="2776680"/>
              <a:ext cx="1274760" cy="217440"/>
            </a:xfrm>
            <a:prstGeom prst="rect">
              <a:avLst/>
            </a:prstGeom>
            <a:solidFill>
              <a:srgbClr val="095ba6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24" name=""/>
            <p:cNvSpPr/>
            <p:nvPr/>
          </p:nvSpPr>
          <p:spPr>
            <a:xfrm>
              <a:off x="6773760" y="2428920"/>
              <a:ext cx="1511280" cy="217440"/>
            </a:xfrm>
            <a:prstGeom prst="rect">
              <a:avLst/>
            </a:prstGeom>
            <a:solidFill>
              <a:srgbClr val="fe660d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25" name=""/>
            <p:cNvSpPr/>
            <p:nvPr/>
          </p:nvSpPr>
          <p:spPr>
            <a:xfrm>
              <a:off x="6257880" y="2427480"/>
              <a:ext cx="43992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Coal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26" name=""/>
            <p:cNvSpPr/>
            <p:nvPr/>
          </p:nvSpPr>
          <p:spPr>
            <a:xfrm>
              <a:off x="7245360" y="2428920"/>
              <a:ext cx="1274760" cy="217440"/>
            </a:xfrm>
            <a:prstGeom prst="rect">
              <a:avLst/>
            </a:prstGeom>
            <a:solidFill>
              <a:srgbClr val="fe000c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27" name=""/>
            <p:cNvSpPr/>
            <p:nvPr/>
          </p:nvSpPr>
          <p:spPr>
            <a:xfrm>
              <a:off x="6864480" y="2092320"/>
              <a:ext cx="1420560" cy="217440"/>
            </a:xfrm>
            <a:prstGeom prst="rect">
              <a:avLst/>
            </a:prstGeom>
            <a:solidFill>
              <a:srgbClr val="fe660d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28" name=""/>
            <p:cNvSpPr/>
            <p:nvPr/>
          </p:nvSpPr>
          <p:spPr>
            <a:xfrm>
              <a:off x="5495040" y="2089080"/>
              <a:ext cx="126216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Pulp &amp; Paper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29" name=""/>
            <p:cNvSpPr/>
            <p:nvPr/>
          </p:nvSpPr>
          <p:spPr>
            <a:xfrm>
              <a:off x="7245360" y="2092320"/>
              <a:ext cx="1274760" cy="217440"/>
            </a:xfrm>
            <a:prstGeom prst="rect">
              <a:avLst/>
            </a:prstGeom>
            <a:solidFill>
              <a:srgbClr val="fe000c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30" name=""/>
            <p:cNvSpPr/>
            <p:nvPr/>
          </p:nvSpPr>
          <p:spPr>
            <a:xfrm>
              <a:off x="4935600" y="5137200"/>
              <a:ext cx="3349440" cy="217440"/>
            </a:xfrm>
            <a:prstGeom prst="rect">
              <a:avLst/>
            </a:prstGeom>
            <a:solidFill>
              <a:srgbClr val="70bc1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31" name=""/>
            <p:cNvSpPr/>
            <p:nvPr/>
          </p:nvSpPr>
          <p:spPr>
            <a:xfrm>
              <a:off x="5400720" y="5137200"/>
              <a:ext cx="3122640" cy="217440"/>
            </a:xfrm>
            <a:prstGeom prst="rect">
              <a:avLst/>
            </a:prstGeom>
            <a:solidFill>
              <a:srgbClr val="00824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32" name=""/>
            <p:cNvSpPr/>
            <p:nvPr/>
          </p:nvSpPr>
          <p:spPr>
            <a:xfrm>
              <a:off x="3818160" y="5132520"/>
              <a:ext cx="105984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Currencies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33" name=""/>
            <p:cNvSpPr/>
            <p:nvPr/>
          </p:nvSpPr>
          <p:spPr>
            <a:xfrm>
              <a:off x="8213760" y="792000"/>
              <a:ext cx="311040" cy="217800"/>
            </a:xfrm>
            <a:prstGeom prst="rect">
              <a:avLst/>
            </a:prstGeom>
            <a:solidFill>
              <a:srgbClr val="095ba6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34" name=""/>
            <p:cNvSpPr/>
            <p:nvPr/>
          </p:nvSpPr>
          <p:spPr>
            <a:xfrm>
              <a:off x="7537680" y="785880"/>
              <a:ext cx="58644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Credit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35" name=""/>
            <p:cNvSpPr/>
            <p:nvPr/>
          </p:nvSpPr>
          <p:spPr>
            <a:xfrm>
              <a:off x="8366040" y="515880"/>
              <a:ext cx="146160" cy="217440"/>
            </a:xfrm>
            <a:prstGeom prst="rect">
              <a:avLst/>
            </a:prstGeom>
            <a:solidFill>
              <a:srgbClr val="095ba6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36" name=""/>
            <p:cNvSpPr/>
            <p:nvPr/>
          </p:nvSpPr>
          <p:spPr>
            <a:xfrm>
              <a:off x="7420680" y="509760"/>
              <a:ext cx="68760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Freight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37" name=""/>
            <p:cNvSpPr/>
            <p:nvPr/>
          </p:nvSpPr>
          <p:spPr>
            <a:xfrm>
              <a:off x="8417160" y="5779800"/>
              <a:ext cx="33984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2001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8" name="PlaceHolder 1"/>
          <p:cNvSpPr>
            <a:spLocks noGrp="1"/>
          </p:cNvSpPr>
          <p:nvPr>
            <p:ph type="title"/>
          </p:nvPr>
        </p:nvSpPr>
        <p:spPr>
          <a:xfrm>
            <a:off x="217080" y="47520"/>
            <a:ext cx="7077240" cy="633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Pulp and Paper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39" name=""/>
          <p:cNvSpPr/>
          <p:nvPr/>
        </p:nvSpPr>
        <p:spPr>
          <a:xfrm>
            <a:off x="5145120" y="3960720"/>
            <a:ext cx="3951360" cy="2571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spcBef>
                <a:spcPts val="210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40" name=""/>
          <p:cNvSpPr/>
          <p:nvPr/>
        </p:nvSpPr>
        <p:spPr>
          <a:xfrm>
            <a:off x="5929200" y="2398680"/>
            <a:ext cx="533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2960"/>
                <a:tab algn="l" pos="1825560"/>
                <a:tab algn="l" pos="268596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14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41" name=""/>
          <p:cNvSpPr/>
          <p:nvPr/>
        </p:nvSpPr>
        <p:spPr>
          <a:xfrm>
            <a:off x="6583320" y="2313000"/>
            <a:ext cx="533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2960"/>
                <a:tab algn="l" pos="1825560"/>
                <a:tab algn="l" pos="268596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73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42" name=""/>
          <p:cNvSpPr/>
          <p:nvPr/>
        </p:nvSpPr>
        <p:spPr>
          <a:xfrm>
            <a:off x="7077240" y="1774800"/>
            <a:ext cx="8013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2960"/>
                <a:tab algn="l" pos="1825560"/>
                <a:tab algn="l" pos="268596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436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43" name=""/>
          <p:cNvSpPr/>
          <p:nvPr/>
        </p:nvSpPr>
        <p:spPr>
          <a:xfrm>
            <a:off x="7719840" y="755640"/>
            <a:ext cx="801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2960"/>
                <a:tab algn="l" pos="1825560"/>
                <a:tab algn="l" pos="268596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1,131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944" name=""/>
          <p:cNvGraphicFramePr/>
          <p:nvPr/>
        </p:nvGraphicFramePr>
        <p:xfrm>
          <a:off x="5826240" y="841320"/>
          <a:ext cx="2687400" cy="18939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94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826240" y="841320"/>
                    <a:ext cx="2687400" cy="1893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946" name=""/>
          <p:cNvSpPr/>
          <p:nvPr/>
        </p:nvSpPr>
        <p:spPr>
          <a:xfrm>
            <a:off x="6832440" y="447840"/>
            <a:ext cx="100656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Transactions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47" name=""/>
          <p:cNvSpPr/>
          <p:nvPr/>
        </p:nvSpPr>
        <p:spPr>
          <a:xfrm>
            <a:off x="5742000" y="2657520"/>
            <a:ext cx="892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2960"/>
                <a:tab algn="l" pos="1825560"/>
                <a:tab algn="l" pos="268596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48" name=""/>
          <p:cNvSpPr/>
          <p:nvPr/>
        </p:nvSpPr>
        <p:spPr>
          <a:xfrm>
            <a:off x="6383160" y="2657520"/>
            <a:ext cx="892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2960"/>
                <a:tab algn="l" pos="1825560"/>
                <a:tab algn="l" pos="268596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49" name=""/>
          <p:cNvSpPr/>
          <p:nvPr/>
        </p:nvSpPr>
        <p:spPr>
          <a:xfrm>
            <a:off x="7026120" y="2657520"/>
            <a:ext cx="892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2960"/>
                <a:tab algn="l" pos="1825560"/>
                <a:tab algn="l" pos="268596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50" name=""/>
          <p:cNvSpPr/>
          <p:nvPr/>
        </p:nvSpPr>
        <p:spPr>
          <a:xfrm>
            <a:off x="7738920" y="2657520"/>
            <a:ext cx="892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2960"/>
                <a:tab algn="l" pos="1825560"/>
                <a:tab algn="l" pos="268596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51" name=""/>
          <p:cNvSpPr/>
          <p:nvPr/>
        </p:nvSpPr>
        <p:spPr>
          <a:xfrm>
            <a:off x="6705720" y="3122640"/>
            <a:ext cx="1163520" cy="25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Volumes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952" name=""/>
          <p:cNvGraphicFramePr/>
          <p:nvPr/>
        </p:nvGraphicFramePr>
        <p:xfrm>
          <a:off x="5925960" y="3516480"/>
          <a:ext cx="2535480" cy="215712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3953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5925960" y="3516480"/>
                    <a:ext cx="2535480" cy="2157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954" name=""/>
          <p:cNvSpPr/>
          <p:nvPr/>
        </p:nvSpPr>
        <p:spPr>
          <a:xfrm>
            <a:off x="6008760" y="5283360"/>
            <a:ext cx="5014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2960"/>
                <a:tab algn="l" pos="1825560"/>
                <a:tab algn="l" pos="268596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314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55" name=""/>
          <p:cNvSpPr/>
          <p:nvPr/>
        </p:nvSpPr>
        <p:spPr>
          <a:xfrm>
            <a:off x="6480000" y="4691160"/>
            <a:ext cx="8240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2960"/>
                <a:tab algn="l" pos="1825560"/>
                <a:tab algn="l" pos="268596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4,480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56" name=""/>
          <p:cNvSpPr/>
          <p:nvPr/>
        </p:nvSpPr>
        <p:spPr>
          <a:xfrm>
            <a:off x="7182000" y="4406760"/>
            <a:ext cx="653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2960"/>
                <a:tab algn="l" pos="1825560"/>
                <a:tab algn="l" pos="268596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6,311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57" name=""/>
          <p:cNvSpPr/>
          <p:nvPr/>
        </p:nvSpPr>
        <p:spPr>
          <a:xfrm>
            <a:off x="7678800" y="3562200"/>
            <a:ext cx="815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2960"/>
                <a:tab algn="l" pos="1825560"/>
                <a:tab algn="l" pos="268596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12,051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58" name=""/>
          <p:cNvSpPr/>
          <p:nvPr/>
        </p:nvSpPr>
        <p:spPr>
          <a:xfrm>
            <a:off x="5956200" y="5594400"/>
            <a:ext cx="600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2960"/>
                <a:tab algn="l" pos="1825560"/>
                <a:tab algn="l" pos="268596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59" name=""/>
          <p:cNvSpPr/>
          <p:nvPr/>
        </p:nvSpPr>
        <p:spPr>
          <a:xfrm>
            <a:off x="6531120" y="5594400"/>
            <a:ext cx="6015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2960"/>
                <a:tab algn="l" pos="1825560"/>
                <a:tab algn="l" pos="268596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60" name=""/>
          <p:cNvSpPr/>
          <p:nvPr/>
        </p:nvSpPr>
        <p:spPr>
          <a:xfrm>
            <a:off x="7201080" y="5594400"/>
            <a:ext cx="6015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2960"/>
                <a:tab algn="l" pos="1825560"/>
                <a:tab algn="l" pos="268596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61" name=""/>
          <p:cNvSpPr/>
          <p:nvPr/>
        </p:nvSpPr>
        <p:spPr>
          <a:xfrm>
            <a:off x="7770960" y="5594400"/>
            <a:ext cx="6015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2960"/>
                <a:tab algn="l" pos="1825560"/>
                <a:tab algn="l" pos="268596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62" name=""/>
          <p:cNvSpPr/>
          <p:nvPr/>
        </p:nvSpPr>
        <p:spPr>
          <a:xfrm>
            <a:off x="6750000" y="3409920"/>
            <a:ext cx="1090800" cy="2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(Thousand Tonnes)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63" name=""/>
          <p:cNvSpPr/>
          <p:nvPr/>
        </p:nvSpPr>
        <p:spPr>
          <a:xfrm>
            <a:off x="291960" y="1128600"/>
            <a:ext cx="3892680" cy="503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174600" indent="-174600">
              <a:lnSpc>
                <a:spcPct val="100000"/>
              </a:lnSpc>
              <a:spcAft>
                <a:spcPts val="1250"/>
              </a:spcAft>
              <a:buClr>
                <a:srgbClr val="ffb310"/>
              </a:buClr>
              <a:buFont typeface="Arial"/>
              <a:buChar char="•"/>
              <a:tabLst>
                <a:tab algn="l" pos="235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Acquired Garden State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Paper Company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6360" indent="-287280">
              <a:lnSpc>
                <a:spcPct val="100000"/>
              </a:lnSpc>
              <a:buClr>
                <a:srgbClr val="ffb310"/>
              </a:buClr>
              <a:buFont typeface="Arial"/>
              <a:buChar char="–"/>
              <a:tabLst>
                <a:tab algn="l" pos="235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210,000 Tons/Yr. Newsprint Facility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6360" indent="-287280">
              <a:lnSpc>
                <a:spcPct val="100000"/>
              </a:lnSpc>
              <a:buClr>
                <a:srgbClr val="ffb310"/>
              </a:buClr>
              <a:buFont typeface="Arial"/>
              <a:buChar char="–"/>
              <a:tabLst>
                <a:tab algn="l" pos="235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 Recycling Centers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6360" indent="-287280">
              <a:lnSpc>
                <a:spcPct val="100000"/>
              </a:lnSpc>
              <a:buClr>
                <a:srgbClr val="ffb310"/>
              </a:buClr>
              <a:buFont typeface="Arial"/>
              <a:buChar char="–"/>
              <a:tabLst>
                <a:tab algn="l" pos="235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Location in Key Market Areas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6360" indent="-287280">
              <a:lnSpc>
                <a:spcPct val="100000"/>
              </a:lnSpc>
              <a:spcAft>
                <a:spcPts val="1125"/>
              </a:spcAft>
              <a:buClr>
                <a:srgbClr val="ffb310"/>
              </a:buClr>
              <a:buFont typeface="Arial"/>
              <a:buChar char="–"/>
              <a:tabLst>
                <a:tab algn="l" pos="235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Gained Logistics Personnel and Industry Experience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spcAft>
                <a:spcPts val="1250"/>
              </a:spcAft>
              <a:buClr>
                <a:srgbClr val="ffb310"/>
              </a:buClr>
              <a:buFont typeface="Arial"/>
              <a:buChar char="•"/>
              <a:tabLst>
                <a:tab algn="l" pos="235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Launched Clickpaper.com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6360" indent="-287280">
              <a:lnSpc>
                <a:spcPct val="100000"/>
              </a:lnSpc>
              <a:buClr>
                <a:srgbClr val="ffb310"/>
              </a:buClr>
              <a:buFont typeface="Arial"/>
              <a:buChar char="–"/>
              <a:tabLst>
                <a:tab algn="l" pos="235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Offers Over 100 Financial and Physical Products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6360" indent="-287280">
              <a:lnSpc>
                <a:spcPct val="100000"/>
              </a:lnSpc>
              <a:spcAft>
                <a:spcPts val="1125"/>
              </a:spcAft>
              <a:buClr>
                <a:srgbClr val="ffb310"/>
              </a:buClr>
              <a:buFont typeface="Arial"/>
              <a:buChar char="–"/>
              <a:tabLst>
                <a:tab algn="l" pos="235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Tailored to Paper Industry Participants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64" name=""/>
          <p:cNvSpPr/>
          <p:nvPr/>
        </p:nvSpPr>
        <p:spPr>
          <a:xfrm>
            <a:off x="5143680" y="822240"/>
            <a:ext cx="3482640" cy="2820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65" name=""/>
          <p:cNvSpPr/>
          <p:nvPr/>
        </p:nvSpPr>
        <p:spPr>
          <a:xfrm>
            <a:off x="5143680" y="3728880"/>
            <a:ext cx="3482640" cy="2821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66" name=""/>
          <p:cNvSpPr/>
          <p:nvPr/>
        </p:nvSpPr>
        <p:spPr>
          <a:xfrm>
            <a:off x="6041880" y="5931000"/>
            <a:ext cx="280836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2960"/>
                <a:tab algn="l" pos="1825560"/>
                <a:tab algn="l" pos="268596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Financial and Physical Settled Volumes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7" name="PlaceHolder 1"/>
          <p:cNvSpPr>
            <a:spLocks noGrp="1"/>
          </p:cNvSpPr>
          <p:nvPr>
            <p:ph type="title"/>
          </p:nvPr>
        </p:nvSpPr>
        <p:spPr>
          <a:xfrm>
            <a:off x="152280" y="19980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Bandwidth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68" name="PlaceHolder 2"/>
          <p:cNvSpPr>
            <a:spLocks noGrp="1"/>
          </p:cNvSpPr>
          <p:nvPr>
            <p:ph/>
          </p:nvPr>
        </p:nvSpPr>
        <p:spPr>
          <a:xfrm>
            <a:off x="277560" y="1042560"/>
            <a:ext cx="4017960" cy="5334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89080" indent="-289080">
              <a:lnSpc>
                <a:spcPct val="110000"/>
              </a:lnSpc>
              <a:spcBef>
                <a:spcPts val="249"/>
              </a:spcBef>
              <a:buClr>
                <a:srgbClr val="ffb310"/>
              </a:buClr>
              <a:buFont typeface="Arial"/>
              <a:buChar char="•"/>
              <a:tabLst>
                <a:tab algn="l" pos="2271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Commoditizing and creating liquid markets in circuits, IP capacity and managed storage capacity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9080" indent="0">
              <a:lnSpc>
                <a:spcPct val="110000"/>
              </a:lnSpc>
              <a:spcBef>
                <a:spcPts val="249"/>
              </a:spcBef>
              <a:buNone/>
              <a:tabLst>
                <a:tab algn="l" pos="2271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9080" indent="-289080">
              <a:lnSpc>
                <a:spcPct val="110000"/>
              </a:lnSpc>
              <a:spcBef>
                <a:spcPts val="249"/>
              </a:spcBef>
              <a:buClr>
                <a:srgbClr val="ffb310"/>
              </a:buClr>
              <a:buFont typeface="Arial"/>
              <a:buChar char="•"/>
              <a:tabLst>
                <a:tab algn="l" pos="2271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Major ramp-up in transaction activity with broad range of counterparties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9080" indent="0">
              <a:lnSpc>
                <a:spcPct val="110000"/>
              </a:lnSpc>
              <a:spcBef>
                <a:spcPts val="249"/>
              </a:spcBef>
              <a:buNone/>
              <a:tabLst>
                <a:tab algn="l" pos="2271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9080" indent="-289080">
              <a:lnSpc>
                <a:spcPct val="110000"/>
              </a:lnSpc>
              <a:spcBef>
                <a:spcPts val="249"/>
              </a:spcBef>
              <a:buClr>
                <a:srgbClr val="ffb310"/>
              </a:buClr>
              <a:buFont typeface="Arial"/>
              <a:buChar char="•"/>
              <a:tabLst>
                <a:tab algn="l" pos="2271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Significant growth in both transactions and volumes of data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delivered expected in 2001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969" name=""/>
          <p:cNvGraphicFramePr/>
          <p:nvPr/>
        </p:nvGraphicFramePr>
        <p:xfrm>
          <a:off x="5394240" y="946080"/>
          <a:ext cx="2687760" cy="18939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97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94240" y="946080"/>
                    <a:ext cx="2687760" cy="1893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971" name=""/>
          <p:cNvSpPr/>
          <p:nvPr/>
        </p:nvSpPr>
        <p:spPr>
          <a:xfrm>
            <a:off x="5318280" y="2824200"/>
            <a:ext cx="892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2960"/>
                <a:tab algn="l" pos="1825560"/>
                <a:tab algn="l" pos="268596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Q1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72" name=""/>
          <p:cNvSpPr/>
          <p:nvPr/>
        </p:nvSpPr>
        <p:spPr>
          <a:xfrm>
            <a:off x="5940360" y="2824200"/>
            <a:ext cx="892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2960"/>
                <a:tab algn="l" pos="1825560"/>
                <a:tab algn="l" pos="268596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Q2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73" name=""/>
          <p:cNvSpPr/>
          <p:nvPr/>
        </p:nvSpPr>
        <p:spPr>
          <a:xfrm>
            <a:off x="6573960" y="2824200"/>
            <a:ext cx="892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2960"/>
                <a:tab algn="l" pos="1825560"/>
                <a:tab algn="l" pos="268596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Q3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74" name=""/>
          <p:cNvSpPr/>
          <p:nvPr/>
        </p:nvSpPr>
        <p:spPr>
          <a:xfrm>
            <a:off x="7210440" y="2824200"/>
            <a:ext cx="892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2960"/>
                <a:tab algn="l" pos="1825560"/>
                <a:tab algn="l" pos="268596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Q4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75" name=""/>
          <p:cNvSpPr/>
          <p:nvPr/>
        </p:nvSpPr>
        <p:spPr>
          <a:xfrm>
            <a:off x="6219720" y="357120"/>
            <a:ext cx="170496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Transactions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(2000)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76" name=""/>
          <p:cNvSpPr/>
          <p:nvPr/>
        </p:nvSpPr>
        <p:spPr>
          <a:xfrm>
            <a:off x="5356080" y="2433600"/>
            <a:ext cx="892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2960"/>
                <a:tab algn="l" pos="1825560"/>
                <a:tab algn="l" pos="268596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77" name=""/>
          <p:cNvSpPr/>
          <p:nvPr/>
        </p:nvSpPr>
        <p:spPr>
          <a:xfrm>
            <a:off x="5981760" y="2324160"/>
            <a:ext cx="892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2960"/>
                <a:tab algn="l" pos="1825560"/>
                <a:tab algn="l" pos="268596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78" name=""/>
          <p:cNvSpPr/>
          <p:nvPr/>
        </p:nvSpPr>
        <p:spPr>
          <a:xfrm>
            <a:off x="6588000" y="2065320"/>
            <a:ext cx="892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2960"/>
                <a:tab algn="l" pos="1825560"/>
                <a:tab algn="l" pos="268596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79" name=""/>
          <p:cNvSpPr/>
          <p:nvPr/>
        </p:nvSpPr>
        <p:spPr>
          <a:xfrm>
            <a:off x="7243920" y="816120"/>
            <a:ext cx="892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2960"/>
                <a:tab algn="l" pos="1825560"/>
                <a:tab algn="l" pos="268596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236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980" name=""/>
          <p:cNvGrpSpPr/>
          <p:nvPr/>
        </p:nvGrpSpPr>
        <p:grpSpPr>
          <a:xfrm>
            <a:off x="5432400" y="3381480"/>
            <a:ext cx="2833560" cy="2750400"/>
            <a:chOff x="5432400" y="3381480"/>
            <a:chExt cx="2833560" cy="2750400"/>
          </a:xfrm>
        </p:grpSpPr>
        <p:graphicFrame>
          <p:nvGraphicFramePr>
            <p:cNvPr id="3981" name=""/>
            <p:cNvGraphicFramePr/>
            <p:nvPr/>
          </p:nvGraphicFramePr>
          <p:xfrm>
            <a:off x="5513040" y="3581280"/>
            <a:ext cx="2687760" cy="2278080"/>
          </p:xfrm>
          <a:graphic>
            <a:graphicData uri="http://schemas.openxmlformats.org/presentationml/2006/ole">
              <p:oleObj r:id="rId3" spid="">
                <p:embed/>
                <p:pic>
                  <p:nvPicPr>
                    <p:cNvPr id="3982" name="" descr=""/>
                    <p:cNvPicPr/>
                    <p:nvPr/>
                  </p:nvPicPr>
                  <p:blipFill>
                    <a:blip r:embed="rId4"/>
                    <a:stretch/>
                  </p:blipFill>
                  <p:spPr>
                    <a:xfrm>
                      <a:off x="5513040" y="3581280"/>
                      <a:ext cx="2687760" cy="227808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sp>
          <p:nvSpPr>
            <p:cNvPr id="3983" name=""/>
            <p:cNvSpPr/>
            <p:nvPr/>
          </p:nvSpPr>
          <p:spPr>
            <a:xfrm>
              <a:off x="5632200" y="3381480"/>
              <a:ext cx="2465280" cy="825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DS 3 Month Equivalents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(2000)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84" name=""/>
            <p:cNvSpPr/>
            <p:nvPr/>
          </p:nvSpPr>
          <p:spPr>
            <a:xfrm>
              <a:off x="5441760" y="5180040"/>
              <a:ext cx="89208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912960"/>
                  <a:tab algn="l" pos="1825560"/>
                  <a:tab algn="l" pos="268596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432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85" name=""/>
            <p:cNvSpPr/>
            <p:nvPr/>
          </p:nvSpPr>
          <p:spPr>
            <a:xfrm>
              <a:off x="6124320" y="4803840"/>
              <a:ext cx="89208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912960"/>
                  <a:tab algn="l" pos="1825560"/>
                  <a:tab algn="l" pos="268596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985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86" name=""/>
            <p:cNvSpPr/>
            <p:nvPr/>
          </p:nvSpPr>
          <p:spPr>
            <a:xfrm>
              <a:off x="6730920" y="4525920"/>
              <a:ext cx="89208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912960"/>
                  <a:tab algn="l" pos="1825560"/>
                  <a:tab algn="l" pos="268596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1,399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87" name=""/>
            <p:cNvSpPr/>
            <p:nvPr/>
          </p:nvSpPr>
          <p:spPr>
            <a:xfrm>
              <a:off x="7373880" y="3813120"/>
              <a:ext cx="89208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912960"/>
                  <a:tab algn="l" pos="1825560"/>
                  <a:tab algn="l" pos="268596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2,393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88" name=""/>
            <p:cNvSpPr/>
            <p:nvPr/>
          </p:nvSpPr>
          <p:spPr>
            <a:xfrm>
              <a:off x="5432400" y="5824440"/>
              <a:ext cx="89208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912960"/>
                  <a:tab algn="l" pos="1825560"/>
                  <a:tab algn="l" pos="268596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Q1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89" name=""/>
            <p:cNvSpPr/>
            <p:nvPr/>
          </p:nvSpPr>
          <p:spPr>
            <a:xfrm>
              <a:off x="6054480" y="5824440"/>
              <a:ext cx="89208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912960"/>
                  <a:tab algn="l" pos="1825560"/>
                  <a:tab algn="l" pos="268596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Q2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90" name=""/>
            <p:cNvSpPr/>
            <p:nvPr/>
          </p:nvSpPr>
          <p:spPr>
            <a:xfrm>
              <a:off x="6688080" y="5824440"/>
              <a:ext cx="89208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912960"/>
                  <a:tab algn="l" pos="1825560"/>
                  <a:tab algn="l" pos="268596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Q3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91" name=""/>
            <p:cNvSpPr/>
            <p:nvPr/>
          </p:nvSpPr>
          <p:spPr>
            <a:xfrm>
              <a:off x="7324560" y="5824440"/>
              <a:ext cx="89208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912960"/>
                  <a:tab algn="l" pos="1825560"/>
                  <a:tab algn="l" pos="268596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Q4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2" name="PlaceHolder 1"/>
          <p:cNvSpPr>
            <a:spLocks noGrp="1"/>
          </p:cNvSpPr>
          <p:nvPr>
            <p:ph type="title"/>
          </p:nvPr>
        </p:nvSpPr>
        <p:spPr>
          <a:xfrm>
            <a:off x="353880" y="124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Steel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93" name=""/>
          <p:cNvSpPr/>
          <p:nvPr/>
        </p:nvSpPr>
        <p:spPr>
          <a:xfrm>
            <a:off x="358920" y="838080"/>
            <a:ext cx="3655800" cy="381240"/>
          </a:xfrm>
          <a:prstGeom prst="rect">
            <a:avLst/>
          </a:prstGeom>
          <a:solidFill>
            <a:srgbClr val="095ba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Market Overview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94" name=""/>
          <p:cNvSpPr/>
          <p:nvPr/>
        </p:nvSpPr>
        <p:spPr>
          <a:xfrm>
            <a:off x="349200" y="1512720"/>
            <a:ext cx="3795840" cy="3913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223920" indent="-223920">
              <a:lnSpc>
                <a:spcPct val="100000"/>
              </a:lnSpc>
              <a:spcBef>
                <a:spcPts val="1500"/>
              </a:spcBef>
              <a:buClr>
                <a:srgbClr val="ffb310"/>
              </a:buClr>
              <a:buSzPct val="125000"/>
              <a:buFont typeface="Arial"/>
              <a:buChar char="•"/>
              <a:tabLst>
                <a:tab algn="l" pos="235080"/>
                <a:tab algn="r" pos="3424320"/>
                <a:tab algn="r" pos="3824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Highly Fragmented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3920" indent="-223920">
              <a:lnSpc>
                <a:spcPct val="100000"/>
              </a:lnSpc>
              <a:spcBef>
                <a:spcPts val="1500"/>
              </a:spcBef>
              <a:buClr>
                <a:srgbClr val="ffb310"/>
              </a:buClr>
              <a:buSzPct val="125000"/>
              <a:buFont typeface="Arial"/>
              <a:buChar char="•"/>
              <a:tabLst>
                <a:tab algn="l" pos="235080"/>
                <a:tab algn="r" pos="3424320"/>
                <a:tab algn="r" pos="3824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Producer to Consumer Market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3920" indent="-223920">
              <a:lnSpc>
                <a:spcPct val="100000"/>
              </a:lnSpc>
              <a:spcBef>
                <a:spcPts val="1500"/>
              </a:spcBef>
              <a:buClr>
                <a:srgbClr val="ffb310"/>
              </a:buClr>
              <a:buSzPct val="125000"/>
              <a:buFont typeface="Arial"/>
              <a:buChar char="•"/>
              <a:tabLst>
                <a:tab algn="l" pos="235080"/>
                <a:tab algn="r" pos="3424320"/>
                <a:tab algn="r" pos="3824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Volatile Prices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3920" indent="-223920">
              <a:lnSpc>
                <a:spcPct val="100000"/>
              </a:lnSpc>
              <a:spcBef>
                <a:spcPts val="1500"/>
              </a:spcBef>
              <a:buClr>
                <a:srgbClr val="ffb310"/>
              </a:buClr>
              <a:buSzPct val="125000"/>
              <a:buFont typeface="Arial"/>
              <a:buChar char="•"/>
              <a:tabLst>
                <a:tab algn="l" pos="235080"/>
                <a:tab algn="r" pos="3424320"/>
                <a:tab algn="r" pos="3824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Lack of Price Transparency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3920" indent="-223920">
              <a:lnSpc>
                <a:spcPct val="100000"/>
              </a:lnSpc>
              <a:spcBef>
                <a:spcPts val="1500"/>
              </a:spcBef>
              <a:buClr>
                <a:srgbClr val="ffb310"/>
              </a:buClr>
              <a:buSzPct val="125000"/>
              <a:buFont typeface="Arial"/>
              <a:buChar char="•"/>
              <a:tabLst>
                <a:tab algn="l" pos="235080"/>
                <a:tab algn="r" pos="3424320"/>
                <a:tab algn="r" pos="3824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Limited Forward Price Signals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95" name=""/>
          <p:cNvSpPr/>
          <p:nvPr/>
        </p:nvSpPr>
        <p:spPr>
          <a:xfrm>
            <a:off x="4395960" y="4140360"/>
            <a:ext cx="3979800" cy="380880"/>
          </a:xfrm>
          <a:prstGeom prst="rect">
            <a:avLst/>
          </a:prstGeom>
          <a:solidFill>
            <a:srgbClr val="095ba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Sheet Market Size - $122 Billion*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996" name=""/>
          <p:cNvGraphicFramePr/>
          <p:nvPr/>
        </p:nvGraphicFramePr>
        <p:xfrm>
          <a:off x="5899320" y="4567320"/>
          <a:ext cx="1631880" cy="16984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99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899320" y="4567320"/>
                    <a:ext cx="1631880" cy="1698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998" name=""/>
          <p:cNvSpPr/>
          <p:nvPr/>
        </p:nvSpPr>
        <p:spPr>
          <a:xfrm>
            <a:off x="6813720" y="4878360"/>
            <a:ext cx="433080" cy="48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N.A.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22%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99" name=""/>
          <p:cNvSpPr/>
          <p:nvPr/>
        </p:nvSpPr>
        <p:spPr>
          <a:xfrm>
            <a:off x="6620040" y="5381640"/>
            <a:ext cx="965160" cy="612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Europe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24%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00" name=""/>
          <p:cNvSpPr/>
          <p:nvPr/>
        </p:nvSpPr>
        <p:spPr>
          <a:xfrm>
            <a:off x="6121440" y="4734000"/>
            <a:ext cx="485640" cy="60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Other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01" name=""/>
          <p:cNvSpPr/>
          <p:nvPr/>
        </p:nvSpPr>
        <p:spPr>
          <a:xfrm>
            <a:off x="6130800" y="5472000"/>
            <a:ext cx="486000" cy="60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Asia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34%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02" name=""/>
          <p:cNvSpPr/>
          <p:nvPr/>
        </p:nvSpPr>
        <p:spPr>
          <a:xfrm>
            <a:off x="426960" y="5697360"/>
            <a:ext cx="4289400" cy="33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223920" indent="-223920">
              <a:lnSpc>
                <a:spcPct val="100000"/>
              </a:lnSpc>
              <a:spcBef>
                <a:spcPts val="751"/>
              </a:spcBef>
              <a:spcAft>
                <a:spcPts val="374"/>
              </a:spcAft>
              <a:tabLst>
                <a:tab algn="l" pos="0"/>
                <a:tab algn="l" pos="235080"/>
                <a:tab algn="r" pos="3424320"/>
                <a:tab algn="r" pos="3824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 baseline="30000">
                <a:solidFill>
                  <a:srgbClr val="ffffff"/>
                </a:solidFill>
                <a:effectLst/>
                <a:uFillTx/>
                <a:latin typeface="Arial"/>
              </a:rPr>
              <a:t>*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Annual Revenues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3920" indent="-223920">
              <a:lnSpc>
                <a:spcPct val="100000"/>
              </a:lnSpc>
              <a:spcAft>
                <a:spcPts val="374"/>
              </a:spcAft>
              <a:tabLst>
                <a:tab algn="l" pos="0"/>
                <a:tab algn="l" pos="235080"/>
                <a:tab algn="r" pos="3424320"/>
                <a:tab algn="r" pos="3824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Source: Enron, PMAG, WEFA, Metal Bulletin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03" name=""/>
          <p:cNvSpPr/>
          <p:nvPr/>
        </p:nvSpPr>
        <p:spPr>
          <a:xfrm>
            <a:off x="6773760" y="1187280"/>
            <a:ext cx="1838520" cy="39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223920" indent="-112680" algn="ctr">
              <a:lnSpc>
                <a:spcPct val="100000"/>
              </a:lnSpc>
              <a:tabLst>
                <a:tab algn="l" pos="0"/>
                <a:tab algn="r" pos="1366920"/>
                <a:tab algn="r" pos="366084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ffffff"/>
                </a:solidFill>
                <a:effectLst/>
                <a:uFillTx/>
                <a:latin typeface="Arial"/>
              </a:rPr>
              <a:t>Market Size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*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3920" indent="-112680" algn="ctr">
              <a:lnSpc>
                <a:spcPct val="100000"/>
              </a:lnSpc>
              <a:tabLst>
                <a:tab algn="l" pos="0"/>
                <a:tab algn="r" pos="1366920"/>
                <a:tab algn="r" pos="366084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(Billions)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3920" indent="-112680" algn="r">
              <a:lnSpc>
                <a:spcPct val="100000"/>
              </a:lnSpc>
              <a:tabLst>
                <a:tab algn="l" pos="0"/>
                <a:tab algn="r" pos="1366920"/>
                <a:tab algn="r" pos="366084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04" name=""/>
          <p:cNvSpPr/>
          <p:nvPr/>
        </p:nvSpPr>
        <p:spPr>
          <a:xfrm>
            <a:off x="4724280" y="838080"/>
            <a:ext cx="3656160" cy="384120"/>
          </a:xfrm>
          <a:prstGeom prst="rect">
            <a:avLst/>
          </a:prstGeom>
          <a:solidFill>
            <a:srgbClr val="095ba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Initial Rollout in U.S.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05" name=""/>
          <p:cNvSpPr/>
          <p:nvPr/>
        </p:nvSpPr>
        <p:spPr>
          <a:xfrm>
            <a:off x="4730760" y="2185920"/>
            <a:ext cx="4019400" cy="2424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223920" indent="-223920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235080"/>
                <a:tab algn="r" pos="3424320"/>
                <a:tab algn="r" pos="3824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Hot Rolled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3920" indent="-223920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235080"/>
                <a:tab algn="r" pos="3424320"/>
                <a:tab algn="r" pos="3824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Cold Rolled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3920" indent="-223920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235080"/>
                <a:tab algn="r" pos="3424320"/>
                <a:tab algn="r" pos="3824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Galvanized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3920" indent="-223920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235080"/>
                <a:tab algn="r" pos="3424320"/>
                <a:tab algn="r" pos="3824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Total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06" name=""/>
          <p:cNvSpPr/>
          <p:nvPr/>
        </p:nvSpPr>
        <p:spPr>
          <a:xfrm>
            <a:off x="6799320" y="2173320"/>
            <a:ext cx="1852560" cy="39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223920" indent="-112680" algn="ctr">
              <a:lnSpc>
                <a:spcPct val="100000"/>
              </a:lnSpc>
              <a:tabLst>
                <a:tab algn="l" pos="0"/>
                <a:tab algn="r" pos="1366920"/>
                <a:tab algn="r" pos="366084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$7.9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3920" indent="-112680" algn="r">
              <a:lnSpc>
                <a:spcPct val="100000"/>
              </a:lnSpc>
              <a:tabLst>
                <a:tab algn="l" pos="0"/>
                <a:tab algn="r" pos="1366920"/>
                <a:tab algn="r" pos="366084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07" name=""/>
          <p:cNvSpPr/>
          <p:nvPr/>
        </p:nvSpPr>
        <p:spPr>
          <a:xfrm>
            <a:off x="7302600" y="2595600"/>
            <a:ext cx="838080" cy="39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223920" indent="-112680" algn="r">
              <a:lnSpc>
                <a:spcPct val="100000"/>
              </a:lnSpc>
              <a:tabLst>
                <a:tab algn="l" pos="0"/>
                <a:tab algn="r" pos="1366920"/>
                <a:tab algn="r" pos="366084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$6.7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3920" indent="-112680" algn="r">
              <a:lnSpc>
                <a:spcPct val="100000"/>
              </a:lnSpc>
              <a:tabLst>
                <a:tab algn="l" pos="0"/>
                <a:tab algn="r" pos="1366920"/>
                <a:tab algn="r" pos="366084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08" name=""/>
          <p:cNvSpPr/>
          <p:nvPr/>
        </p:nvSpPr>
        <p:spPr>
          <a:xfrm>
            <a:off x="7302600" y="3090960"/>
            <a:ext cx="838080" cy="39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223920" indent="-112680" algn="r">
              <a:lnSpc>
                <a:spcPct val="100000"/>
              </a:lnSpc>
              <a:tabLst>
                <a:tab algn="l" pos="0"/>
                <a:tab algn="r" pos="1366920"/>
                <a:tab algn="r" pos="366084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$7.3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3920" indent="-112680" algn="r">
              <a:lnSpc>
                <a:spcPct val="100000"/>
              </a:lnSpc>
              <a:tabLst>
                <a:tab algn="l" pos="0"/>
                <a:tab algn="r" pos="1366920"/>
                <a:tab algn="r" pos="366084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09" name=""/>
          <p:cNvSpPr/>
          <p:nvPr/>
        </p:nvSpPr>
        <p:spPr>
          <a:xfrm>
            <a:off x="7061040" y="3571920"/>
            <a:ext cx="1073160" cy="39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223920" indent="-112680" algn="r">
              <a:lnSpc>
                <a:spcPct val="100000"/>
              </a:lnSpc>
              <a:tabLst>
                <a:tab algn="l" pos="0"/>
                <a:tab algn="r" pos="1366920"/>
                <a:tab algn="r" pos="366084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$21.9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3920" indent="-112680" algn="r">
              <a:lnSpc>
                <a:spcPct val="100000"/>
              </a:lnSpc>
              <a:tabLst>
                <a:tab algn="l" pos="0"/>
                <a:tab algn="r" pos="1366920"/>
                <a:tab algn="r" pos="366084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10" name=""/>
          <p:cNvSpPr/>
          <p:nvPr/>
        </p:nvSpPr>
        <p:spPr>
          <a:xfrm flipH="1">
            <a:off x="7449840" y="3432240"/>
            <a:ext cx="60948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11" name=""/>
          <p:cNvSpPr/>
          <p:nvPr/>
        </p:nvSpPr>
        <p:spPr>
          <a:xfrm flipH="1">
            <a:off x="7449840" y="3906720"/>
            <a:ext cx="60948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12" name=""/>
          <p:cNvSpPr/>
          <p:nvPr/>
        </p:nvSpPr>
        <p:spPr>
          <a:xfrm>
            <a:off x="4491000" y="1198440"/>
            <a:ext cx="1897200" cy="39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223920" indent="-112680" algn="ctr">
              <a:lnSpc>
                <a:spcPct val="100000"/>
              </a:lnSpc>
              <a:tabLst>
                <a:tab algn="l" pos="0"/>
                <a:tab algn="r" pos="1366920"/>
                <a:tab algn="r" pos="366084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ffffff"/>
                </a:solidFill>
                <a:effectLst/>
                <a:uFillTx/>
                <a:latin typeface="Arial"/>
              </a:rPr>
              <a:t>Sheet Products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3920" indent="-112680" algn="r">
              <a:lnSpc>
                <a:spcPct val="100000"/>
              </a:lnSpc>
              <a:tabLst>
                <a:tab algn="l" pos="0"/>
                <a:tab algn="r" pos="1366920"/>
                <a:tab algn="r" pos="366084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"/>
          <p:cNvSpPr/>
          <p:nvPr/>
        </p:nvSpPr>
        <p:spPr>
          <a:xfrm>
            <a:off x="588960" y="144360"/>
            <a:ext cx="799632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Evolution of the Economic Trade-Off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1425600" y="766800"/>
            <a:ext cx="0" cy="5041800"/>
          </a:xfrm>
          <a:prstGeom prst="line">
            <a:avLst/>
          </a:prstGeom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1415880" y="5818320"/>
            <a:ext cx="6019920" cy="0"/>
          </a:xfrm>
          <a:prstGeom prst="line">
            <a:avLst/>
          </a:prstGeom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1432080" y="985680"/>
            <a:ext cx="3246120" cy="4632480"/>
          </a:xfrm>
          <a:custGeom>
            <a:avLst/>
            <a:gdLst/>
            <a:ahLst/>
            <a:rect l="l" t="t" r="r" b="b"/>
            <a:pathLst>
              <a:path w="3611" h="2934">
                <a:moveTo>
                  <a:pt x="0" y="2934"/>
                </a:moveTo>
                <a:cubicBezTo>
                  <a:pt x="813" y="2504"/>
                  <a:pt x="1627" y="2074"/>
                  <a:pt x="2229" y="1585"/>
                </a:cubicBezTo>
                <a:cubicBezTo>
                  <a:pt x="2831" y="1096"/>
                  <a:pt x="3221" y="548"/>
                  <a:pt x="3611" y="0"/>
                </a:cubicBezTo>
              </a:path>
            </a:pathLst>
          </a:custGeom>
          <a:noFill/>
          <a:ln w="2556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1638720" y="2616120"/>
            <a:ext cx="109296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Barter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Economy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2405160" y="1143000"/>
            <a:ext cx="3609720" cy="4657680"/>
          </a:xfrm>
          <a:custGeom>
            <a:avLst/>
            <a:gdLst/>
            <a:ahLst/>
            <a:rect l="l" t="t" r="r" b="b"/>
            <a:pathLst>
              <a:path w="3611" h="2934">
                <a:moveTo>
                  <a:pt x="0" y="2934"/>
                </a:moveTo>
                <a:cubicBezTo>
                  <a:pt x="813" y="2504"/>
                  <a:pt x="1627" y="2074"/>
                  <a:pt x="2229" y="1585"/>
                </a:cubicBezTo>
                <a:cubicBezTo>
                  <a:pt x="2831" y="1096"/>
                  <a:pt x="3221" y="548"/>
                  <a:pt x="3611" y="0"/>
                </a:cubicBezTo>
              </a:path>
            </a:pathLst>
          </a:custGeom>
          <a:noFill/>
          <a:ln w="2556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4206960" y="1136520"/>
            <a:ext cx="3609720" cy="4657680"/>
          </a:xfrm>
          <a:custGeom>
            <a:avLst/>
            <a:gdLst/>
            <a:ahLst/>
            <a:rect l="l" t="t" r="r" b="b"/>
            <a:pathLst>
              <a:path w="3611" h="2934">
                <a:moveTo>
                  <a:pt x="0" y="2934"/>
                </a:moveTo>
                <a:cubicBezTo>
                  <a:pt x="813" y="2504"/>
                  <a:pt x="1627" y="2074"/>
                  <a:pt x="2229" y="1585"/>
                </a:cubicBezTo>
                <a:cubicBezTo>
                  <a:pt x="2831" y="1096"/>
                  <a:pt x="3221" y="548"/>
                  <a:pt x="3611" y="0"/>
                </a:cubicBezTo>
              </a:path>
            </a:pathLst>
          </a:custGeom>
          <a:noFill/>
          <a:ln w="2556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4141080" y="1963800"/>
            <a:ext cx="165600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174600" indent="-174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Creation of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Money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5022360" y="2830680"/>
            <a:ext cx="206460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174600" indent="-174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Transportation &amp;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Communication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6208920" y="3656160"/>
            <a:ext cx="147600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174600" indent="-174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Internet &amp;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InfoTech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4702320" y="1620720"/>
            <a:ext cx="774720" cy="357480"/>
          </a:xfrm>
          <a:prstGeom prst="rightArrow">
            <a:avLst>
              <a:gd name="adj1" fmla="val 50000"/>
              <a:gd name="adj2" fmla="val 54179"/>
            </a:avLst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5965920" y="2268360"/>
            <a:ext cx="776160" cy="357480"/>
          </a:xfrm>
          <a:prstGeom prst="rightArrow">
            <a:avLst>
              <a:gd name="adj1" fmla="val 50000"/>
              <a:gd name="adj2" fmla="val 54280"/>
            </a:avLst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7300800" y="2844720"/>
            <a:ext cx="776520" cy="357120"/>
          </a:xfrm>
          <a:prstGeom prst="rightArrow">
            <a:avLst>
              <a:gd name="adj1" fmla="val 50000"/>
              <a:gd name="adj2" fmla="val 54360"/>
            </a:avLst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4475880" y="1365120"/>
            <a:ext cx="11498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174600" indent="-1746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1300’s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5736240" y="1986120"/>
            <a:ext cx="11498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174600" indent="-1746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1800’s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7104600" y="2570040"/>
            <a:ext cx="11498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174600" indent="-1746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2000’s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2928240" y="3710160"/>
            <a:ext cx="180036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174600" indent="-174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Specialization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&amp; Firms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4036320" y="4148280"/>
            <a:ext cx="1620720" cy="779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174600" indent="-174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Integrated, 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Hierarchical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Firm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5064120" y="4786200"/>
            <a:ext cx="1599120" cy="779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174600" indent="-174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“Virtually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Integrated” 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Firm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1430280" y="1851120"/>
            <a:ext cx="5496120" cy="3930480"/>
          </a:xfrm>
          <a:custGeom>
            <a:avLst/>
            <a:gdLst/>
            <a:ahLst/>
            <a:rect l="l" t="t" r="r" b="b"/>
            <a:pathLst>
              <a:path w="3894" h="2476">
                <a:moveTo>
                  <a:pt x="0" y="256"/>
                </a:moveTo>
                <a:cubicBezTo>
                  <a:pt x="707" y="128"/>
                  <a:pt x="1415" y="0"/>
                  <a:pt x="2064" y="370"/>
                </a:cubicBezTo>
                <a:cubicBezTo>
                  <a:pt x="2713" y="740"/>
                  <a:pt x="3303" y="1608"/>
                  <a:pt x="3894" y="2476"/>
                </a:cubicBezTo>
              </a:path>
            </a:pathLst>
          </a:custGeom>
          <a:noFill/>
          <a:ln w="38160">
            <a:solidFill>
              <a:srgbClr val="fe000c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4037040" y="2220840"/>
            <a:ext cx="149040" cy="168480"/>
          </a:xfrm>
          <a:prstGeom prst="ellipse">
            <a:avLst/>
          </a:prstGeom>
          <a:solidFill>
            <a:srgbClr val="00824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5859360" y="4141800"/>
            <a:ext cx="149400" cy="168120"/>
          </a:xfrm>
          <a:prstGeom prst="ellipse">
            <a:avLst/>
          </a:prstGeom>
          <a:solidFill>
            <a:srgbClr val="00824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4959360" y="2979720"/>
            <a:ext cx="150840" cy="168120"/>
          </a:xfrm>
          <a:prstGeom prst="ellipse">
            <a:avLst/>
          </a:prstGeom>
          <a:solidFill>
            <a:srgbClr val="00824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-18360" y="1944720"/>
            <a:ext cx="162252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174600" indent="-174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Interaction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Costs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6418440" y="5821200"/>
            <a:ext cx="1002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174600" indent="-174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Time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13" name=""/>
          <p:cNvGraphicFramePr/>
          <p:nvPr/>
        </p:nvGraphicFramePr>
        <p:xfrm>
          <a:off x="6334200" y="4062240"/>
          <a:ext cx="1866960" cy="18878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01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334200" y="4062240"/>
                    <a:ext cx="1866960" cy="1887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4015" name=""/>
          <p:cNvGraphicFramePr/>
          <p:nvPr/>
        </p:nvGraphicFramePr>
        <p:xfrm>
          <a:off x="6399360" y="1054080"/>
          <a:ext cx="1674720" cy="180036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4016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6399360" y="1054080"/>
                    <a:ext cx="1674720" cy="1800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017" name="PlaceHolder 1"/>
          <p:cNvSpPr>
            <a:spLocks noGrp="1"/>
          </p:cNvSpPr>
          <p:nvPr>
            <p:ph type="title"/>
          </p:nvPr>
        </p:nvSpPr>
        <p:spPr>
          <a:xfrm>
            <a:off x="334440" y="152280"/>
            <a:ext cx="8055000" cy="633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Metals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18" name=""/>
          <p:cNvSpPr/>
          <p:nvPr/>
        </p:nvSpPr>
        <p:spPr>
          <a:xfrm>
            <a:off x="5145120" y="3960720"/>
            <a:ext cx="3951360" cy="2571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spcBef>
                <a:spcPts val="210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19" name=""/>
          <p:cNvSpPr/>
          <p:nvPr/>
        </p:nvSpPr>
        <p:spPr>
          <a:xfrm>
            <a:off x="6388200" y="579600"/>
            <a:ext cx="1623960" cy="28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Transactions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20" name=""/>
          <p:cNvSpPr/>
          <p:nvPr/>
        </p:nvSpPr>
        <p:spPr>
          <a:xfrm>
            <a:off x="6410160" y="1593720"/>
            <a:ext cx="649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2960"/>
                <a:tab algn="l" pos="1825560"/>
                <a:tab algn="l" pos="268596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4,911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21" name=""/>
          <p:cNvSpPr/>
          <p:nvPr/>
        </p:nvSpPr>
        <p:spPr>
          <a:xfrm>
            <a:off x="6754680" y="1457280"/>
            <a:ext cx="973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2960"/>
                <a:tab algn="l" pos="1825560"/>
                <a:tab algn="l" pos="268596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5,746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22" name=""/>
          <p:cNvSpPr/>
          <p:nvPr/>
        </p:nvSpPr>
        <p:spPr>
          <a:xfrm>
            <a:off x="7307280" y="974880"/>
            <a:ext cx="973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2960"/>
                <a:tab algn="l" pos="1825560"/>
                <a:tab algn="l" pos="268596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8,357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23" name=""/>
          <p:cNvSpPr/>
          <p:nvPr/>
        </p:nvSpPr>
        <p:spPr>
          <a:xfrm>
            <a:off x="6245280" y="2793960"/>
            <a:ext cx="896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2960"/>
                <a:tab algn="l" pos="1825560"/>
                <a:tab algn="l" pos="268596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24" name=""/>
          <p:cNvSpPr/>
          <p:nvPr/>
        </p:nvSpPr>
        <p:spPr>
          <a:xfrm>
            <a:off x="6781680" y="2800440"/>
            <a:ext cx="897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2960"/>
                <a:tab algn="l" pos="1825560"/>
                <a:tab algn="l" pos="268596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25" name=""/>
          <p:cNvSpPr/>
          <p:nvPr/>
        </p:nvSpPr>
        <p:spPr>
          <a:xfrm>
            <a:off x="7346880" y="2809800"/>
            <a:ext cx="897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2960"/>
                <a:tab algn="l" pos="1825560"/>
                <a:tab algn="l" pos="268596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26" name=""/>
          <p:cNvSpPr/>
          <p:nvPr/>
        </p:nvSpPr>
        <p:spPr>
          <a:xfrm>
            <a:off x="6338880" y="3422520"/>
            <a:ext cx="1623960" cy="28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Volumes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27" name=""/>
          <p:cNvSpPr/>
          <p:nvPr/>
        </p:nvSpPr>
        <p:spPr>
          <a:xfrm>
            <a:off x="6170760" y="5889600"/>
            <a:ext cx="896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2960"/>
                <a:tab algn="l" pos="1825560"/>
                <a:tab algn="l" pos="268596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28" name=""/>
          <p:cNvSpPr/>
          <p:nvPr/>
        </p:nvSpPr>
        <p:spPr>
          <a:xfrm>
            <a:off x="6826320" y="5880240"/>
            <a:ext cx="896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2960"/>
                <a:tab algn="l" pos="1825560"/>
                <a:tab algn="l" pos="268596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29" name=""/>
          <p:cNvSpPr/>
          <p:nvPr/>
        </p:nvSpPr>
        <p:spPr>
          <a:xfrm>
            <a:off x="7450200" y="5880240"/>
            <a:ext cx="896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2960"/>
                <a:tab algn="l" pos="1825560"/>
                <a:tab algn="l" pos="268596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30" name=""/>
          <p:cNvSpPr/>
          <p:nvPr/>
        </p:nvSpPr>
        <p:spPr>
          <a:xfrm>
            <a:off x="6338880" y="3716280"/>
            <a:ext cx="1623960" cy="28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(Thousand Tonnes)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31" name=""/>
          <p:cNvSpPr/>
          <p:nvPr/>
        </p:nvSpPr>
        <p:spPr>
          <a:xfrm>
            <a:off x="6157800" y="4481640"/>
            <a:ext cx="973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2960"/>
                <a:tab algn="l" pos="1825560"/>
                <a:tab algn="l" pos="268596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2,855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32" name=""/>
          <p:cNvSpPr/>
          <p:nvPr/>
        </p:nvSpPr>
        <p:spPr>
          <a:xfrm>
            <a:off x="6807240" y="4348080"/>
            <a:ext cx="973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2960"/>
                <a:tab algn="l" pos="1825560"/>
                <a:tab algn="l" pos="268596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3,254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33" name=""/>
          <p:cNvSpPr/>
          <p:nvPr/>
        </p:nvSpPr>
        <p:spPr>
          <a:xfrm>
            <a:off x="7553160" y="3927600"/>
            <a:ext cx="694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2960"/>
                <a:tab algn="l" pos="1825560"/>
                <a:tab algn="l" pos="268596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4,269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34" name=""/>
          <p:cNvSpPr/>
          <p:nvPr/>
        </p:nvSpPr>
        <p:spPr>
          <a:xfrm>
            <a:off x="768240" y="919080"/>
            <a:ext cx="4292640" cy="276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401760" indent="-169920">
              <a:lnSpc>
                <a:spcPct val="100000"/>
              </a:lnSpc>
              <a:spcAft>
                <a:spcPts val="1125"/>
              </a:spcAft>
              <a:buClr>
                <a:srgbClr val="ffb310"/>
              </a:buClr>
              <a:buSzPct val="125000"/>
              <a:buFont typeface="Arial"/>
              <a:buChar char="•"/>
              <a:tabLst>
                <a:tab algn="l" pos="453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Acquired Leading Merchant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of Base Metals with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Worldwide Warehousing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Operations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01760" indent="-169920">
              <a:lnSpc>
                <a:spcPct val="100000"/>
              </a:lnSpc>
              <a:spcAft>
                <a:spcPts val="1125"/>
              </a:spcAft>
              <a:buClr>
                <a:srgbClr val="ffb310"/>
              </a:buClr>
              <a:buSzPct val="125000"/>
              <a:buFont typeface="Arial"/>
              <a:buChar char="•"/>
              <a:tabLst>
                <a:tab algn="l" pos="453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Significant Customer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Overlap With Existing Energy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Customers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035" name=""/>
          <p:cNvGraphicFramePr/>
          <p:nvPr/>
        </p:nvGraphicFramePr>
        <p:xfrm>
          <a:off x="1403280" y="3710160"/>
          <a:ext cx="2422440" cy="260496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4036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1403280" y="3710160"/>
                    <a:ext cx="2422440" cy="2604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037" name=""/>
          <p:cNvSpPr/>
          <p:nvPr/>
        </p:nvSpPr>
        <p:spPr>
          <a:xfrm>
            <a:off x="2962440" y="4616280"/>
            <a:ext cx="490320" cy="33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Copper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39%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38" name=""/>
          <p:cNvSpPr/>
          <p:nvPr/>
        </p:nvSpPr>
        <p:spPr>
          <a:xfrm>
            <a:off x="1941480" y="5748480"/>
            <a:ext cx="1298520" cy="33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Copper Concentrates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23%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39" name=""/>
          <p:cNvSpPr/>
          <p:nvPr/>
        </p:nvSpPr>
        <p:spPr>
          <a:xfrm>
            <a:off x="1646280" y="4843440"/>
            <a:ext cx="630360" cy="33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Aluminum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25%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40" name=""/>
          <p:cNvSpPr/>
          <p:nvPr/>
        </p:nvSpPr>
        <p:spPr>
          <a:xfrm>
            <a:off x="1004760" y="3881520"/>
            <a:ext cx="893880" cy="39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Recycled Metal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41" name=""/>
          <p:cNvSpPr/>
          <p:nvPr/>
        </p:nvSpPr>
        <p:spPr>
          <a:xfrm>
            <a:off x="1795320" y="3565440"/>
            <a:ext cx="561960" cy="33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Nickel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42" name=""/>
          <p:cNvSpPr/>
          <p:nvPr/>
        </p:nvSpPr>
        <p:spPr>
          <a:xfrm>
            <a:off x="2136600" y="3859200"/>
            <a:ext cx="562320" cy="33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Other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43" name=""/>
          <p:cNvSpPr/>
          <p:nvPr/>
        </p:nvSpPr>
        <p:spPr>
          <a:xfrm>
            <a:off x="1135080" y="3130560"/>
            <a:ext cx="2976480" cy="357120"/>
          </a:xfrm>
          <a:prstGeom prst="rect">
            <a:avLst/>
          </a:prstGeom>
          <a:solidFill>
            <a:srgbClr val="095ba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Enron’s Metals Mix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4" name="PlaceHolder 1"/>
          <p:cNvSpPr>
            <a:spLocks noGrp="1"/>
          </p:cNvSpPr>
          <p:nvPr>
            <p:ph type="title"/>
          </p:nvPr>
        </p:nvSpPr>
        <p:spPr>
          <a:xfrm>
            <a:off x="390600" y="19980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Enron Credit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45" name="PlaceHolder 2"/>
          <p:cNvSpPr>
            <a:spLocks noGrp="1"/>
          </p:cNvSpPr>
          <p:nvPr>
            <p:ph/>
          </p:nvPr>
        </p:nvSpPr>
        <p:spPr>
          <a:xfrm>
            <a:off x="1098360" y="999720"/>
            <a:ext cx="7707240" cy="5334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lnSpc>
                <a:spcPct val="95000"/>
              </a:lnSpc>
              <a:spcBef>
                <a:spcPts val="499"/>
              </a:spcBef>
              <a:buClr>
                <a:srgbClr val="ffb310"/>
              </a:buClr>
              <a:buFont typeface="Frutiger 55 Roman"/>
              <a:buChar char="•"/>
              <a:tabLst>
                <a:tab algn="l" pos="2271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Market demands real time credit decisions as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more businesses transact online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95000"/>
              </a:lnSpc>
              <a:spcBef>
                <a:spcPts val="499"/>
              </a:spcBef>
              <a:buNone/>
              <a:tabLst>
                <a:tab algn="l" pos="2271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spcBef>
                <a:spcPts val="499"/>
              </a:spcBef>
              <a:buClr>
                <a:srgbClr val="ffb310"/>
              </a:buClr>
              <a:buFont typeface="Frutiger 55 Roman"/>
              <a:buChar char="•"/>
              <a:tabLst>
                <a:tab algn="l" pos="2271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 Enron launched Enron Credit in February 2000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95000"/>
              </a:lnSpc>
              <a:spcBef>
                <a:spcPts val="499"/>
              </a:spcBef>
              <a:buNone/>
              <a:tabLst>
                <a:tab algn="l" pos="2271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spcBef>
                <a:spcPts val="499"/>
              </a:spcBef>
              <a:buClr>
                <a:srgbClr val="ffb310"/>
              </a:buClr>
              <a:buFont typeface="Frutiger 55 Roman"/>
              <a:buChar char="•"/>
              <a:tabLst>
                <a:tab algn="l" pos="2271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 Enron provides credit services to customers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99960" indent="-285480">
              <a:lnSpc>
                <a:spcPct val="95000"/>
              </a:lnSpc>
              <a:spcBef>
                <a:spcPts val="1125"/>
              </a:spcBef>
              <a:buClr>
                <a:srgbClr val="ffb310"/>
              </a:buClr>
              <a:buFont typeface="Frutiger 55 Roman"/>
              <a:buChar char="–"/>
              <a:tabLst>
                <a:tab algn="l" pos="2271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Real time evaluation and management of credit exposure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99960" indent="-285480">
              <a:lnSpc>
                <a:spcPct val="95000"/>
              </a:lnSpc>
              <a:spcBef>
                <a:spcPts val="451"/>
              </a:spcBef>
              <a:buClr>
                <a:srgbClr val="ffb310"/>
              </a:buClr>
              <a:buFont typeface="Frutiger 55 Roman"/>
              <a:buChar char="–"/>
              <a:tabLst>
                <a:tab algn="l" pos="2271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Market-based risk management products (bankruptcy swaps)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99960" indent="-285480">
              <a:lnSpc>
                <a:spcPct val="95000"/>
              </a:lnSpc>
              <a:spcBef>
                <a:spcPts val="451"/>
              </a:spcBef>
              <a:buClr>
                <a:srgbClr val="ffb310"/>
              </a:buClr>
              <a:buFont typeface="Frutiger 55 Roman"/>
              <a:buChar char="–"/>
              <a:tabLst>
                <a:tab algn="l" pos="2271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Reference prices for more than 10,000 public companies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99960" indent="-285480">
              <a:lnSpc>
                <a:spcPct val="95000"/>
              </a:lnSpc>
              <a:spcBef>
                <a:spcPts val="451"/>
              </a:spcBef>
              <a:buClr>
                <a:srgbClr val="ffb310"/>
              </a:buClr>
              <a:buFont typeface="Frutiger 55 Roman"/>
              <a:buChar char="–"/>
              <a:tabLst>
                <a:tab algn="l" pos="2271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Firm prices for more than 400 public companies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99960" indent="0">
              <a:lnSpc>
                <a:spcPct val="95000"/>
              </a:lnSpc>
              <a:spcBef>
                <a:spcPts val="451"/>
              </a:spcBef>
              <a:buNone/>
              <a:tabLst>
                <a:tab algn="l" pos="2271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spcBef>
                <a:spcPts val="499"/>
              </a:spcBef>
              <a:buClr>
                <a:srgbClr val="ffb310"/>
              </a:buClr>
              <a:buFont typeface="Frutiger 55 Roman"/>
              <a:buChar char="•"/>
              <a:tabLst>
                <a:tab algn="l" pos="2271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 293 transactions with $4.8 billion notional value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completed to date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46" name=""/>
          <p:cNvSpPr/>
          <p:nvPr/>
        </p:nvSpPr>
        <p:spPr>
          <a:xfrm>
            <a:off x="1403640" y="5817600"/>
            <a:ext cx="5868360" cy="337680"/>
          </a:xfrm>
          <a:prstGeom prst="rect">
            <a:avLst/>
          </a:prstGeom>
          <a:solidFill>
            <a:srgbClr val="095ba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Innovative Credit Risk Management Product for Customers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7" name="PlaceHolder 1"/>
          <p:cNvSpPr>
            <a:spLocks noGrp="1"/>
          </p:cNvSpPr>
          <p:nvPr>
            <p:ph type="title"/>
          </p:nvPr>
        </p:nvSpPr>
        <p:spPr>
          <a:xfrm>
            <a:off x="336600" y="1569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Freight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48" name="PlaceHolder 2"/>
          <p:cNvSpPr>
            <a:spLocks noGrp="1"/>
          </p:cNvSpPr>
          <p:nvPr>
            <p:ph/>
          </p:nvPr>
        </p:nvSpPr>
        <p:spPr>
          <a:xfrm>
            <a:off x="1080720" y="955800"/>
            <a:ext cx="7707240" cy="5333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27160" indent="-227160">
              <a:lnSpc>
                <a:spcPct val="90000"/>
              </a:lnSpc>
              <a:spcBef>
                <a:spcPts val="499"/>
              </a:spcBef>
              <a:buClr>
                <a:srgbClr val="ffb310"/>
              </a:buClr>
              <a:buFont typeface="Frutiger 55 Roman"/>
              <a:buChar char="•"/>
              <a:tabLst>
                <a:tab algn="l" pos="2271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Enron Freight Markets was formed to bring Enron’s expertise in logistics to the transportation market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2271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>
              <a:lnSpc>
                <a:spcPct val="90000"/>
              </a:lnSpc>
              <a:spcBef>
                <a:spcPts val="499"/>
              </a:spcBef>
              <a:buClr>
                <a:srgbClr val="ffb310"/>
              </a:buClr>
              <a:buFont typeface="Frutiger 55 Roman"/>
              <a:buChar char="•"/>
              <a:tabLst>
                <a:tab algn="l" pos="2271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EFM will provide traditional intermediary services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7120" indent="-285840">
              <a:lnSpc>
                <a:spcPct val="90000"/>
              </a:lnSpc>
              <a:spcBef>
                <a:spcPts val="451"/>
              </a:spcBef>
              <a:buClr>
                <a:srgbClr val="ffb310"/>
              </a:buClr>
              <a:buFont typeface="Frutiger 55 Roman"/>
              <a:buChar char="–"/>
              <a:tabLst>
                <a:tab algn="l" pos="2271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buy and sell firm and spot, forward capacity across modes, matching shipper and carrier and tracking the loads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2271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>
              <a:lnSpc>
                <a:spcPct val="90000"/>
              </a:lnSpc>
              <a:spcBef>
                <a:spcPts val="499"/>
              </a:spcBef>
              <a:buClr>
                <a:srgbClr val="ffb310"/>
              </a:buClr>
              <a:buFont typeface="Frutiger 55 Roman"/>
              <a:buChar char="•"/>
              <a:tabLst>
                <a:tab algn="l" pos="2271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EFM plans to introduce risk management products to address: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7120" indent="-285840">
              <a:lnSpc>
                <a:spcPct val="90000"/>
              </a:lnSpc>
              <a:spcBef>
                <a:spcPts val="1125"/>
              </a:spcBef>
              <a:buClr>
                <a:srgbClr val="ffb310"/>
              </a:buClr>
              <a:buFont typeface="Frutiger 55 Roman"/>
              <a:buChar char="–"/>
              <a:tabLst>
                <a:tab algn="l" pos="2271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volatile freight prices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7120" indent="-285840">
              <a:lnSpc>
                <a:spcPct val="90000"/>
              </a:lnSpc>
              <a:spcBef>
                <a:spcPts val="1125"/>
              </a:spcBef>
              <a:buClr>
                <a:srgbClr val="ffb310"/>
              </a:buClr>
              <a:buFont typeface="Frutiger 55 Roman"/>
              <a:buChar char="–"/>
              <a:tabLst>
                <a:tab algn="l" pos="2271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exposure to diesel fuel prices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7120" indent="-285840">
              <a:lnSpc>
                <a:spcPct val="90000"/>
              </a:lnSpc>
              <a:spcBef>
                <a:spcPts val="1125"/>
              </a:spcBef>
              <a:buClr>
                <a:srgbClr val="ffb310"/>
              </a:buClr>
              <a:buFont typeface="Frutiger 55 Roman"/>
              <a:buChar char="–"/>
              <a:tabLst>
                <a:tab algn="l" pos="2271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best efforts delivery contracts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7120" indent="-285840">
              <a:lnSpc>
                <a:spcPct val="90000"/>
              </a:lnSpc>
              <a:spcBef>
                <a:spcPts val="1125"/>
              </a:spcBef>
              <a:buClr>
                <a:srgbClr val="ffb310"/>
              </a:buClr>
              <a:buFont typeface="Frutiger 55 Roman"/>
              <a:buChar char="–"/>
              <a:tabLst>
                <a:tab algn="l" pos="2271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lack of firm, forward price signals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712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2271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"/>
          <p:cNvSpPr/>
          <p:nvPr/>
        </p:nvSpPr>
        <p:spPr>
          <a:xfrm>
            <a:off x="293760" y="-12600"/>
            <a:ext cx="570528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0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Types of Interaction Costs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2946240" y="2112840"/>
            <a:ext cx="3224520" cy="2444760"/>
          </a:xfrm>
          <a:prstGeom prst="roundRect">
            <a:avLst>
              <a:gd name="adj" fmla="val 16667"/>
            </a:avLst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2980440" y="2198520"/>
            <a:ext cx="2390760" cy="180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Price of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Successful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Economic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Transactions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23" name=""/>
          <p:cNvGrpSpPr/>
          <p:nvPr/>
        </p:nvGrpSpPr>
        <p:grpSpPr>
          <a:xfrm>
            <a:off x="844920" y="1949400"/>
            <a:ext cx="1867680" cy="1146240"/>
            <a:chOff x="844920" y="1949400"/>
            <a:chExt cx="1867680" cy="1146240"/>
          </a:xfrm>
        </p:grpSpPr>
        <p:sp>
          <p:nvSpPr>
            <p:cNvPr id="124" name=""/>
            <p:cNvSpPr/>
            <p:nvPr/>
          </p:nvSpPr>
          <p:spPr>
            <a:xfrm>
              <a:off x="844920" y="1997280"/>
              <a:ext cx="1510200" cy="703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Legal &amp;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Regulatory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" name=""/>
            <p:cNvSpPr/>
            <p:nvPr/>
          </p:nvSpPr>
          <p:spPr>
            <a:xfrm>
              <a:off x="855720" y="1949400"/>
              <a:ext cx="1856880" cy="1146240"/>
            </a:xfrm>
            <a:prstGeom prst="roundRect">
              <a:avLst>
                <a:gd name="adj" fmla="val 16667"/>
              </a:avLst>
            </a:prstGeom>
            <a:noFill/>
            <a:ln w="3816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6" name=""/>
          <p:cNvGrpSpPr/>
          <p:nvPr/>
        </p:nvGrpSpPr>
        <p:grpSpPr>
          <a:xfrm>
            <a:off x="844560" y="4216320"/>
            <a:ext cx="1877760" cy="1168560"/>
            <a:chOff x="844560" y="4216320"/>
            <a:chExt cx="1877760" cy="1168560"/>
          </a:xfrm>
        </p:grpSpPr>
        <p:sp>
          <p:nvSpPr>
            <p:cNvPr id="127" name=""/>
            <p:cNvSpPr/>
            <p:nvPr/>
          </p:nvSpPr>
          <p:spPr>
            <a:xfrm>
              <a:off x="844560" y="4216320"/>
              <a:ext cx="1580400" cy="100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Information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Seeking &amp;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Gathering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" name=""/>
            <p:cNvSpPr/>
            <p:nvPr/>
          </p:nvSpPr>
          <p:spPr>
            <a:xfrm>
              <a:off x="864360" y="4238640"/>
              <a:ext cx="1857960" cy="1146240"/>
            </a:xfrm>
            <a:prstGeom prst="roundRect">
              <a:avLst>
                <a:gd name="adj" fmla="val 16667"/>
              </a:avLst>
            </a:prstGeom>
            <a:noFill/>
            <a:ln w="3816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9" name=""/>
          <p:cNvGrpSpPr/>
          <p:nvPr/>
        </p:nvGrpSpPr>
        <p:grpSpPr>
          <a:xfrm>
            <a:off x="3614040" y="4910040"/>
            <a:ext cx="1891080" cy="1146240"/>
            <a:chOff x="3614040" y="4910040"/>
            <a:chExt cx="1891080" cy="1146240"/>
          </a:xfrm>
        </p:grpSpPr>
        <p:sp>
          <p:nvSpPr>
            <p:cNvPr id="130" name=""/>
            <p:cNvSpPr/>
            <p:nvPr/>
          </p:nvSpPr>
          <p:spPr>
            <a:xfrm>
              <a:off x="3614040" y="4919760"/>
              <a:ext cx="132624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Inventory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" name=""/>
            <p:cNvSpPr/>
            <p:nvPr/>
          </p:nvSpPr>
          <p:spPr>
            <a:xfrm>
              <a:off x="3648240" y="4910040"/>
              <a:ext cx="1856880" cy="1146240"/>
            </a:xfrm>
            <a:prstGeom prst="roundRect">
              <a:avLst>
                <a:gd name="adj" fmla="val 16667"/>
              </a:avLst>
            </a:prstGeom>
            <a:noFill/>
            <a:ln w="3816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32" name=""/>
          <p:cNvGrpSpPr/>
          <p:nvPr/>
        </p:nvGrpSpPr>
        <p:grpSpPr>
          <a:xfrm>
            <a:off x="6454800" y="4238640"/>
            <a:ext cx="1857240" cy="1145880"/>
            <a:chOff x="6454800" y="4238640"/>
            <a:chExt cx="1857240" cy="1145880"/>
          </a:xfrm>
        </p:grpSpPr>
        <p:sp>
          <p:nvSpPr>
            <p:cNvPr id="133" name=""/>
            <p:cNvSpPr/>
            <p:nvPr/>
          </p:nvSpPr>
          <p:spPr>
            <a:xfrm>
              <a:off x="6459120" y="4251240"/>
              <a:ext cx="138312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Payments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" name=""/>
            <p:cNvSpPr/>
            <p:nvPr/>
          </p:nvSpPr>
          <p:spPr>
            <a:xfrm>
              <a:off x="6454800" y="4238640"/>
              <a:ext cx="1857240" cy="1145880"/>
            </a:xfrm>
            <a:prstGeom prst="roundRect">
              <a:avLst>
                <a:gd name="adj" fmla="val 16667"/>
              </a:avLst>
            </a:prstGeom>
            <a:noFill/>
            <a:ln w="3816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35" name=""/>
          <p:cNvGrpSpPr/>
          <p:nvPr/>
        </p:nvGrpSpPr>
        <p:grpSpPr>
          <a:xfrm>
            <a:off x="6445080" y="1949400"/>
            <a:ext cx="1866600" cy="1145880"/>
            <a:chOff x="6445080" y="1949400"/>
            <a:chExt cx="1866600" cy="1145880"/>
          </a:xfrm>
        </p:grpSpPr>
        <p:sp>
          <p:nvSpPr>
            <p:cNvPr id="136" name=""/>
            <p:cNvSpPr/>
            <p:nvPr/>
          </p:nvSpPr>
          <p:spPr>
            <a:xfrm>
              <a:off x="6445080" y="1960560"/>
              <a:ext cx="129780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Logistics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" name=""/>
            <p:cNvSpPr/>
            <p:nvPr/>
          </p:nvSpPr>
          <p:spPr>
            <a:xfrm>
              <a:off x="6454800" y="1949400"/>
              <a:ext cx="1856880" cy="1145880"/>
            </a:xfrm>
            <a:prstGeom prst="roundRect">
              <a:avLst>
                <a:gd name="adj" fmla="val 16667"/>
              </a:avLst>
            </a:prstGeom>
            <a:noFill/>
            <a:ln w="3816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38" name=""/>
          <p:cNvGrpSpPr/>
          <p:nvPr/>
        </p:nvGrpSpPr>
        <p:grpSpPr>
          <a:xfrm>
            <a:off x="3602520" y="630360"/>
            <a:ext cx="1888200" cy="1145880"/>
            <a:chOff x="3602520" y="630360"/>
            <a:chExt cx="1888200" cy="1145880"/>
          </a:xfrm>
        </p:grpSpPr>
        <p:sp>
          <p:nvSpPr>
            <p:cNvPr id="139" name=""/>
            <p:cNvSpPr/>
            <p:nvPr/>
          </p:nvSpPr>
          <p:spPr>
            <a:xfrm>
              <a:off x="3602520" y="664920"/>
              <a:ext cx="91620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Credit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" name=""/>
            <p:cNvSpPr/>
            <p:nvPr/>
          </p:nvSpPr>
          <p:spPr>
            <a:xfrm>
              <a:off x="3633120" y="630360"/>
              <a:ext cx="1857600" cy="1145880"/>
            </a:xfrm>
            <a:prstGeom prst="roundRect">
              <a:avLst>
                <a:gd name="adj" fmla="val 16667"/>
              </a:avLst>
            </a:prstGeom>
            <a:noFill/>
            <a:ln w="3816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"/>
          <p:cNvSpPr/>
          <p:nvPr/>
        </p:nvSpPr>
        <p:spPr>
          <a:xfrm>
            <a:off x="137520" y="0"/>
            <a:ext cx="409680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0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Cost of Interaction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42" name=""/>
          <p:cNvGraphicFramePr/>
          <p:nvPr/>
        </p:nvGraphicFramePr>
        <p:xfrm>
          <a:off x="217440" y="909720"/>
          <a:ext cx="2876760" cy="28191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4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17440" y="909720"/>
                    <a:ext cx="2876760" cy="2819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44" name=""/>
          <p:cNvGraphicFramePr/>
          <p:nvPr/>
        </p:nvGraphicFramePr>
        <p:xfrm>
          <a:off x="5859360" y="880920"/>
          <a:ext cx="2838600" cy="278136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45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5859360" y="880920"/>
                    <a:ext cx="2838600" cy="2781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46" name=""/>
          <p:cNvGraphicFramePr/>
          <p:nvPr/>
        </p:nvGraphicFramePr>
        <p:xfrm>
          <a:off x="3063960" y="939960"/>
          <a:ext cx="2838240" cy="278100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147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3063960" y="939960"/>
                    <a:ext cx="2838240" cy="2781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48" name=""/>
          <p:cNvGraphicFramePr/>
          <p:nvPr/>
        </p:nvGraphicFramePr>
        <p:xfrm>
          <a:off x="285840" y="3790800"/>
          <a:ext cx="2838240" cy="278136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149" name="" descr="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285840" y="3790800"/>
                    <a:ext cx="2838240" cy="2781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50" name=""/>
          <p:cNvSpPr/>
          <p:nvPr/>
        </p:nvSpPr>
        <p:spPr>
          <a:xfrm>
            <a:off x="580680" y="800280"/>
            <a:ext cx="833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Mining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3428280" y="741240"/>
            <a:ext cx="127296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Financial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Institutions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6221880" y="831960"/>
            <a:ext cx="5749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U.S.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658080" y="3719520"/>
            <a:ext cx="653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India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336600" y="692280"/>
            <a:ext cx="2546280" cy="2778120"/>
          </a:xfrm>
          <a:custGeom>
            <a:avLst/>
            <a:gdLst>
              <a:gd name="textAreaLeft" fmla="*/ 124200 w 2546280"/>
              <a:gd name="textAreaRight" fmla="*/ 2422080 w 2546280"/>
              <a:gd name="textAreaTop" fmla="*/ 124200 h 2778120"/>
              <a:gd name="textAreaBottom" fmla="*/ 2653920 h 2778120"/>
            </a:gdLst>
            <a:ahLst/>
            <a:cxnLst/>
            <a:rect l="textAreaLeft" t="textAreaTop" r="textAreaRight" b="textAreaBottom"/>
            <a:pathLst>
              <a:path w="21600" h="23566">
                <a:moveTo>
                  <a:pt x="3600" y="0"/>
                </a:moveTo>
                <a:arcTo wR="3600" hR="3600" stAng="16200000" swAng="-5400000"/>
                <a:lnTo>
                  <a:pt x="0" y="19966"/>
                </a:lnTo>
                <a:arcTo wR="3600" hR="3600" stAng="10800000" swAng="-5400000"/>
                <a:lnTo>
                  <a:pt x="18000" y="2356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noFill/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3146400" y="692280"/>
            <a:ext cx="2548080" cy="2778120"/>
          </a:xfrm>
          <a:custGeom>
            <a:avLst/>
            <a:gdLst>
              <a:gd name="textAreaLeft" fmla="*/ 124200 w 2548080"/>
              <a:gd name="textAreaRight" fmla="*/ 2423880 w 2548080"/>
              <a:gd name="textAreaTop" fmla="*/ 124200 h 2778120"/>
              <a:gd name="textAreaBottom" fmla="*/ 2653920 h 2778120"/>
            </a:gdLst>
            <a:ahLst/>
            <a:cxnLst/>
            <a:rect l="textAreaLeft" t="textAreaTop" r="textAreaRight" b="textAreaBottom"/>
            <a:pathLst>
              <a:path w="21600" h="23550">
                <a:moveTo>
                  <a:pt x="3600" y="0"/>
                </a:moveTo>
                <a:arcTo wR="3600" hR="3600" stAng="16200000" swAng="-5400000"/>
                <a:lnTo>
                  <a:pt x="0" y="19950"/>
                </a:lnTo>
                <a:arcTo wR="3600" hR="3600" stAng="10800000" swAng="-5400000"/>
                <a:lnTo>
                  <a:pt x="18000" y="23550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noFill/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5935680" y="660240"/>
            <a:ext cx="2546280" cy="2778120"/>
          </a:xfrm>
          <a:custGeom>
            <a:avLst/>
            <a:gdLst>
              <a:gd name="textAreaLeft" fmla="*/ 124200 w 2546280"/>
              <a:gd name="textAreaRight" fmla="*/ 2422080 w 2546280"/>
              <a:gd name="textAreaTop" fmla="*/ 124200 h 2778120"/>
              <a:gd name="textAreaBottom" fmla="*/ 2653920 h 2778120"/>
            </a:gdLst>
            <a:ahLst/>
            <a:cxnLst/>
            <a:rect l="textAreaLeft" t="textAreaTop" r="textAreaRight" b="textAreaBottom"/>
            <a:pathLst>
              <a:path w="21600" h="23566">
                <a:moveTo>
                  <a:pt x="3600" y="0"/>
                </a:moveTo>
                <a:arcTo wR="3600" hR="3600" stAng="16200000" swAng="-5400000"/>
                <a:lnTo>
                  <a:pt x="0" y="19966"/>
                </a:lnTo>
                <a:arcTo wR="3600" hR="3600" stAng="10800000" swAng="-5400000"/>
                <a:lnTo>
                  <a:pt x="18000" y="2356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noFill/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334800" y="3573360"/>
            <a:ext cx="2546640" cy="2778120"/>
          </a:xfrm>
          <a:custGeom>
            <a:avLst/>
            <a:gdLst>
              <a:gd name="textAreaLeft" fmla="*/ 124200 w 2546640"/>
              <a:gd name="textAreaRight" fmla="*/ 2422440 w 2546640"/>
              <a:gd name="textAreaTop" fmla="*/ 124200 h 2778120"/>
              <a:gd name="textAreaBottom" fmla="*/ 2653920 h 2778120"/>
            </a:gdLst>
            <a:ahLst/>
            <a:cxnLst/>
            <a:rect l="textAreaLeft" t="textAreaTop" r="textAreaRight" b="textAreaBottom"/>
            <a:pathLst>
              <a:path w="21600" h="23563">
                <a:moveTo>
                  <a:pt x="3600" y="0"/>
                </a:moveTo>
                <a:arcTo wR="3600" hR="3600" stAng="16200000" swAng="-5400000"/>
                <a:lnTo>
                  <a:pt x="0" y="19963"/>
                </a:lnTo>
                <a:arcTo wR="3600" hR="3600" stAng="10800000" swAng="-5400000"/>
                <a:lnTo>
                  <a:pt x="18000" y="23563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noFill/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58" name="MapDots" descr=""/>
          <p:cNvPicPr/>
          <p:nvPr/>
        </p:nvPicPr>
        <p:blipFill>
          <a:blip r:embed="rId9"/>
          <a:stretch/>
        </p:blipFill>
        <p:spPr>
          <a:xfrm>
            <a:off x="5430960" y="4135320"/>
            <a:ext cx="3211560" cy="182880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</p:pic>
      <p:sp>
        <p:nvSpPr>
          <p:cNvPr id="159" name=""/>
          <p:cNvSpPr/>
          <p:nvPr/>
        </p:nvSpPr>
        <p:spPr>
          <a:xfrm>
            <a:off x="1088280" y="2000160"/>
            <a:ext cx="1231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30-40%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3912480" y="2000160"/>
            <a:ext cx="1231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60-70%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6901560" y="2000160"/>
            <a:ext cx="7909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55%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1131120" y="4873680"/>
            <a:ext cx="1231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40-50%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390240" y="6388200"/>
            <a:ext cx="1200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Source: McKinsey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"/>
          <p:cNvSpPr/>
          <p:nvPr/>
        </p:nvSpPr>
        <p:spPr>
          <a:xfrm>
            <a:off x="151200" y="0"/>
            <a:ext cx="415980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000" strike="noStrike" u="none">
                <a:solidFill>
                  <a:srgbClr val="ffb310"/>
                </a:solidFill>
                <a:effectLst/>
                <a:uFillTx/>
                <a:latin typeface="Arial Black"/>
              </a:rPr>
              <a:t>Business Structure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6000840" y="4718160"/>
            <a:ext cx="2838240" cy="1552320"/>
          </a:xfrm>
          <a:prstGeom prst="roundRect">
            <a:avLst>
              <a:gd name="adj" fmla="val 16667"/>
            </a:avLst>
          </a:prstGeom>
          <a:solidFill>
            <a:srgbClr val="095ba6"/>
          </a:solidFill>
          <a:ln w="0">
            <a:noFill/>
          </a:ln>
          <a:effectLst>
            <a:outerShdw dist="107932" dir="8100000" blurRad="0" rotWithShape="0">
              <a:srgbClr val="00824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412920" y="5816520"/>
            <a:ext cx="255240" cy="292320"/>
          </a:xfrm>
          <a:custGeom>
            <a:avLst/>
            <a:gdLst>
              <a:gd name="textAreaLeft" fmla="*/ 12240 w 255240"/>
              <a:gd name="textAreaRight" fmla="*/ 243000 w 255240"/>
              <a:gd name="textAreaTop" fmla="*/ 12240 h 292320"/>
              <a:gd name="textAreaBottom" fmla="*/ 280080 h 292320"/>
            </a:gdLst>
            <a:ahLst/>
            <a:cxnLst/>
            <a:rect l="textAreaLeft" t="textAreaTop" r="textAreaRight" b="textAreaBottom"/>
            <a:pathLst>
              <a:path w="21600" h="24734">
                <a:moveTo>
                  <a:pt x="3600" y="0"/>
                </a:moveTo>
                <a:arcTo wR="3600" hR="3600" stAng="16200000" swAng="-5400000"/>
                <a:lnTo>
                  <a:pt x="0" y="21134"/>
                </a:lnTo>
                <a:arcTo wR="3600" hR="3600" stAng="10800000" swAng="-5400000"/>
                <a:lnTo>
                  <a:pt x="18000" y="24734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682560" y="5962680"/>
            <a:ext cx="1346400" cy="0"/>
          </a:xfrm>
          <a:prstGeom prst="line">
            <a:avLst/>
          </a:prstGeom>
          <a:ln w="9360">
            <a:solidFill>
              <a:srgbClr val="00824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2279520" y="5962680"/>
            <a:ext cx="1392480" cy="0"/>
          </a:xfrm>
          <a:prstGeom prst="line">
            <a:avLst/>
          </a:prstGeom>
          <a:ln w="9360">
            <a:solidFill>
              <a:srgbClr val="00824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3925800" y="5962680"/>
            <a:ext cx="1360440" cy="0"/>
          </a:xfrm>
          <a:prstGeom prst="line">
            <a:avLst/>
          </a:prstGeom>
          <a:ln w="9360">
            <a:solidFill>
              <a:srgbClr val="00824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295200" y="5418000"/>
            <a:ext cx="498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.95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1877760" y="5418000"/>
            <a:ext cx="6256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1.10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3492360" y="5418000"/>
            <a:ext cx="6256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1.20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5101920" y="5418000"/>
            <a:ext cx="6256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1.10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1101600" y="5557680"/>
            <a:ext cx="498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.20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2724120" y="5557680"/>
            <a:ext cx="498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.20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4381200" y="5557680"/>
            <a:ext cx="498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.20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6002280" y="5251320"/>
            <a:ext cx="1298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ffb310"/>
                </a:solidFill>
                <a:effectLst/>
                <a:uFillTx/>
                <a:latin typeface="Arial"/>
              </a:rPr>
              <a:t>Transformation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sng">
                <a:solidFill>
                  <a:srgbClr val="ffb310"/>
                </a:solidFill>
                <a:effectLst/>
                <a:uFillTx/>
                <a:latin typeface="Arial"/>
              </a:rPr>
              <a:t>Costs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7328160" y="5251320"/>
            <a:ext cx="9597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ffb310"/>
                </a:solidFill>
                <a:effectLst/>
                <a:uFillTx/>
                <a:latin typeface="Arial"/>
              </a:rPr>
              <a:t>Interaction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sng">
                <a:solidFill>
                  <a:srgbClr val="ffb310"/>
                </a:solidFill>
                <a:effectLst/>
                <a:uFillTx/>
                <a:latin typeface="Arial"/>
              </a:rPr>
              <a:t>Costs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8268840" y="5251320"/>
            <a:ext cx="6040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ffb310"/>
                </a:solidFill>
                <a:effectLst/>
                <a:uFillTx/>
                <a:latin typeface="Arial"/>
              </a:rPr>
              <a:t>Total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sng">
                <a:solidFill>
                  <a:srgbClr val="ffb310"/>
                </a:solidFill>
                <a:effectLst/>
                <a:uFillTx/>
                <a:latin typeface="Arial"/>
              </a:rPr>
              <a:t>Costs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6036120" y="5829480"/>
            <a:ext cx="527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b310"/>
                </a:solidFill>
                <a:effectLst/>
                <a:uFillTx/>
                <a:latin typeface="Arial"/>
              </a:rPr>
              <a:t>4.35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7368480" y="5829480"/>
            <a:ext cx="428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b310"/>
                </a:solidFill>
                <a:effectLst/>
                <a:uFillTx/>
                <a:latin typeface="Arial"/>
              </a:rPr>
              <a:t>.60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8258400" y="5829480"/>
            <a:ext cx="527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b310"/>
                </a:solidFill>
                <a:effectLst/>
                <a:uFillTx/>
                <a:latin typeface="Arial"/>
              </a:rPr>
              <a:t>4.95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2019240" y="5816520"/>
            <a:ext cx="257400" cy="292320"/>
          </a:xfrm>
          <a:custGeom>
            <a:avLst/>
            <a:gdLst>
              <a:gd name="textAreaLeft" fmla="*/ 12240 w 257400"/>
              <a:gd name="textAreaRight" fmla="*/ 245160 w 257400"/>
              <a:gd name="textAreaTop" fmla="*/ 12240 h 292320"/>
              <a:gd name="textAreaBottom" fmla="*/ 280080 h 292320"/>
            </a:gdLst>
            <a:ahLst/>
            <a:cxnLst/>
            <a:rect l="textAreaLeft" t="textAreaTop" r="textAreaRight" b="textAreaBottom"/>
            <a:pathLst>
              <a:path w="21600" h="24526">
                <a:moveTo>
                  <a:pt x="3600" y="0"/>
                </a:moveTo>
                <a:arcTo wR="3600" hR="3600" stAng="16200000" swAng="-5400000"/>
                <a:lnTo>
                  <a:pt x="0" y="20926"/>
                </a:lnTo>
                <a:arcTo wR="3600" hR="3600" stAng="10800000" swAng="-5400000"/>
                <a:lnTo>
                  <a:pt x="18000" y="2452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3665520" y="5816520"/>
            <a:ext cx="257040" cy="292320"/>
          </a:xfrm>
          <a:custGeom>
            <a:avLst/>
            <a:gdLst>
              <a:gd name="textAreaLeft" fmla="*/ 12240 w 257040"/>
              <a:gd name="textAreaRight" fmla="*/ 244800 w 257040"/>
              <a:gd name="textAreaTop" fmla="*/ 12240 h 292320"/>
              <a:gd name="textAreaBottom" fmla="*/ 280080 h 292320"/>
            </a:gdLst>
            <a:ahLst/>
            <a:cxnLst/>
            <a:rect l="textAreaLeft" t="textAreaTop" r="textAreaRight" b="textAreaBottom"/>
            <a:pathLst>
              <a:path w="21600" h="24561">
                <a:moveTo>
                  <a:pt x="3600" y="0"/>
                </a:moveTo>
                <a:arcTo wR="3600" hR="3600" stAng="16200000" swAng="-5400000"/>
                <a:lnTo>
                  <a:pt x="0" y="20961"/>
                </a:lnTo>
                <a:arcTo wR="3600" hR="3600" stAng="10800000" swAng="-5400000"/>
                <a:lnTo>
                  <a:pt x="18000" y="24561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5281560" y="5816520"/>
            <a:ext cx="257400" cy="292320"/>
          </a:xfrm>
          <a:custGeom>
            <a:avLst/>
            <a:gdLst>
              <a:gd name="textAreaLeft" fmla="*/ 12240 w 257400"/>
              <a:gd name="textAreaRight" fmla="*/ 245160 w 257400"/>
              <a:gd name="textAreaTop" fmla="*/ 12240 h 292320"/>
              <a:gd name="textAreaBottom" fmla="*/ 280080 h 292320"/>
            </a:gdLst>
            <a:ahLst/>
            <a:cxnLst/>
            <a:rect l="textAreaLeft" t="textAreaTop" r="textAreaRight" b="textAreaBottom"/>
            <a:pathLst>
              <a:path w="21600" h="24526">
                <a:moveTo>
                  <a:pt x="3600" y="0"/>
                </a:moveTo>
                <a:arcTo wR="3600" hR="3600" stAng="16200000" swAng="-5400000"/>
                <a:lnTo>
                  <a:pt x="0" y="20926"/>
                </a:lnTo>
                <a:arcTo wR="3600" hR="3600" stAng="10800000" swAng="-5400000"/>
                <a:lnTo>
                  <a:pt x="18000" y="2452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6046200" y="4789440"/>
            <a:ext cx="1014120" cy="48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ffb310"/>
                </a:solidFill>
                <a:effectLst/>
                <a:uFillTx/>
                <a:latin typeface="Arial"/>
              </a:rPr>
              <a:t>Finished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ffb310"/>
                </a:solidFill>
                <a:effectLst/>
                <a:uFillTx/>
                <a:latin typeface="Arial"/>
              </a:rPr>
              <a:t>Product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 flipV="1">
            <a:off x="6966000" y="5016240"/>
            <a:ext cx="1592280" cy="12600"/>
          </a:xfrm>
          <a:prstGeom prst="line">
            <a:avLst/>
          </a:prstGeom>
          <a:ln w="3816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8718480" y="6481800"/>
            <a:ext cx="217440" cy="244440"/>
          </a:xfrm>
          <a:prstGeom prst="ellipse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7015C34-6C25-4470-98DE-CB1F9622CF20}" type="slidenum">
              <a:rPr b="1" i="1" lang="en-US" sz="1200" strike="noStrike" u="none">
                <a:solidFill>
                  <a:srgbClr val="ffb310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6002280" y="1773360"/>
            <a:ext cx="2840040" cy="1552320"/>
          </a:xfrm>
          <a:prstGeom prst="roundRect">
            <a:avLst>
              <a:gd name="adj" fmla="val 16667"/>
            </a:avLst>
          </a:prstGeom>
          <a:solidFill>
            <a:srgbClr val="095ba6"/>
          </a:solidFill>
          <a:ln w="0">
            <a:noFill/>
          </a:ln>
          <a:effectLst>
            <a:outerShdw dist="107932" dir="8100000" blurRad="0" rotWithShape="0">
              <a:srgbClr val="00824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282600" y="2413080"/>
            <a:ext cx="498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.90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1114200" y="657360"/>
            <a:ext cx="498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2770200" y="657360"/>
            <a:ext cx="498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4392360" y="657360"/>
            <a:ext cx="498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 flipV="1">
            <a:off x="642960" y="1163520"/>
            <a:ext cx="1446120" cy="1712880"/>
          </a:xfrm>
          <a:prstGeom prst="line">
            <a:avLst/>
          </a:prstGeom>
          <a:ln cap="rnd" w="1908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 flipV="1">
            <a:off x="635040" y="1769760"/>
            <a:ext cx="1444680" cy="1096920"/>
          </a:xfrm>
          <a:prstGeom prst="line">
            <a:avLst/>
          </a:prstGeom>
          <a:ln cap="rnd" w="1908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 flipV="1">
            <a:off x="635040" y="2308320"/>
            <a:ext cx="1438200" cy="568080"/>
          </a:xfrm>
          <a:prstGeom prst="line">
            <a:avLst/>
          </a:prstGeom>
          <a:ln w="28440">
            <a:solidFill>
              <a:srgbClr val="00824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 flipV="1">
            <a:off x="642960" y="2876400"/>
            <a:ext cx="1430280" cy="7920"/>
          </a:xfrm>
          <a:prstGeom prst="line">
            <a:avLst/>
          </a:prstGeom>
          <a:ln cap="rnd" w="1908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635040" y="2884320"/>
            <a:ext cx="1454040" cy="568440"/>
          </a:xfrm>
          <a:prstGeom prst="line">
            <a:avLst/>
          </a:prstGeom>
          <a:ln cap="rnd" w="1908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674640" y="2894040"/>
            <a:ext cx="1420920" cy="1170000"/>
          </a:xfrm>
          <a:prstGeom prst="line">
            <a:avLst/>
          </a:prstGeom>
          <a:ln cap="rnd" w="1908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666720" y="2867040"/>
            <a:ext cx="1484280" cy="1747800"/>
          </a:xfrm>
          <a:prstGeom prst="line">
            <a:avLst/>
          </a:prstGeom>
          <a:ln cap="rnd" w="1908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 flipV="1">
            <a:off x="2243160" y="1146240"/>
            <a:ext cx="1468440" cy="1117440"/>
          </a:xfrm>
          <a:prstGeom prst="line">
            <a:avLst/>
          </a:prstGeom>
          <a:ln cap="rnd" w="1908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 flipV="1">
            <a:off x="2243160" y="1770120"/>
            <a:ext cx="1484280" cy="503280"/>
          </a:xfrm>
          <a:prstGeom prst="line">
            <a:avLst/>
          </a:prstGeom>
          <a:ln cap="rnd" w="1908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2266920" y="2290680"/>
            <a:ext cx="1444680" cy="34920"/>
          </a:xfrm>
          <a:prstGeom prst="line">
            <a:avLst/>
          </a:prstGeom>
          <a:ln cap="rnd" w="1908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2274840" y="2273400"/>
            <a:ext cx="1460520" cy="603000"/>
          </a:xfrm>
          <a:prstGeom prst="line">
            <a:avLst/>
          </a:prstGeom>
          <a:ln cap="rnd" w="1908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2251080" y="2246400"/>
            <a:ext cx="1468440" cy="1224000"/>
          </a:xfrm>
          <a:prstGeom prst="line">
            <a:avLst/>
          </a:prstGeom>
          <a:ln cap="rnd" w="1908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2251080" y="2255760"/>
            <a:ext cx="1484280" cy="1808280"/>
          </a:xfrm>
          <a:prstGeom prst="line">
            <a:avLst/>
          </a:prstGeom>
          <a:ln w="28440">
            <a:solidFill>
              <a:srgbClr val="00824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2274840" y="2290680"/>
            <a:ext cx="1436760" cy="2341800"/>
          </a:xfrm>
          <a:prstGeom prst="line">
            <a:avLst/>
          </a:prstGeom>
          <a:ln cap="rnd" w="1908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 flipV="1">
            <a:off x="3857760" y="1163520"/>
            <a:ext cx="1469880" cy="2867040"/>
          </a:xfrm>
          <a:prstGeom prst="line">
            <a:avLst/>
          </a:prstGeom>
          <a:ln w="28440">
            <a:solidFill>
              <a:srgbClr val="00824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 flipV="1">
            <a:off x="3857760" y="1769760"/>
            <a:ext cx="1500120" cy="2260440"/>
          </a:xfrm>
          <a:prstGeom prst="line">
            <a:avLst/>
          </a:prstGeom>
          <a:ln cap="rnd" w="1908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 flipV="1">
            <a:off x="3857760" y="2280960"/>
            <a:ext cx="1515960" cy="1765080"/>
          </a:xfrm>
          <a:prstGeom prst="line">
            <a:avLst/>
          </a:prstGeom>
          <a:ln cap="rnd" w="1908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 flipV="1">
            <a:off x="3857760" y="2901960"/>
            <a:ext cx="1508040" cy="1162080"/>
          </a:xfrm>
          <a:prstGeom prst="line">
            <a:avLst/>
          </a:prstGeom>
          <a:ln cap="rnd" w="1908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 flipV="1">
            <a:off x="3857760" y="3479760"/>
            <a:ext cx="1469880" cy="549360"/>
          </a:xfrm>
          <a:prstGeom prst="line">
            <a:avLst/>
          </a:prstGeom>
          <a:ln cap="rnd" w="1908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 flipV="1">
            <a:off x="3857760" y="4021200"/>
            <a:ext cx="1493640" cy="7920"/>
          </a:xfrm>
          <a:prstGeom prst="line">
            <a:avLst/>
          </a:prstGeom>
          <a:ln cap="rnd" w="1260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3857760" y="4021200"/>
            <a:ext cx="1539720" cy="611280"/>
          </a:xfrm>
          <a:prstGeom prst="line">
            <a:avLst/>
          </a:prstGeom>
          <a:ln cap="rnd" w="1908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415800" y="1003320"/>
            <a:ext cx="257400" cy="291960"/>
          </a:xfrm>
          <a:custGeom>
            <a:avLst/>
            <a:gdLst>
              <a:gd name="textAreaLeft" fmla="*/ 12240 w 257400"/>
              <a:gd name="textAreaRight" fmla="*/ 245160 w 2574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496">
                <a:moveTo>
                  <a:pt x="3600" y="0"/>
                </a:moveTo>
                <a:arcTo wR="3600" hR="3600" stAng="16200000" swAng="-5400000"/>
                <a:lnTo>
                  <a:pt x="0" y="20896"/>
                </a:lnTo>
                <a:arcTo wR="3600" hR="3600" stAng="10800000" swAng="-5400000"/>
                <a:lnTo>
                  <a:pt x="18000" y="2449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415800" y="1573200"/>
            <a:ext cx="257400" cy="291960"/>
          </a:xfrm>
          <a:custGeom>
            <a:avLst/>
            <a:gdLst>
              <a:gd name="textAreaLeft" fmla="*/ 12240 w 257400"/>
              <a:gd name="textAreaRight" fmla="*/ 245160 w 2574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496">
                <a:moveTo>
                  <a:pt x="3600" y="0"/>
                </a:moveTo>
                <a:arcTo wR="3600" hR="3600" stAng="16200000" swAng="-5400000"/>
                <a:lnTo>
                  <a:pt x="0" y="20896"/>
                </a:lnTo>
                <a:arcTo wR="3600" hR="3600" stAng="10800000" swAng="-5400000"/>
                <a:lnTo>
                  <a:pt x="18000" y="2449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415800" y="2149560"/>
            <a:ext cx="257400" cy="291960"/>
          </a:xfrm>
          <a:custGeom>
            <a:avLst/>
            <a:gdLst>
              <a:gd name="textAreaLeft" fmla="*/ 12240 w 257400"/>
              <a:gd name="textAreaRight" fmla="*/ 245160 w 2574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496">
                <a:moveTo>
                  <a:pt x="3600" y="0"/>
                </a:moveTo>
                <a:arcTo wR="3600" hR="3600" stAng="16200000" swAng="-5400000"/>
                <a:lnTo>
                  <a:pt x="0" y="20896"/>
                </a:lnTo>
                <a:arcTo wR="3600" hR="3600" stAng="10800000" swAng="-5400000"/>
                <a:lnTo>
                  <a:pt x="18000" y="2449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415800" y="2727360"/>
            <a:ext cx="257400" cy="291960"/>
          </a:xfrm>
          <a:custGeom>
            <a:avLst/>
            <a:gdLst>
              <a:gd name="textAreaLeft" fmla="*/ 12240 w 257400"/>
              <a:gd name="textAreaRight" fmla="*/ 245160 w 2574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496">
                <a:moveTo>
                  <a:pt x="3600" y="0"/>
                </a:moveTo>
                <a:arcTo wR="3600" hR="3600" stAng="16200000" swAng="-5400000"/>
                <a:lnTo>
                  <a:pt x="0" y="20896"/>
                </a:lnTo>
                <a:arcTo wR="3600" hR="3600" stAng="10800000" swAng="-5400000"/>
                <a:lnTo>
                  <a:pt x="18000" y="2449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>
            <a:off x="415800" y="3313080"/>
            <a:ext cx="257400" cy="291960"/>
          </a:xfrm>
          <a:custGeom>
            <a:avLst/>
            <a:gdLst>
              <a:gd name="textAreaLeft" fmla="*/ 12240 w 257400"/>
              <a:gd name="textAreaRight" fmla="*/ 245160 w 2574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496">
                <a:moveTo>
                  <a:pt x="3600" y="0"/>
                </a:moveTo>
                <a:arcTo wR="3600" hR="3600" stAng="16200000" swAng="-5400000"/>
                <a:lnTo>
                  <a:pt x="0" y="20896"/>
                </a:lnTo>
                <a:arcTo wR="3600" hR="3600" stAng="10800000" swAng="-5400000"/>
                <a:lnTo>
                  <a:pt x="18000" y="2449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>
            <a:off x="415800" y="3889440"/>
            <a:ext cx="257400" cy="291960"/>
          </a:xfrm>
          <a:custGeom>
            <a:avLst/>
            <a:gdLst>
              <a:gd name="textAreaLeft" fmla="*/ 12240 w 257400"/>
              <a:gd name="textAreaRight" fmla="*/ 245160 w 2574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496">
                <a:moveTo>
                  <a:pt x="3600" y="0"/>
                </a:moveTo>
                <a:arcTo wR="3600" hR="3600" stAng="16200000" swAng="-5400000"/>
                <a:lnTo>
                  <a:pt x="0" y="20896"/>
                </a:lnTo>
                <a:arcTo wR="3600" hR="3600" stAng="10800000" swAng="-5400000"/>
                <a:lnTo>
                  <a:pt x="18000" y="2449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>
            <a:off x="415800" y="4465800"/>
            <a:ext cx="257400" cy="291960"/>
          </a:xfrm>
          <a:custGeom>
            <a:avLst/>
            <a:gdLst>
              <a:gd name="textAreaLeft" fmla="*/ 12240 w 257400"/>
              <a:gd name="textAreaRight" fmla="*/ 245160 w 2574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496">
                <a:moveTo>
                  <a:pt x="3600" y="0"/>
                </a:moveTo>
                <a:arcTo wR="3600" hR="3600" stAng="16200000" swAng="-5400000"/>
                <a:lnTo>
                  <a:pt x="0" y="20896"/>
                </a:lnTo>
                <a:arcTo wR="3600" hR="3600" stAng="10800000" swAng="-5400000"/>
                <a:lnTo>
                  <a:pt x="18000" y="2449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2023920" y="1003320"/>
            <a:ext cx="255600" cy="291960"/>
          </a:xfrm>
          <a:custGeom>
            <a:avLst/>
            <a:gdLst>
              <a:gd name="textAreaLeft" fmla="*/ 12240 w 255600"/>
              <a:gd name="textAreaRight" fmla="*/ 243360 w 2556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668">
                <a:moveTo>
                  <a:pt x="3600" y="0"/>
                </a:moveTo>
                <a:arcTo wR="3600" hR="3600" stAng="16200000" swAng="-5400000"/>
                <a:lnTo>
                  <a:pt x="0" y="21068"/>
                </a:lnTo>
                <a:arcTo wR="3600" hR="3600" stAng="10800000" swAng="-5400000"/>
                <a:lnTo>
                  <a:pt x="18000" y="24668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2023920" y="1573200"/>
            <a:ext cx="255600" cy="291960"/>
          </a:xfrm>
          <a:custGeom>
            <a:avLst/>
            <a:gdLst>
              <a:gd name="textAreaLeft" fmla="*/ 12240 w 255600"/>
              <a:gd name="textAreaRight" fmla="*/ 243360 w 2556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668">
                <a:moveTo>
                  <a:pt x="3600" y="0"/>
                </a:moveTo>
                <a:arcTo wR="3600" hR="3600" stAng="16200000" swAng="-5400000"/>
                <a:lnTo>
                  <a:pt x="0" y="21068"/>
                </a:lnTo>
                <a:arcTo wR="3600" hR="3600" stAng="10800000" swAng="-5400000"/>
                <a:lnTo>
                  <a:pt x="18000" y="24668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>
            <a:off x="2023920" y="2149560"/>
            <a:ext cx="255600" cy="291960"/>
          </a:xfrm>
          <a:custGeom>
            <a:avLst/>
            <a:gdLst>
              <a:gd name="textAreaLeft" fmla="*/ 12240 w 255600"/>
              <a:gd name="textAreaRight" fmla="*/ 243360 w 2556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668">
                <a:moveTo>
                  <a:pt x="3600" y="0"/>
                </a:moveTo>
                <a:arcTo wR="3600" hR="3600" stAng="16200000" swAng="-5400000"/>
                <a:lnTo>
                  <a:pt x="0" y="21068"/>
                </a:lnTo>
                <a:arcTo wR="3600" hR="3600" stAng="10800000" swAng="-5400000"/>
                <a:lnTo>
                  <a:pt x="18000" y="24668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>
            <a:off x="2023920" y="2727360"/>
            <a:ext cx="255600" cy="291960"/>
          </a:xfrm>
          <a:custGeom>
            <a:avLst/>
            <a:gdLst>
              <a:gd name="textAreaLeft" fmla="*/ 12240 w 255600"/>
              <a:gd name="textAreaRight" fmla="*/ 243360 w 2556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668">
                <a:moveTo>
                  <a:pt x="3600" y="0"/>
                </a:moveTo>
                <a:arcTo wR="3600" hR="3600" stAng="16200000" swAng="-5400000"/>
                <a:lnTo>
                  <a:pt x="0" y="21068"/>
                </a:lnTo>
                <a:arcTo wR="3600" hR="3600" stAng="10800000" swAng="-5400000"/>
                <a:lnTo>
                  <a:pt x="18000" y="24668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>
            <a:off x="2023920" y="3313080"/>
            <a:ext cx="255600" cy="291960"/>
          </a:xfrm>
          <a:custGeom>
            <a:avLst/>
            <a:gdLst>
              <a:gd name="textAreaLeft" fmla="*/ 12240 w 255600"/>
              <a:gd name="textAreaRight" fmla="*/ 243360 w 2556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668">
                <a:moveTo>
                  <a:pt x="3600" y="0"/>
                </a:moveTo>
                <a:arcTo wR="3600" hR="3600" stAng="16200000" swAng="-5400000"/>
                <a:lnTo>
                  <a:pt x="0" y="21068"/>
                </a:lnTo>
                <a:arcTo wR="3600" hR="3600" stAng="10800000" swAng="-5400000"/>
                <a:lnTo>
                  <a:pt x="18000" y="24668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>
            <a:off x="2023920" y="3889440"/>
            <a:ext cx="255600" cy="291960"/>
          </a:xfrm>
          <a:custGeom>
            <a:avLst/>
            <a:gdLst>
              <a:gd name="textAreaLeft" fmla="*/ 12240 w 255600"/>
              <a:gd name="textAreaRight" fmla="*/ 243360 w 2556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668">
                <a:moveTo>
                  <a:pt x="3600" y="0"/>
                </a:moveTo>
                <a:arcTo wR="3600" hR="3600" stAng="16200000" swAng="-5400000"/>
                <a:lnTo>
                  <a:pt x="0" y="21068"/>
                </a:lnTo>
                <a:arcTo wR="3600" hR="3600" stAng="10800000" swAng="-5400000"/>
                <a:lnTo>
                  <a:pt x="18000" y="24668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>
            <a:off x="2023920" y="4465800"/>
            <a:ext cx="255600" cy="291960"/>
          </a:xfrm>
          <a:custGeom>
            <a:avLst/>
            <a:gdLst>
              <a:gd name="textAreaLeft" fmla="*/ 12240 w 255600"/>
              <a:gd name="textAreaRight" fmla="*/ 243360 w 2556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668">
                <a:moveTo>
                  <a:pt x="3600" y="0"/>
                </a:moveTo>
                <a:arcTo wR="3600" hR="3600" stAng="16200000" swAng="-5400000"/>
                <a:lnTo>
                  <a:pt x="0" y="21068"/>
                </a:lnTo>
                <a:arcTo wR="3600" hR="3600" stAng="10800000" swAng="-5400000"/>
                <a:lnTo>
                  <a:pt x="18000" y="24668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3670200" y="1003320"/>
            <a:ext cx="257400" cy="291960"/>
          </a:xfrm>
          <a:custGeom>
            <a:avLst/>
            <a:gdLst>
              <a:gd name="textAreaLeft" fmla="*/ 12240 w 257400"/>
              <a:gd name="textAreaRight" fmla="*/ 245160 w 2574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496">
                <a:moveTo>
                  <a:pt x="3600" y="0"/>
                </a:moveTo>
                <a:arcTo wR="3600" hR="3600" stAng="16200000" swAng="-5400000"/>
                <a:lnTo>
                  <a:pt x="0" y="20896"/>
                </a:lnTo>
                <a:arcTo wR="3600" hR="3600" stAng="10800000" swAng="-5400000"/>
                <a:lnTo>
                  <a:pt x="18000" y="2449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3670200" y="1573200"/>
            <a:ext cx="257400" cy="291960"/>
          </a:xfrm>
          <a:custGeom>
            <a:avLst/>
            <a:gdLst>
              <a:gd name="textAreaLeft" fmla="*/ 12240 w 257400"/>
              <a:gd name="textAreaRight" fmla="*/ 245160 w 2574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496">
                <a:moveTo>
                  <a:pt x="3600" y="0"/>
                </a:moveTo>
                <a:arcTo wR="3600" hR="3600" stAng="16200000" swAng="-5400000"/>
                <a:lnTo>
                  <a:pt x="0" y="20896"/>
                </a:lnTo>
                <a:arcTo wR="3600" hR="3600" stAng="10800000" swAng="-5400000"/>
                <a:lnTo>
                  <a:pt x="18000" y="2449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3670200" y="2149560"/>
            <a:ext cx="257400" cy="291960"/>
          </a:xfrm>
          <a:custGeom>
            <a:avLst/>
            <a:gdLst>
              <a:gd name="textAreaLeft" fmla="*/ 12240 w 257400"/>
              <a:gd name="textAreaRight" fmla="*/ 245160 w 2574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496">
                <a:moveTo>
                  <a:pt x="3600" y="0"/>
                </a:moveTo>
                <a:arcTo wR="3600" hR="3600" stAng="16200000" swAng="-5400000"/>
                <a:lnTo>
                  <a:pt x="0" y="20896"/>
                </a:lnTo>
                <a:arcTo wR="3600" hR="3600" stAng="10800000" swAng="-5400000"/>
                <a:lnTo>
                  <a:pt x="18000" y="2449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>
            <a:off x="3670200" y="2727360"/>
            <a:ext cx="257400" cy="291960"/>
          </a:xfrm>
          <a:custGeom>
            <a:avLst/>
            <a:gdLst>
              <a:gd name="textAreaLeft" fmla="*/ 12240 w 257400"/>
              <a:gd name="textAreaRight" fmla="*/ 245160 w 2574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496">
                <a:moveTo>
                  <a:pt x="3600" y="0"/>
                </a:moveTo>
                <a:arcTo wR="3600" hR="3600" stAng="16200000" swAng="-5400000"/>
                <a:lnTo>
                  <a:pt x="0" y="20896"/>
                </a:lnTo>
                <a:arcTo wR="3600" hR="3600" stAng="10800000" swAng="-5400000"/>
                <a:lnTo>
                  <a:pt x="18000" y="2449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/>
          <p:nvPr/>
        </p:nvSpPr>
        <p:spPr>
          <a:xfrm>
            <a:off x="3670200" y="3313080"/>
            <a:ext cx="257400" cy="291960"/>
          </a:xfrm>
          <a:custGeom>
            <a:avLst/>
            <a:gdLst>
              <a:gd name="textAreaLeft" fmla="*/ 12240 w 257400"/>
              <a:gd name="textAreaRight" fmla="*/ 245160 w 2574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496">
                <a:moveTo>
                  <a:pt x="3600" y="0"/>
                </a:moveTo>
                <a:arcTo wR="3600" hR="3600" stAng="16200000" swAng="-5400000"/>
                <a:lnTo>
                  <a:pt x="0" y="20896"/>
                </a:lnTo>
                <a:arcTo wR="3600" hR="3600" stAng="10800000" swAng="-5400000"/>
                <a:lnTo>
                  <a:pt x="18000" y="2449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>
            <a:off x="3670200" y="3889440"/>
            <a:ext cx="257400" cy="291960"/>
          </a:xfrm>
          <a:custGeom>
            <a:avLst/>
            <a:gdLst>
              <a:gd name="textAreaLeft" fmla="*/ 12240 w 257400"/>
              <a:gd name="textAreaRight" fmla="*/ 245160 w 2574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496">
                <a:moveTo>
                  <a:pt x="3600" y="0"/>
                </a:moveTo>
                <a:arcTo wR="3600" hR="3600" stAng="16200000" swAng="-5400000"/>
                <a:lnTo>
                  <a:pt x="0" y="20896"/>
                </a:lnTo>
                <a:arcTo wR="3600" hR="3600" stAng="10800000" swAng="-5400000"/>
                <a:lnTo>
                  <a:pt x="18000" y="2449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>
            <a:off x="3670200" y="4465800"/>
            <a:ext cx="257400" cy="291960"/>
          </a:xfrm>
          <a:custGeom>
            <a:avLst/>
            <a:gdLst>
              <a:gd name="textAreaLeft" fmla="*/ 12240 w 257400"/>
              <a:gd name="textAreaRight" fmla="*/ 245160 w 2574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496">
                <a:moveTo>
                  <a:pt x="3600" y="0"/>
                </a:moveTo>
                <a:arcTo wR="3600" hR="3600" stAng="16200000" swAng="-5400000"/>
                <a:lnTo>
                  <a:pt x="0" y="20896"/>
                </a:lnTo>
                <a:arcTo wR="3600" hR="3600" stAng="10800000" swAng="-5400000"/>
                <a:lnTo>
                  <a:pt x="18000" y="2449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>
            <a:off x="5278320" y="1003320"/>
            <a:ext cx="257400" cy="291960"/>
          </a:xfrm>
          <a:custGeom>
            <a:avLst/>
            <a:gdLst>
              <a:gd name="textAreaLeft" fmla="*/ 12240 w 257400"/>
              <a:gd name="textAreaRight" fmla="*/ 245160 w 2574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496">
                <a:moveTo>
                  <a:pt x="3600" y="0"/>
                </a:moveTo>
                <a:arcTo wR="3600" hR="3600" stAng="16200000" swAng="-5400000"/>
                <a:lnTo>
                  <a:pt x="0" y="20896"/>
                </a:lnTo>
                <a:arcTo wR="3600" hR="3600" stAng="10800000" swAng="-5400000"/>
                <a:lnTo>
                  <a:pt x="18000" y="2449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5278320" y="1573200"/>
            <a:ext cx="257400" cy="291960"/>
          </a:xfrm>
          <a:custGeom>
            <a:avLst/>
            <a:gdLst>
              <a:gd name="textAreaLeft" fmla="*/ 12240 w 257400"/>
              <a:gd name="textAreaRight" fmla="*/ 245160 w 2574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496">
                <a:moveTo>
                  <a:pt x="3600" y="0"/>
                </a:moveTo>
                <a:arcTo wR="3600" hR="3600" stAng="16200000" swAng="-5400000"/>
                <a:lnTo>
                  <a:pt x="0" y="20896"/>
                </a:lnTo>
                <a:arcTo wR="3600" hR="3600" stAng="10800000" swAng="-5400000"/>
                <a:lnTo>
                  <a:pt x="18000" y="2449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>
            <a:off x="5278320" y="2149560"/>
            <a:ext cx="257400" cy="291960"/>
          </a:xfrm>
          <a:custGeom>
            <a:avLst/>
            <a:gdLst>
              <a:gd name="textAreaLeft" fmla="*/ 12240 w 257400"/>
              <a:gd name="textAreaRight" fmla="*/ 245160 w 2574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496">
                <a:moveTo>
                  <a:pt x="3600" y="0"/>
                </a:moveTo>
                <a:arcTo wR="3600" hR="3600" stAng="16200000" swAng="-5400000"/>
                <a:lnTo>
                  <a:pt x="0" y="20896"/>
                </a:lnTo>
                <a:arcTo wR="3600" hR="3600" stAng="10800000" swAng="-5400000"/>
                <a:lnTo>
                  <a:pt x="18000" y="2449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"/>
          <p:cNvSpPr/>
          <p:nvPr/>
        </p:nvSpPr>
        <p:spPr>
          <a:xfrm>
            <a:off x="5278320" y="2727360"/>
            <a:ext cx="257400" cy="291960"/>
          </a:xfrm>
          <a:custGeom>
            <a:avLst/>
            <a:gdLst>
              <a:gd name="textAreaLeft" fmla="*/ 12240 w 257400"/>
              <a:gd name="textAreaRight" fmla="*/ 245160 w 2574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496">
                <a:moveTo>
                  <a:pt x="3600" y="0"/>
                </a:moveTo>
                <a:arcTo wR="3600" hR="3600" stAng="16200000" swAng="-5400000"/>
                <a:lnTo>
                  <a:pt x="0" y="20896"/>
                </a:lnTo>
                <a:arcTo wR="3600" hR="3600" stAng="10800000" swAng="-5400000"/>
                <a:lnTo>
                  <a:pt x="18000" y="2449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"/>
          <p:cNvSpPr/>
          <p:nvPr/>
        </p:nvSpPr>
        <p:spPr>
          <a:xfrm>
            <a:off x="5278320" y="3313080"/>
            <a:ext cx="257400" cy="291960"/>
          </a:xfrm>
          <a:custGeom>
            <a:avLst/>
            <a:gdLst>
              <a:gd name="textAreaLeft" fmla="*/ 12240 w 257400"/>
              <a:gd name="textAreaRight" fmla="*/ 245160 w 2574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496">
                <a:moveTo>
                  <a:pt x="3600" y="0"/>
                </a:moveTo>
                <a:arcTo wR="3600" hR="3600" stAng="16200000" swAng="-5400000"/>
                <a:lnTo>
                  <a:pt x="0" y="20896"/>
                </a:lnTo>
                <a:arcTo wR="3600" hR="3600" stAng="10800000" swAng="-5400000"/>
                <a:lnTo>
                  <a:pt x="18000" y="2449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>
            <a:off x="5278320" y="3889440"/>
            <a:ext cx="257400" cy="291960"/>
          </a:xfrm>
          <a:custGeom>
            <a:avLst/>
            <a:gdLst>
              <a:gd name="textAreaLeft" fmla="*/ 12240 w 257400"/>
              <a:gd name="textAreaRight" fmla="*/ 245160 w 2574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496">
                <a:moveTo>
                  <a:pt x="3600" y="0"/>
                </a:moveTo>
                <a:arcTo wR="3600" hR="3600" stAng="16200000" swAng="-5400000"/>
                <a:lnTo>
                  <a:pt x="0" y="20896"/>
                </a:lnTo>
                <a:arcTo wR="3600" hR="3600" stAng="10800000" swAng="-5400000"/>
                <a:lnTo>
                  <a:pt x="18000" y="2449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>
            <a:off x="5278320" y="4465800"/>
            <a:ext cx="257400" cy="291960"/>
          </a:xfrm>
          <a:custGeom>
            <a:avLst/>
            <a:gdLst>
              <a:gd name="textAreaLeft" fmla="*/ 12240 w 257400"/>
              <a:gd name="textAreaRight" fmla="*/ 245160 w 2574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496">
                <a:moveTo>
                  <a:pt x="3600" y="0"/>
                </a:moveTo>
                <a:arcTo wR="3600" hR="3600" stAng="16200000" swAng="-5400000"/>
                <a:lnTo>
                  <a:pt x="0" y="20896"/>
                </a:lnTo>
                <a:arcTo wR="3600" hR="3600" stAng="10800000" swAng="-5400000"/>
                <a:lnTo>
                  <a:pt x="18000" y="2449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>
            <a:off x="1896840" y="1841400"/>
            <a:ext cx="498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.85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>
            <a:off x="3551040" y="3564000"/>
            <a:ext cx="498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.80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5143320" y="698400"/>
            <a:ext cx="498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.90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6031440" y="2851200"/>
            <a:ext cx="5752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b310"/>
                </a:solidFill>
                <a:effectLst/>
                <a:uFillTx/>
                <a:latin typeface="Arial"/>
              </a:rPr>
              <a:t>3.45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>
            <a:off x="7341120" y="2851200"/>
            <a:ext cx="5752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b310"/>
                </a:solidFill>
                <a:effectLst/>
                <a:uFillTx/>
                <a:latin typeface="Arial"/>
              </a:rPr>
              <a:t>3.00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>
            <a:off x="8279280" y="2851200"/>
            <a:ext cx="5752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b310"/>
                </a:solidFill>
                <a:effectLst/>
                <a:uFillTx/>
                <a:latin typeface="Arial"/>
              </a:rPr>
              <a:t>6.45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>
            <a:off x="6062040" y="1868400"/>
            <a:ext cx="1014120" cy="48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ffb310"/>
                </a:solidFill>
                <a:effectLst/>
                <a:uFillTx/>
                <a:latin typeface="Arial"/>
              </a:rPr>
              <a:t>Finished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ffb310"/>
                </a:solidFill>
                <a:effectLst/>
                <a:uFillTx/>
                <a:latin typeface="Arial"/>
              </a:rPr>
              <a:t>Product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 flipV="1">
            <a:off x="7035840" y="2071440"/>
            <a:ext cx="1592280" cy="12600"/>
          </a:xfrm>
          <a:prstGeom prst="line">
            <a:avLst/>
          </a:prstGeom>
          <a:ln w="3816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>
            <a:off x="7278840" y="515880"/>
            <a:ext cx="1623960" cy="708120"/>
          </a:xfrm>
          <a:prstGeom prst="roundRect">
            <a:avLst>
              <a:gd name="adj" fmla="val 16667"/>
            </a:avLst>
          </a:prstGeom>
          <a:solidFill>
            <a:srgbClr val="000000"/>
          </a:solidFill>
          <a:ln w="25560">
            <a:solidFill>
              <a:srgbClr val="ffb31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"/>
          <p:cNvSpPr/>
          <p:nvPr/>
        </p:nvSpPr>
        <p:spPr>
          <a:xfrm>
            <a:off x="7432560" y="655560"/>
            <a:ext cx="163800" cy="187560"/>
          </a:xfrm>
          <a:custGeom>
            <a:avLst/>
            <a:gdLst>
              <a:gd name="textAreaLeft" fmla="*/ 7920 w 163800"/>
              <a:gd name="textAreaRight" fmla="*/ 155880 w 163800"/>
              <a:gd name="textAreaTop" fmla="*/ 7920 h 187560"/>
              <a:gd name="textAreaBottom" fmla="*/ 179640 h 187560"/>
            </a:gdLst>
            <a:ahLst/>
            <a:cxnLst/>
            <a:rect l="textAreaLeft" t="textAreaTop" r="textAreaRight" b="textAreaBottom"/>
            <a:pathLst>
              <a:path w="21600" h="24726">
                <a:moveTo>
                  <a:pt x="3600" y="0"/>
                </a:moveTo>
                <a:arcTo wR="3600" hR="3600" stAng="16200000" swAng="-5400000"/>
                <a:lnTo>
                  <a:pt x="0" y="21126"/>
                </a:lnTo>
                <a:arcTo wR="3600" hR="3600" stAng="10800000" swAng="-5400000"/>
                <a:lnTo>
                  <a:pt x="18000" y="2472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"/>
          <p:cNvSpPr/>
          <p:nvPr/>
        </p:nvSpPr>
        <p:spPr>
          <a:xfrm>
            <a:off x="7372440" y="1055520"/>
            <a:ext cx="218880" cy="0"/>
          </a:xfrm>
          <a:prstGeom prst="line">
            <a:avLst/>
          </a:prstGeom>
          <a:ln w="9360">
            <a:solidFill>
              <a:srgbClr val="00824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>
            <a:off x="7559640" y="546120"/>
            <a:ext cx="12985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ffb310"/>
                </a:solidFill>
                <a:effectLst/>
                <a:uFillTx/>
                <a:latin typeface="Arial"/>
              </a:rPr>
              <a:t>Transformation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ffb310"/>
                </a:solidFill>
                <a:effectLst/>
                <a:uFillTx/>
                <a:latin typeface="Arial"/>
              </a:rPr>
              <a:t>Interaction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>
            <a:off x="6030720" y="2357280"/>
            <a:ext cx="1298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ffb310"/>
                </a:solidFill>
                <a:effectLst/>
                <a:uFillTx/>
                <a:latin typeface="Arial"/>
              </a:rPr>
              <a:t>Transformation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sng">
                <a:solidFill>
                  <a:srgbClr val="ffb310"/>
                </a:solidFill>
                <a:effectLst/>
                <a:uFillTx/>
                <a:latin typeface="Arial"/>
              </a:rPr>
              <a:t>Costs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>
            <a:off x="7356600" y="2357280"/>
            <a:ext cx="9597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ffb310"/>
                </a:solidFill>
                <a:effectLst/>
                <a:uFillTx/>
                <a:latin typeface="Arial"/>
              </a:rPr>
              <a:t>Interaction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sng">
                <a:solidFill>
                  <a:srgbClr val="ffb310"/>
                </a:solidFill>
                <a:effectLst/>
                <a:uFillTx/>
                <a:latin typeface="Arial"/>
              </a:rPr>
              <a:t>Costs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>
            <a:off x="8297280" y="2357280"/>
            <a:ext cx="6040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ffb310"/>
                </a:solidFill>
                <a:effectLst/>
                <a:uFillTx/>
                <a:latin typeface="Arial"/>
              </a:rPr>
              <a:t>Total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sng">
                <a:solidFill>
                  <a:srgbClr val="ffb310"/>
                </a:solidFill>
                <a:effectLst/>
                <a:uFillTx/>
                <a:latin typeface="Arial"/>
              </a:rPr>
              <a:t>Costs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"/>
          <p:cNvSpPr/>
          <p:nvPr/>
        </p:nvSpPr>
        <p:spPr>
          <a:xfrm>
            <a:off x="148680" y="0"/>
            <a:ext cx="562068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0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Cost of Teller Transaction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>
            <a:off x="1351080" y="1984320"/>
            <a:ext cx="714240" cy="3583080"/>
          </a:xfrm>
          <a:custGeom>
            <a:avLst/>
            <a:gdLst>
              <a:gd name="textAreaLeft" fmla="*/ 34560 w 714240"/>
              <a:gd name="textAreaRight" fmla="*/ 679680 w 714240"/>
              <a:gd name="textAreaTop" fmla="*/ 34560 h 3583080"/>
              <a:gd name="textAreaBottom" fmla="*/ 3548520 h 3583080"/>
            </a:gdLst>
            <a:ahLst/>
            <a:cxnLst/>
            <a:rect l="textAreaLeft" t="textAreaTop" r="textAreaRight" b="textAreaBottom"/>
            <a:pathLst>
              <a:path w="21600" h="108316">
                <a:moveTo>
                  <a:pt x="3600" y="0"/>
                </a:moveTo>
                <a:arcTo wR="3600" hR="3600" stAng="16200000" swAng="-5400000"/>
                <a:lnTo>
                  <a:pt x="0" y="104716"/>
                </a:lnTo>
                <a:arcTo wR="3600" hR="3600" stAng="10800000" swAng="-5400000"/>
                <a:lnTo>
                  <a:pt x="18000" y="10831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08240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>
            <a:off x="3378240" y="5351400"/>
            <a:ext cx="180324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>
            <a:off x="2602080" y="4186080"/>
            <a:ext cx="3016080" cy="180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5424840" y="1608120"/>
            <a:ext cx="943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$1.50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4877280" y="3808440"/>
            <a:ext cx="943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$0.30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>
            <a:off x="4475520" y="4970520"/>
            <a:ext cx="943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$0.01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>
            <a:off x="1994040" y="4195800"/>
            <a:ext cx="715680" cy="1371600"/>
          </a:xfrm>
          <a:custGeom>
            <a:avLst/>
            <a:gdLst>
              <a:gd name="textAreaLeft" fmla="*/ 34920 w 715680"/>
              <a:gd name="textAreaRight" fmla="*/ 680760 w 715680"/>
              <a:gd name="textAreaTop" fmla="*/ 34920 h 1371600"/>
              <a:gd name="textAreaBottom" fmla="*/ 1336680 h 1371600"/>
            </a:gdLst>
            <a:ahLst/>
            <a:cxnLst/>
            <a:rect l="textAreaLeft" t="textAreaTop" r="textAreaRight" b="textAreaBottom"/>
            <a:pathLst>
              <a:path w="21600" h="41386">
                <a:moveTo>
                  <a:pt x="3600" y="0"/>
                </a:moveTo>
                <a:arcTo wR="3600" hR="3600" stAng="16200000" swAng="-5400000"/>
                <a:lnTo>
                  <a:pt x="0" y="37786"/>
                </a:lnTo>
                <a:arcTo wR="3600" hR="3600" stAng="10800000" swAng="-5400000"/>
                <a:lnTo>
                  <a:pt x="18000" y="4138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08240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>
            <a:off x="2655720" y="5330880"/>
            <a:ext cx="716040" cy="236520"/>
          </a:xfrm>
          <a:prstGeom prst="roundRect">
            <a:avLst>
              <a:gd name="adj" fmla="val 16667"/>
            </a:avLst>
          </a:prstGeom>
          <a:solidFill>
            <a:srgbClr val="008240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>
            <a:off x="2013120" y="2009880"/>
            <a:ext cx="414000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1436760" y="5635800"/>
            <a:ext cx="7354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1985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(Bank)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>
            <a:off x="2044800" y="5635800"/>
            <a:ext cx="6858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(ATM)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"/>
          <p:cNvSpPr/>
          <p:nvPr/>
        </p:nvSpPr>
        <p:spPr>
          <a:xfrm>
            <a:off x="2746800" y="5635800"/>
            <a:ext cx="9532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(Internet)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"/>
          <p:cNvSpPr/>
          <p:nvPr/>
        </p:nvSpPr>
        <p:spPr>
          <a:xfrm>
            <a:off x="148680" y="0"/>
            <a:ext cx="826704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0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Length of Time to Provision Bandwidth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2" name=""/>
          <p:cNvSpPr/>
          <p:nvPr/>
        </p:nvSpPr>
        <p:spPr>
          <a:xfrm>
            <a:off x="1351080" y="1984320"/>
            <a:ext cx="714240" cy="3583080"/>
          </a:xfrm>
          <a:custGeom>
            <a:avLst/>
            <a:gdLst>
              <a:gd name="textAreaLeft" fmla="*/ 34560 w 714240"/>
              <a:gd name="textAreaRight" fmla="*/ 679680 w 714240"/>
              <a:gd name="textAreaTop" fmla="*/ 34560 h 3583080"/>
              <a:gd name="textAreaBottom" fmla="*/ 3548520 h 3583080"/>
            </a:gdLst>
            <a:ahLst/>
            <a:cxnLst/>
            <a:rect l="textAreaLeft" t="textAreaTop" r="textAreaRight" b="textAreaBottom"/>
            <a:pathLst>
              <a:path w="21600" h="108316">
                <a:moveTo>
                  <a:pt x="3600" y="0"/>
                </a:moveTo>
                <a:arcTo wR="3600" hR="3600" stAng="16200000" swAng="-5400000"/>
                <a:lnTo>
                  <a:pt x="0" y="104716"/>
                </a:lnTo>
                <a:arcTo wR="3600" hR="3600" stAng="10800000" swAng="-5400000"/>
                <a:lnTo>
                  <a:pt x="18000" y="10831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95ba6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3" name=""/>
          <p:cNvSpPr/>
          <p:nvPr/>
        </p:nvSpPr>
        <p:spPr>
          <a:xfrm>
            <a:off x="3378240" y="5351400"/>
            <a:ext cx="180324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"/>
          <p:cNvSpPr/>
          <p:nvPr/>
        </p:nvSpPr>
        <p:spPr>
          <a:xfrm>
            <a:off x="2602080" y="3005280"/>
            <a:ext cx="3016080" cy="144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>
            <a:off x="4771080" y="1608120"/>
            <a:ext cx="1705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6-8 months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"/>
          <p:cNvSpPr/>
          <p:nvPr/>
        </p:nvSpPr>
        <p:spPr>
          <a:xfrm>
            <a:off x="4212360" y="2627280"/>
            <a:ext cx="1705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2-3 months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7" name=""/>
          <p:cNvSpPr/>
          <p:nvPr/>
        </p:nvSpPr>
        <p:spPr>
          <a:xfrm>
            <a:off x="3830760" y="4970520"/>
            <a:ext cx="1680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 1 second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"/>
          <p:cNvSpPr/>
          <p:nvPr/>
        </p:nvSpPr>
        <p:spPr>
          <a:xfrm>
            <a:off x="1994040" y="2998800"/>
            <a:ext cx="715680" cy="2568600"/>
          </a:xfrm>
          <a:custGeom>
            <a:avLst/>
            <a:gdLst>
              <a:gd name="textAreaLeft" fmla="*/ 34920 w 715680"/>
              <a:gd name="textAreaRight" fmla="*/ 680760 w 715680"/>
              <a:gd name="textAreaTop" fmla="*/ 34920 h 2568600"/>
              <a:gd name="textAreaBottom" fmla="*/ 2533680 h 2568600"/>
            </a:gdLst>
            <a:ahLst/>
            <a:cxnLst/>
            <a:rect l="textAreaLeft" t="textAreaTop" r="textAreaRight" b="textAreaBottom"/>
            <a:pathLst>
              <a:path w="21600" h="77495">
                <a:moveTo>
                  <a:pt x="3600" y="0"/>
                </a:moveTo>
                <a:arcTo wR="3600" hR="3600" stAng="16200000" swAng="-5400000"/>
                <a:lnTo>
                  <a:pt x="0" y="73895"/>
                </a:lnTo>
                <a:arcTo wR="3600" hR="3600" stAng="10800000" swAng="-5400000"/>
                <a:lnTo>
                  <a:pt x="18000" y="77495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95ba6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"/>
          <p:cNvSpPr/>
          <p:nvPr/>
        </p:nvSpPr>
        <p:spPr>
          <a:xfrm>
            <a:off x="2655720" y="5330880"/>
            <a:ext cx="716040" cy="236520"/>
          </a:xfrm>
          <a:prstGeom prst="roundRect">
            <a:avLst>
              <a:gd name="adj" fmla="val 16667"/>
            </a:avLst>
          </a:prstGeom>
          <a:solidFill>
            <a:srgbClr val="095ba6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>
            <a:off x="2013120" y="2009880"/>
            <a:ext cx="414000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>
            <a:off x="1436760" y="563580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"/>
          <p:cNvSpPr/>
          <p:nvPr/>
        </p:nvSpPr>
        <p:spPr>
          <a:xfrm>
            <a:off x="2044440" y="5635800"/>
            <a:ext cx="7059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Today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"/>
          <p:cNvSpPr/>
          <p:nvPr/>
        </p:nvSpPr>
        <p:spPr>
          <a:xfrm>
            <a:off x="2748960" y="5635800"/>
            <a:ext cx="5673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Next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Year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"/>
          <p:cNvSpPr/>
          <p:nvPr/>
        </p:nvSpPr>
        <p:spPr>
          <a:xfrm>
            <a:off x="1271520" y="1146240"/>
            <a:ext cx="716040" cy="4421160"/>
          </a:xfrm>
          <a:custGeom>
            <a:avLst/>
            <a:gdLst>
              <a:gd name="textAreaLeft" fmla="*/ 34920 w 716040"/>
              <a:gd name="textAreaRight" fmla="*/ 681120 w 716040"/>
              <a:gd name="textAreaTop" fmla="*/ 34920 h 4421160"/>
              <a:gd name="textAreaBottom" fmla="*/ 4386240 h 4421160"/>
            </a:gdLst>
            <a:ahLst/>
            <a:cxnLst/>
            <a:rect l="textAreaLeft" t="textAreaTop" r="textAreaRight" b="textAreaBottom"/>
            <a:pathLst>
              <a:path w="21600" h="133312">
                <a:moveTo>
                  <a:pt x="3600" y="0"/>
                </a:moveTo>
                <a:arcTo wR="3600" hR="3600" stAng="16200000" swAng="-5400000"/>
                <a:lnTo>
                  <a:pt x="0" y="129712"/>
                </a:lnTo>
                <a:arcTo wR="3600" hR="3600" stAng="10800000" swAng="-5400000"/>
                <a:lnTo>
                  <a:pt x="18000" y="133312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e000c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"/>
          <p:cNvSpPr/>
          <p:nvPr/>
        </p:nvSpPr>
        <p:spPr>
          <a:xfrm>
            <a:off x="1295280" y="1643040"/>
            <a:ext cx="677880" cy="403200"/>
          </a:xfrm>
          <a:custGeom>
            <a:avLst/>
            <a:gdLst/>
            <a:ahLst/>
            <a:rect l="l" t="t" r="r" b="b"/>
            <a:pathLst>
              <a:path w="782" h="281">
                <a:moveTo>
                  <a:pt x="0" y="0"/>
                </a:moveTo>
                <a:lnTo>
                  <a:pt x="99" y="281"/>
                </a:lnTo>
                <a:lnTo>
                  <a:pt x="215" y="11"/>
                </a:lnTo>
                <a:lnTo>
                  <a:pt x="325" y="281"/>
                </a:lnTo>
                <a:lnTo>
                  <a:pt x="435" y="16"/>
                </a:lnTo>
                <a:lnTo>
                  <a:pt x="523" y="275"/>
                </a:lnTo>
                <a:lnTo>
                  <a:pt x="617" y="11"/>
                </a:lnTo>
                <a:lnTo>
                  <a:pt x="782" y="264"/>
                </a:lnTo>
              </a:path>
            </a:pathLst>
          </a:custGeom>
          <a:noFill/>
          <a:ln w="284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>
            <a:off x="149760" y="95400"/>
            <a:ext cx="833148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Length of Time to Execute a Long-Term Gas Contract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>
            <a:off x="1909800" y="1984320"/>
            <a:ext cx="714240" cy="3583080"/>
          </a:xfrm>
          <a:custGeom>
            <a:avLst/>
            <a:gdLst>
              <a:gd name="textAreaLeft" fmla="*/ 34560 w 714240"/>
              <a:gd name="textAreaRight" fmla="*/ 679680 w 714240"/>
              <a:gd name="textAreaTop" fmla="*/ 34560 h 3583080"/>
              <a:gd name="textAreaBottom" fmla="*/ 3548520 h 3583080"/>
            </a:gdLst>
            <a:ahLst/>
            <a:cxnLst/>
            <a:rect l="textAreaLeft" t="textAreaTop" r="textAreaRight" b="textAreaBottom"/>
            <a:pathLst>
              <a:path w="21600" h="108316">
                <a:moveTo>
                  <a:pt x="3600" y="0"/>
                </a:moveTo>
                <a:arcTo wR="3600" hR="3600" stAng="16200000" swAng="-5400000"/>
                <a:lnTo>
                  <a:pt x="0" y="104716"/>
                </a:lnTo>
                <a:arcTo wR="3600" hR="3600" stAng="10800000" swAng="-5400000"/>
                <a:lnTo>
                  <a:pt x="18000" y="10831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e000c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>
            <a:off x="3936960" y="5351400"/>
            <a:ext cx="180360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>
            <a:off x="3160800" y="3852720"/>
            <a:ext cx="301608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/>
          <p:nvPr/>
        </p:nvSpPr>
        <p:spPr>
          <a:xfrm>
            <a:off x="1933560" y="1168560"/>
            <a:ext cx="503388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>
            <a:off x="5558040" y="1608120"/>
            <a:ext cx="1434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9 months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>
            <a:off x="5151960" y="3475080"/>
            <a:ext cx="1298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 weeks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"/>
          <p:cNvSpPr/>
          <p:nvPr/>
        </p:nvSpPr>
        <p:spPr>
          <a:xfrm>
            <a:off x="4389480" y="4970520"/>
            <a:ext cx="1680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 1 second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>
            <a:off x="2552760" y="3854520"/>
            <a:ext cx="716040" cy="1712880"/>
          </a:xfrm>
          <a:custGeom>
            <a:avLst/>
            <a:gdLst>
              <a:gd name="textAreaLeft" fmla="*/ 34920 w 716040"/>
              <a:gd name="textAreaRight" fmla="*/ 681120 w 716040"/>
              <a:gd name="textAreaTop" fmla="*/ 34920 h 1712880"/>
              <a:gd name="textAreaBottom" fmla="*/ 1677960 h 1712880"/>
            </a:gdLst>
            <a:ahLst/>
            <a:cxnLst/>
            <a:rect l="textAreaLeft" t="textAreaTop" r="textAreaRight" b="textAreaBottom"/>
            <a:pathLst>
              <a:path w="21600" h="51655">
                <a:moveTo>
                  <a:pt x="3600" y="0"/>
                </a:moveTo>
                <a:arcTo wR="3600" hR="3600" stAng="16200000" swAng="-5400000"/>
                <a:lnTo>
                  <a:pt x="0" y="48055"/>
                </a:lnTo>
                <a:arcTo wR="3600" hR="3600" stAng="10800000" swAng="-5400000"/>
                <a:lnTo>
                  <a:pt x="18000" y="51655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e000c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>
            <a:off x="3214800" y="5330880"/>
            <a:ext cx="715680" cy="236520"/>
          </a:xfrm>
          <a:prstGeom prst="roundRect">
            <a:avLst>
              <a:gd name="adj" fmla="val 16667"/>
            </a:avLst>
          </a:prstGeom>
          <a:solidFill>
            <a:srgbClr val="fe000c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"/>
          <p:cNvSpPr/>
          <p:nvPr/>
        </p:nvSpPr>
        <p:spPr>
          <a:xfrm>
            <a:off x="2571840" y="2009880"/>
            <a:ext cx="414000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>
            <a:off x="5845680" y="785880"/>
            <a:ext cx="14511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2-3 years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8" name=""/>
          <p:cNvSpPr/>
          <p:nvPr/>
        </p:nvSpPr>
        <p:spPr>
          <a:xfrm>
            <a:off x="1343160" y="563580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1981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"/>
          <p:cNvSpPr/>
          <p:nvPr/>
        </p:nvSpPr>
        <p:spPr>
          <a:xfrm>
            <a:off x="1995480" y="563580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1989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0" name=""/>
          <p:cNvSpPr/>
          <p:nvPr/>
        </p:nvSpPr>
        <p:spPr>
          <a:xfrm>
            <a:off x="2679840" y="563580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/>
          <p:nvPr/>
        </p:nvSpPr>
        <p:spPr>
          <a:xfrm>
            <a:off x="3332160" y="563580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"/>
          <p:cNvSpPr/>
          <p:nvPr/>
        </p:nvSpPr>
        <p:spPr>
          <a:xfrm>
            <a:off x="6000840" y="4718160"/>
            <a:ext cx="2838240" cy="1552320"/>
          </a:xfrm>
          <a:prstGeom prst="roundRect">
            <a:avLst>
              <a:gd name="adj" fmla="val 16667"/>
            </a:avLst>
          </a:prstGeom>
          <a:solidFill>
            <a:srgbClr val="095ba6"/>
          </a:solidFill>
          <a:ln w="0">
            <a:noFill/>
          </a:ln>
          <a:effectLst>
            <a:outerShdw dist="107932" dir="8100000" blurRad="0" rotWithShape="0">
              <a:srgbClr val="00824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3" name=""/>
          <p:cNvSpPr/>
          <p:nvPr/>
        </p:nvSpPr>
        <p:spPr>
          <a:xfrm>
            <a:off x="412920" y="5816520"/>
            <a:ext cx="257040" cy="292320"/>
          </a:xfrm>
          <a:custGeom>
            <a:avLst/>
            <a:gdLst>
              <a:gd name="textAreaLeft" fmla="*/ 12240 w 257040"/>
              <a:gd name="textAreaRight" fmla="*/ 244800 w 257040"/>
              <a:gd name="textAreaTop" fmla="*/ 12240 h 292320"/>
              <a:gd name="textAreaBottom" fmla="*/ 280080 h 292320"/>
            </a:gdLst>
            <a:ahLst/>
            <a:cxnLst/>
            <a:rect l="textAreaLeft" t="textAreaTop" r="textAreaRight" b="textAreaBottom"/>
            <a:pathLst>
              <a:path w="21600" h="24561">
                <a:moveTo>
                  <a:pt x="3600" y="0"/>
                </a:moveTo>
                <a:arcTo wR="3600" hR="3600" stAng="16200000" swAng="-5400000"/>
                <a:lnTo>
                  <a:pt x="0" y="20961"/>
                </a:lnTo>
                <a:arcTo wR="3600" hR="3600" stAng="10800000" swAng="-5400000"/>
                <a:lnTo>
                  <a:pt x="18000" y="24561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4" name=""/>
          <p:cNvSpPr/>
          <p:nvPr/>
        </p:nvSpPr>
        <p:spPr>
          <a:xfrm>
            <a:off x="684360" y="5962680"/>
            <a:ext cx="1346040" cy="0"/>
          </a:xfrm>
          <a:prstGeom prst="line">
            <a:avLst/>
          </a:prstGeom>
          <a:ln w="9360">
            <a:solidFill>
              <a:srgbClr val="00824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5" name=""/>
          <p:cNvSpPr/>
          <p:nvPr/>
        </p:nvSpPr>
        <p:spPr>
          <a:xfrm>
            <a:off x="2281320" y="5962680"/>
            <a:ext cx="1392120" cy="0"/>
          </a:xfrm>
          <a:prstGeom prst="line">
            <a:avLst/>
          </a:prstGeom>
          <a:ln w="9360">
            <a:solidFill>
              <a:srgbClr val="00824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6" name=""/>
          <p:cNvSpPr/>
          <p:nvPr/>
        </p:nvSpPr>
        <p:spPr>
          <a:xfrm>
            <a:off x="3927600" y="5962680"/>
            <a:ext cx="1360440" cy="0"/>
          </a:xfrm>
          <a:prstGeom prst="line">
            <a:avLst/>
          </a:prstGeom>
          <a:ln w="9360">
            <a:solidFill>
              <a:srgbClr val="00824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"/>
          <p:cNvSpPr/>
          <p:nvPr/>
        </p:nvSpPr>
        <p:spPr>
          <a:xfrm>
            <a:off x="296640" y="5418000"/>
            <a:ext cx="498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.95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8" name=""/>
          <p:cNvSpPr/>
          <p:nvPr/>
        </p:nvSpPr>
        <p:spPr>
          <a:xfrm>
            <a:off x="1877760" y="5418000"/>
            <a:ext cx="6256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1.10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9" name=""/>
          <p:cNvSpPr/>
          <p:nvPr/>
        </p:nvSpPr>
        <p:spPr>
          <a:xfrm>
            <a:off x="3493800" y="5418000"/>
            <a:ext cx="6256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1.20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0" name=""/>
          <p:cNvSpPr/>
          <p:nvPr/>
        </p:nvSpPr>
        <p:spPr>
          <a:xfrm>
            <a:off x="5103720" y="5418000"/>
            <a:ext cx="6256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1.10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1" name=""/>
          <p:cNvSpPr/>
          <p:nvPr/>
        </p:nvSpPr>
        <p:spPr>
          <a:xfrm>
            <a:off x="1103040" y="5557680"/>
            <a:ext cx="498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.20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2" name=""/>
          <p:cNvSpPr/>
          <p:nvPr/>
        </p:nvSpPr>
        <p:spPr>
          <a:xfrm>
            <a:off x="2725560" y="5557680"/>
            <a:ext cx="498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.20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" name=""/>
          <p:cNvSpPr/>
          <p:nvPr/>
        </p:nvSpPr>
        <p:spPr>
          <a:xfrm>
            <a:off x="4383000" y="5557680"/>
            <a:ext cx="498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.20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" name=""/>
          <p:cNvSpPr/>
          <p:nvPr/>
        </p:nvSpPr>
        <p:spPr>
          <a:xfrm>
            <a:off x="5945040" y="5251320"/>
            <a:ext cx="1298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ffb310"/>
                </a:solidFill>
                <a:effectLst/>
                <a:uFillTx/>
                <a:latin typeface="Arial"/>
              </a:rPr>
              <a:t>Transformation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sng">
                <a:solidFill>
                  <a:srgbClr val="ffb310"/>
                </a:solidFill>
                <a:effectLst/>
                <a:uFillTx/>
                <a:latin typeface="Arial"/>
              </a:rPr>
              <a:t>Costs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5" name=""/>
          <p:cNvSpPr/>
          <p:nvPr/>
        </p:nvSpPr>
        <p:spPr>
          <a:xfrm>
            <a:off x="7270920" y="5251320"/>
            <a:ext cx="9597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ffb310"/>
                </a:solidFill>
                <a:effectLst/>
                <a:uFillTx/>
                <a:latin typeface="Arial"/>
              </a:rPr>
              <a:t>Interaction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sng">
                <a:solidFill>
                  <a:srgbClr val="ffb310"/>
                </a:solidFill>
                <a:effectLst/>
                <a:uFillTx/>
                <a:latin typeface="Arial"/>
              </a:rPr>
              <a:t>Costs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" name=""/>
          <p:cNvSpPr/>
          <p:nvPr/>
        </p:nvSpPr>
        <p:spPr>
          <a:xfrm>
            <a:off x="8211600" y="5251320"/>
            <a:ext cx="6040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ffb310"/>
                </a:solidFill>
                <a:effectLst/>
                <a:uFillTx/>
                <a:latin typeface="Arial"/>
              </a:rPr>
              <a:t>Total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sng">
                <a:solidFill>
                  <a:srgbClr val="ffb310"/>
                </a:solidFill>
                <a:effectLst/>
                <a:uFillTx/>
                <a:latin typeface="Arial"/>
              </a:rPr>
              <a:t>Costs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7" name=""/>
          <p:cNvSpPr/>
          <p:nvPr/>
        </p:nvSpPr>
        <p:spPr>
          <a:xfrm>
            <a:off x="5993280" y="5802480"/>
            <a:ext cx="5752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b310"/>
                </a:solidFill>
                <a:effectLst/>
                <a:uFillTx/>
                <a:latin typeface="Arial"/>
              </a:rPr>
              <a:t>4.35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8" name=""/>
          <p:cNvSpPr/>
          <p:nvPr/>
        </p:nvSpPr>
        <p:spPr>
          <a:xfrm>
            <a:off x="7333200" y="5802480"/>
            <a:ext cx="4626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b310"/>
                </a:solidFill>
                <a:effectLst/>
                <a:uFillTx/>
                <a:latin typeface="Arial"/>
              </a:rPr>
              <a:t>.60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9" name=""/>
          <p:cNvSpPr/>
          <p:nvPr/>
        </p:nvSpPr>
        <p:spPr>
          <a:xfrm>
            <a:off x="8215560" y="5802480"/>
            <a:ext cx="5752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b310"/>
                </a:solidFill>
                <a:effectLst/>
                <a:uFillTx/>
                <a:latin typeface="Arial"/>
              </a:rPr>
              <a:t>4.95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0" name=""/>
          <p:cNvSpPr/>
          <p:nvPr/>
        </p:nvSpPr>
        <p:spPr>
          <a:xfrm>
            <a:off x="2021040" y="5816520"/>
            <a:ext cx="257040" cy="292320"/>
          </a:xfrm>
          <a:custGeom>
            <a:avLst/>
            <a:gdLst>
              <a:gd name="textAreaLeft" fmla="*/ 12240 w 257040"/>
              <a:gd name="textAreaRight" fmla="*/ 244800 w 257040"/>
              <a:gd name="textAreaTop" fmla="*/ 12240 h 292320"/>
              <a:gd name="textAreaBottom" fmla="*/ 280080 h 292320"/>
            </a:gdLst>
            <a:ahLst/>
            <a:cxnLst/>
            <a:rect l="textAreaLeft" t="textAreaTop" r="textAreaRight" b="textAreaBottom"/>
            <a:pathLst>
              <a:path w="21600" h="24561">
                <a:moveTo>
                  <a:pt x="3600" y="0"/>
                </a:moveTo>
                <a:arcTo wR="3600" hR="3600" stAng="16200000" swAng="-5400000"/>
                <a:lnTo>
                  <a:pt x="0" y="20961"/>
                </a:lnTo>
                <a:arcTo wR="3600" hR="3600" stAng="10800000" swAng="-5400000"/>
                <a:lnTo>
                  <a:pt x="18000" y="24561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"/>
          <p:cNvSpPr/>
          <p:nvPr/>
        </p:nvSpPr>
        <p:spPr>
          <a:xfrm>
            <a:off x="3666960" y="5816520"/>
            <a:ext cx="257400" cy="292320"/>
          </a:xfrm>
          <a:custGeom>
            <a:avLst/>
            <a:gdLst>
              <a:gd name="textAreaLeft" fmla="*/ 12240 w 257400"/>
              <a:gd name="textAreaRight" fmla="*/ 245160 w 257400"/>
              <a:gd name="textAreaTop" fmla="*/ 12240 h 292320"/>
              <a:gd name="textAreaBottom" fmla="*/ 280080 h 292320"/>
            </a:gdLst>
            <a:ahLst/>
            <a:cxnLst/>
            <a:rect l="textAreaLeft" t="textAreaTop" r="textAreaRight" b="textAreaBottom"/>
            <a:pathLst>
              <a:path w="21600" h="24526">
                <a:moveTo>
                  <a:pt x="3600" y="0"/>
                </a:moveTo>
                <a:arcTo wR="3600" hR="3600" stAng="16200000" swAng="-5400000"/>
                <a:lnTo>
                  <a:pt x="0" y="20926"/>
                </a:lnTo>
                <a:arcTo wR="3600" hR="3600" stAng="10800000" swAng="-5400000"/>
                <a:lnTo>
                  <a:pt x="18000" y="2452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2" name=""/>
          <p:cNvSpPr/>
          <p:nvPr/>
        </p:nvSpPr>
        <p:spPr>
          <a:xfrm>
            <a:off x="5283360" y="5816520"/>
            <a:ext cx="257040" cy="292320"/>
          </a:xfrm>
          <a:custGeom>
            <a:avLst/>
            <a:gdLst>
              <a:gd name="textAreaLeft" fmla="*/ 12240 w 257040"/>
              <a:gd name="textAreaRight" fmla="*/ 244800 w 257040"/>
              <a:gd name="textAreaTop" fmla="*/ 12240 h 292320"/>
              <a:gd name="textAreaBottom" fmla="*/ 280080 h 292320"/>
            </a:gdLst>
            <a:ahLst/>
            <a:cxnLst/>
            <a:rect l="textAreaLeft" t="textAreaTop" r="textAreaRight" b="textAreaBottom"/>
            <a:pathLst>
              <a:path w="21600" h="24561">
                <a:moveTo>
                  <a:pt x="3600" y="0"/>
                </a:moveTo>
                <a:arcTo wR="3600" hR="3600" stAng="16200000" swAng="-5400000"/>
                <a:lnTo>
                  <a:pt x="0" y="20961"/>
                </a:lnTo>
                <a:arcTo wR="3600" hR="3600" stAng="10800000" swAng="-5400000"/>
                <a:lnTo>
                  <a:pt x="18000" y="24561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3" name=""/>
          <p:cNvSpPr/>
          <p:nvPr/>
        </p:nvSpPr>
        <p:spPr>
          <a:xfrm>
            <a:off x="6046200" y="4799160"/>
            <a:ext cx="1014120" cy="48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ffb310"/>
                </a:solidFill>
                <a:effectLst/>
                <a:uFillTx/>
                <a:latin typeface="Arial"/>
              </a:rPr>
              <a:t>Finished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ffb310"/>
                </a:solidFill>
                <a:effectLst/>
                <a:uFillTx/>
                <a:latin typeface="Arial"/>
              </a:rPr>
              <a:t>Product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4" name=""/>
          <p:cNvSpPr/>
          <p:nvPr/>
        </p:nvSpPr>
        <p:spPr>
          <a:xfrm flipV="1">
            <a:off x="6966000" y="5025600"/>
            <a:ext cx="1592280" cy="12600"/>
          </a:xfrm>
          <a:prstGeom prst="line">
            <a:avLst/>
          </a:prstGeom>
          <a:ln w="3816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5" name=""/>
          <p:cNvSpPr/>
          <p:nvPr/>
        </p:nvSpPr>
        <p:spPr>
          <a:xfrm>
            <a:off x="8718480" y="6481800"/>
            <a:ext cx="216000" cy="244440"/>
          </a:xfrm>
          <a:prstGeom prst="ellipse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38E53BB-C754-4A52-B437-1FC57D4D5F33}" type="slidenum">
              <a:rPr b="1" i="1" lang="en-US" sz="1200" strike="noStrike" u="none">
                <a:solidFill>
                  <a:srgbClr val="ffb310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6" name=""/>
          <p:cNvSpPr/>
          <p:nvPr/>
        </p:nvSpPr>
        <p:spPr>
          <a:xfrm>
            <a:off x="6002280" y="1773360"/>
            <a:ext cx="2840040" cy="1552320"/>
          </a:xfrm>
          <a:prstGeom prst="roundRect">
            <a:avLst>
              <a:gd name="adj" fmla="val 16667"/>
            </a:avLst>
          </a:prstGeom>
          <a:solidFill>
            <a:srgbClr val="095ba6"/>
          </a:solidFill>
          <a:ln w="0">
            <a:noFill/>
          </a:ln>
          <a:effectLst>
            <a:outerShdw dist="107932" dir="8100000" blurRad="0" rotWithShape="0">
              <a:srgbClr val="00824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7" name=""/>
          <p:cNvSpPr/>
          <p:nvPr/>
        </p:nvSpPr>
        <p:spPr>
          <a:xfrm>
            <a:off x="284040" y="2413080"/>
            <a:ext cx="498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.90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8" name=""/>
          <p:cNvSpPr/>
          <p:nvPr/>
        </p:nvSpPr>
        <p:spPr>
          <a:xfrm flipV="1">
            <a:off x="644400" y="1163520"/>
            <a:ext cx="1444680" cy="1712880"/>
          </a:xfrm>
          <a:prstGeom prst="line">
            <a:avLst/>
          </a:prstGeom>
          <a:ln cap="rnd" w="1908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9" name=""/>
          <p:cNvSpPr/>
          <p:nvPr/>
        </p:nvSpPr>
        <p:spPr>
          <a:xfrm flipV="1">
            <a:off x="636480" y="1769760"/>
            <a:ext cx="1444680" cy="1096920"/>
          </a:xfrm>
          <a:prstGeom prst="line">
            <a:avLst/>
          </a:prstGeom>
          <a:ln cap="rnd" w="1908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0" name=""/>
          <p:cNvSpPr/>
          <p:nvPr/>
        </p:nvSpPr>
        <p:spPr>
          <a:xfrm flipV="1">
            <a:off x="636480" y="2308320"/>
            <a:ext cx="1438560" cy="568080"/>
          </a:xfrm>
          <a:prstGeom prst="line">
            <a:avLst/>
          </a:prstGeom>
          <a:ln w="28440">
            <a:solidFill>
              <a:srgbClr val="00824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1" name=""/>
          <p:cNvSpPr/>
          <p:nvPr/>
        </p:nvSpPr>
        <p:spPr>
          <a:xfrm flipV="1">
            <a:off x="644400" y="2876400"/>
            <a:ext cx="1430640" cy="7920"/>
          </a:xfrm>
          <a:prstGeom prst="line">
            <a:avLst/>
          </a:prstGeom>
          <a:ln cap="rnd" w="1908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2" name=""/>
          <p:cNvSpPr/>
          <p:nvPr/>
        </p:nvSpPr>
        <p:spPr>
          <a:xfrm>
            <a:off x="636480" y="2884320"/>
            <a:ext cx="1452600" cy="568440"/>
          </a:xfrm>
          <a:prstGeom prst="line">
            <a:avLst/>
          </a:prstGeom>
          <a:ln cap="rnd" w="1908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3" name=""/>
          <p:cNvSpPr/>
          <p:nvPr/>
        </p:nvSpPr>
        <p:spPr>
          <a:xfrm>
            <a:off x="676440" y="2894040"/>
            <a:ext cx="1420560" cy="1170000"/>
          </a:xfrm>
          <a:prstGeom prst="line">
            <a:avLst/>
          </a:prstGeom>
          <a:ln cap="rnd" w="1908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4" name=""/>
          <p:cNvSpPr/>
          <p:nvPr/>
        </p:nvSpPr>
        <p:spPr>
          <a:xfrm>
            <a:off x="666720" y="2867040"/>
            <a:ext cx="1486080" cy="1747800"/>
          </a:xfrm>
          <a:prstGeom prst="line">
            <a:avLst/>
          </a:prstGeom>
          <a:ln cap="rnd" w="1908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5" name=""/>
          <p:cNvSpPr/>
          <p:nvPr/>
        </p:nvSpPr>
        <p:spPr>
          <a:xfrm flipV="1">
            <a:off x="2244600" y="1146240"/>
            <a:ext cx="1468440" cy="1117440"/>
          </a:xfrm>
          <a:prstGeom prst="line">
            <a:avLst/>
          </a:prstGeom>
          <a:ln cap="rnd" w="1908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6" name=""/>
          <p:cNvSpPr/>
          <p:nvPr/>
        </p:nvSpPr>
        <p:spPr>
          <a:xfrm flipV="1">
            <a:off x="2244600" y="1770120"/>
            <a:ext cx="1482840" cy="503280"/>
          </a:xfrm>
          <a:prstGeom prst="line">
            <a:avLst/>
          </a:prstGeom>
          <a:ln cap="rnd" w="1908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7" name=""/>
          <p:cNvSpPr/>
          <p:nvPr/>
        </p:nvSpPr>
        <p:spPr>
          <a:xfrm>
            <a:off x="2266920" y="2290680"/>
            <a:ext cx="1446120" cy="34920"/>
          </a:xfrm>
          <a:prstGeom prst="line">
            <a:avLst/>
          </a:prstGeom>
          <a:ln cap="rnd" w="1908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8" name=""/>
          <p:cNvSpPr/>
          <p:nvPr/>
        </p:nvSpPr>
        <p:spPr>
          <a:xfrm>
            <a:off x="2276640" y="2273400"/>
            <a:ext cx="1460160" cy="603000"/>
          </a:xfrm>
          <a:prstGeom prst="line">
            <a:avLst/>
          </a:prstGeom>
          <a:ln cap="rnd" w="1908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9" name=""/>
          <p:cNvSpPr/>
          <p:nvPr/>
        </p:nvSpPr>
        <p:spPr>
          <a:xfrm>
            <a:off x="2252520" y="2246400"/>
            <a:ext cx="1468440" cy="1224000"/>
          </a:xfrm>
          <a:prstGeom prst="line">
            <a:avLst/>
          </a:prstGeom>
          <a:ln cap="rnd" w="1908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0" name=""/>
          <p:cNvSpPr/>
          <p:nvPr/>
        </p:nvSpPr>
        <p:spPr>
          <a:xfrm>
            <a:off x="2252520" y="2255760"/>
            <a:ext cx="1484280" cy="1808280"/>
          </a:xfrm>
          <a:prstGeom prst="line">
            <a:avLst/>
          </a:prstGeom>
          <a:ln w="28440">
            <a:solidFill>
              <a:srgbClr val="00824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1" name=""/>
          <p:cNvSpPr/>
          <p:nvPr/>
        </p:nvSpPr>
        <p:spPr>
          <a:xfrm>
            <a:off x="2276640" y="2290680"/>
            <a:ext cx="1436400" cy="2341800"/>
          </a:xfrm>
          <a:prstGeom prst="line">
            <a:avLst/>
          </a:prstGeom>
          <a:ln cap="rnd" w="1908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2" name=""/>
          <p:cNvSpPr/>
          <p:nvPr/>
        </p:nvSpPr>
        <p:spPr>
          <a:xfrm flipV="1">
            <a:off x="3859200" y="1163520"/>
            <a:ext cx="1468440" cy="2867040"/>
          </a:xfrm>
          <a:prstGeom prst="line">
            <a:avLst/>
          </a:prstGeom>
          <a:ln w="28440">
            <a:solidFill>
              <a:srgbClr val="00824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3" name=""/>
          <p:cNvSpPr/>
          <p:nvPr/>
        </p:nvSpPr>
        <p:spPr>
          <a:xfrm flipV="1">
            <a:off x="3859200" y="1769760"/>
            <a:ext cx="1500120" cy="2260440"/>
          </a:xfrm>
          <a:prstGeom prst="line">
            <a:avLst/>
          </a:prstGeom>
          <a:ln cap="rnd" w="1908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4" name=""/>
          <p:cNvSpPr/>
          <p:nvPr/>
        </p:nvSpPr>
        <p:spPr>
          <a:xfrm flipV="1">
            <a:off x="3859200" y="2280960"/>
            <a:ext cx="1515960" cy="1765080"/>
          </a:xfrm>
          <a:prstGeom prst="line">
            <a:avLst/>
          </a:prstGeom>
          <a:ln cap="rnd" w="1908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5" name=""/>
          <p:cNvSpPr/>
          <p:nvPr/>
        </p:nvSpPr>
        <p:spPr>
          <a:xfrm flipV="1">
            <a:off x="3859200" y="2901960"/>
            <a:ext cx="1508040" cy="1162080"/>
          </a:xfrm>
          <a:prstGeom prst="line">
            <a:avLst/>
          </a:prstGeom>
          <a:ln cap="rnd" w="1908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6" name=""/>
          <p:cNvSpPr/>
          <p:nvPr/>
        </p:nvSpPr>
        <p:spPr>
          <a:xfrm flipV="1">
            <a:off x="3859200" y="3479760"/>
            <a:ext cx="1468440" cy="549360"/>
          </a:xfrm>
          <a:prstGeom prst="line">
            <a:avLst/>
          </a:prstGeom>
          <a:ln cap="rnd" w="1908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7" name=""/>
          <p:cNvSpPr/>
          <p:nvPr/>
        </p:nvSpPr>
        <p:spPr>
          <a:xfrm flipV="1">
            <a:off x="3859200" y="4021200"/>
            <a:ext cx="1494000" cy="7920"/>
          </a:xfrm>
          <a:prstGeom prst="line">
            <a:avLst/>
          </a:prstGeom>
          <a:ln cap="rnd" w="1260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8" name=""/>
          <p:cNvSpPr/>
          <p:nvPr/>
        </p:nvSpPr>
        <p:spPr>
          <a:xfrm>
            <a:off x="3859200" y="4021200"/>
            <a:ext cx="1539720" cy="611280"/>
          </a:xfrm>
          <a:prstGeom prst="line">
            <a:avLst/>
          </a:prstGeom>
          <a:ln cap="rnd" w="1908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9" name=""/>
          <p:cNvSpPr/>
          <p:nvPr/>
        </p:nvSpPr>
        <p:spPr>
          <a:xfrm>
            <a:off x="417600" y="1003320"/>
            <a:ext cx="257040" cy="291960"/>
          </a:xfrm>
          <a:custGeom>
            <a:avLst/>
            <a:gdLst>
              <a:gd name="textAreaLeft" fmla="*/ 12240 w 257040"/>
              <a:gd name="textAreaRight" fmla="*/ 244800 w 25704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530">
                <a:moveTo>
                  <a:pt x="3600" y="0"/>
                </a:moveTo>
                <a:arcTo wR="3600" hR="3600" stAng="16200000" swAng="-5400000"/>
                <a:lnTo>
                  <a:pt x="0" y="20930"/>
                </a:lnTo>
                <a:arcTo wR="3600" hR="3600" stAng="10800000" swAng="-5400000"/>
                <a:lnTo>
                  <a:pt x="18000" y="24530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0" name=""/>
          <p:cNvSpPr/>
          <p:nvPr/>
        </p:nvSpPr>
        <p:spPr>
          <a:xfrm>
            <a:off x="417600" y="1573200"/>
            <a:ext cx="257040" cy="291960"/>
          </a:xfrm>
          <a:custGeom>
            <a:avLst/>
            <a:gdLst>
              <a:gd name="textAreaLeft" fmla="*/ 12240 w 257040"/>
              <a:gd name="textAreaRight" fmla="*/ 244800 w 25704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530">
                <a:moveTo>
                  <a:pt x="3600" y="0"/>
                </a:moveTo>
                <a:arcTo wR="3600" hR="3600" stAng="16200000" swAng="-5400000"/>
                <a:lnTo>
                  <a:pt x="0" y="20930"/>
                </a:lnTo>
                <a:arcTo wR="3600" hR="3600" stAng="10800000" swAng="-5400000"/>
                <a:lnTo>
                  <a:pt x="18000" y="24530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1" name=""/>
          <p:cNvSpPr/>
          <p:nvPr/>
        </p:nvSpPr>
        <p:spPr>
          <a:xfrm>
            <a:off x="417600" y="2149560"/>
            <a:ext cx="257040" cy="291960"/>
          </a:xfrm>
          <a:custGeom>
            <a:avLst/>
            <a:gdLst>
              <a:gd name="textAreaLeft" fmla="*/ 12240 w 257040"/>
              <a:gd name="textAreaRight" fmla="*/ 244800 w 25704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530">
                <a:moveTo>
                  <a:pt x="3600" y="0"/>
                </a:moveTo>
                <a:arcTo wR="3600" hR="3600" stAng="16200000" swAng="-5400000"/>
                <a:lnTo>
                  <a:pt x="0" y="20930"/>
                </a:lnTo>
                <a:arcTo wR="3600" hR="3600" stAng="10800000" swAng="-5400000"/>
                <a:lnTo>
                  <a:pt x="18000" y="24530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2" name=""/>
          <p:cNvSpPr/>
          <p:nvPr/>
        </p:nvSpPr>
        <p:spPr>
          <a:xfrm>
            <a:off x="417600" y="2727360"/>
            <a:ext cx="257040" cy="291960"/>
          </a:xfrm>
          <a:custGeom>
            <a:avLst/>
            <a:gdLst>
              <a:gd name="textAreaLeft" fmla="*/ 12240 w 257040"/>
              <a:gd name="textAreaRight" fmla="*/ 244800 w 25704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530">
                <a:moveTo>
                  <a:pt x="3600" y="0"/>
                </a:moveTo>
                <a:arcTo wR="3600" hR="3600" stAng="16200000" swAng="-5400000"/>
                <a:lnTo>
                  <a:pt x="0" y="20930"/>
                </a:lnTo>
                <a:arcTo wR="3600" hR="3600" stAng="10800000" swAng="-5400000"/>
                <a:lnTo>
                  <a:pt x="18000" y="24530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3" name=""/>
          <p:cNvSpPr/>
          <p:nvPr/>
        </p:nvSpPr>
        <p:spPr>
          <a:xfrm>
            <a:off x="417600" y="3313080"/>
            <a:ext cx="257040" cy="291960"/>
          </a:xfrm>
          <a:custGeom>
            <a:avLst/>
            <a:gdLst>
              <a:gd name="textAreaLeft" fmla="*/ 12240 w 257040"/>
              <a:gd name="textAreaRight" fmla="*/ 244800 w 25704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530">
                <a:moveTo>
                  <a:pt x="3600" y="0"/>
                </a:moveTo>
                <a:arcTo wR="3600" hR="3600" stAng="16200000" swAng="-5400000"/>
                <a:lnTo>
                  <a:pt x="0" y="20930"/>
                </a:lnTo>
                <a:arcTo wR="3600" hR="3600" stAng="10800000" swAng="-5400000"/>
                <a:lnTo>
                  <a:pt x="18000" y="24530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4" name=""/>
          <p:cNvSpPr/>
          <p:nvPr/>
        </p:nvSpPr>
        <p:spPr>
          <a:xfrm>
            <a:off x="417600" y="3889440"/>
            <a:ext cx="257040" cy="291960"/>
          </a:xfrm>
          <a:custGeom>
            <a:avLst/>
            <a:gdLst>
              <a:gd name="textAreaLeft" fmla="*/ 12240 w 257040"/>
              <a:gd name="textAreaRight" fmla="*/ 244800 w 25704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530">
                <a:moveTo>
                  <a:pt x="3600" y="0"/>
                </a:moveTo>
                <a:arcTo wR="3600" hR="3600" stAng="16200000" swAng="-5400000"/>
                <a:lnTo>
                  <a:pt x="0" y="20930"/>
                </a:lnTo>
                <a:arcTo wR="3600" hR="3600" stAng="10800000" swAng="-5400000"/>
                <a:lnTo>
                  <a:pt x="18000" y="24530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5" name=""/>
          <p:cNvSpPr/>
          <p:nvPr/>
        </p:nvSpPr>
        <p:spPr>
          <a:xfrm>
            <a:off x="417600" y="4465800"/>
            <a:ext cx="257040" cy="291960"/>
          </a:xfrm>
          <a:custGeom>
            <a:avLst/>
            <a:gdLst>
              <a:gd name="textAreaLeft" fmla="*/ 12240 w 257040"/>
              <a:gd name="textAreaRight" fmla="*/ 244800 w 25704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530">
                <a:moveTo>
                  <a:pt x="3600" y="0"/>
                </a:moveTo>
                <a:arcTo wR="3600" hR="3600" stAng="16200000" swAng="-5400000"/>
                <a:lnTo>
                  <a:pt x="0" y="20930"/>
                </a:lnTo>
                <a:arcTo wR="3600" hR="3600" stAng="10800000" swAng="-5400000"/>
                <a:lnTo>
                  <a:pt x="18000" y="24530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6" name=""/>
          <p:cNvSpPr/>
          <p:nvPr/>
        </p:nvSpPr>
        <p:spPr>
          <a:xfrm>
            <a:off x="2025720" y="1003320"/>
            <a:ext cx="255600" cy="291960"/>
          </a:xfrm>
          <a:custGeom>
            <a:avLst/>
            <a:gdLst>
              <a:gd name="textAreaLeft" fmla="*/ 12240 w 255600"/>
              <a:gd name="textAreaRight" fmla="*/ 243360 w 2556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668">
                <a:moveTo>
                  <a:pt x="3600" y="0"/>
                </a:moveTo>
                <a:arcTo wR="3600" hR="3600" stAng="16200000" swAng="-5400000"/>
                <a:lnTo>
                  <a:pt x="0" y="21068"/>
                </a:lnTo>
                <a:arcTo wR="3600" hR="3600" stAng="10800000" swAng="-5400000"/>
                <a:lnTo>
                  <a:pt x="18000" y="24668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7" name=""/>
          <p:cNvSpPr/>
          <p:nvPr/>
        </p:nvSpPr>
        <p:spPr>
          <a:xfrm>
            <a:off x="2025720" y="1573200"/>
            <a:ext cx="255600" cy="291960"/>
          </a:xfrm>
          <a:custGeom>
            <a:avLst/>
            <a:gdLst>
              <a:gd name="textAreaLeft" fmla="*/ 12240 w 255600"/>
              <a:gd name="textAreaRight" fmla="*/ 243360 w 2556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668">
                <a:moveTo>
                  <a:pt x="3600" y="0"/>
                </a:moveTo>
                <a:arcTo wR="3600" hR="3600" stAng="16200000" swAng="-5400000"/>
                <a:lnTo>
                  <a:pt x="0" y="21068"/>
                </a:lnTo>
                <a:arcTo wR="3600" hR="3600" stAng="10800000" swAng="-5400000"/>
                <a:lnTo>
                  <a:pt x="18000" y="24668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8" name=""/>
          <p:cNvSpPr/>
          <p:nvPr/>
        </p:nvSpPr>
        <p:spPr>
          <a:xfrm>
            <a:off x="2025720" y="2149560"/>
            <a:ext cx="255600" cy="291960"/>
          </a:xfrm>
          <a:custGeom>
            <a:avLst/>
            <a:gdLst>
              <a:gd name="textAreaLeft" fmla="*/ 12240 w 255600"/>
              <a:gd name="textAreaRight" fmla="*/ 243360 w 2556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668">
                <a:moveTo>
                  <a:pt x="3600" y="0"/>
                </a:moveTo>
                <a:arcTo wR="3600" hR="3600" stAng="16200000" swAng="-5400000"/>
                <a:lnTo>
                  <a:pt x="0" y="21068"/>
                </a:lnTo>
                <a:arcTo wR="3600" hR="3600" stAng="10800000" swAng="-5400000"/>
                <a:lnTo>
                  <a:pt x="18000" y="24668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9" name=""/>
          <p:cNvSpPr/>
          <p:nvPr/>
        </p:nvSpPr>
        <p:spPr>
          <a:xfrm>
            <a:off x="2025720" y="2727360"/>
            <a:ext cx="255600" cy="291960"/>
          </a:xfrm>
          <a:custGeom>
            <a:avLst/>
            <a:gdLst>
              <a:gd name="textAreaLeft" fmla="*/ 12240 w 255600"/>
              <a:gd name="textAreaRight" fmla="*/ 243360 w 2556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668">
                <a:moveTo>
                  <a:pt x="3600" y="0"/>
                </a:moveTo>
                <a:arcTo wR="3600" hR="3600" stAng="16200000" swAng="-5400000"/>
                <a:lnTo>
                  <a:pt x="0" y="21068"/>
                </a:lnTo>
                <a:arcTo wR="3600" hR="3600" stAng="10800000" swAng="-5400000"/>
                <a:lnTo>
                  <a:pt x="18000" y="24668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0" name=""/>
          <p:cNvSpPr/>
          <p:nvPr/>
        </p:nvSpPr>
        <p:spPr>
          <a:xfrm>
            <a:off x="2025720" y="3313080"/>
            <a:ext cx="255600" cy="291960"/>
          </a:xfrm>
          <a:custGeom>
            <a:avLst/>
            <a:gdLst>
              <a:gd name="textAreaLeft" fmla="*/ 12240 w 255600"/>
              <a:gd name="textAreaRight" fmla="*/ 243360 w 2556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668">
                <a:moveTo>
                  <a:pt x="3600" y="0"/>
                </a:moveTo>
                <a:arcTo wR="3600" hR="3600" stAng="16200000" swAng="-5400000"/>
                <a:lnTo>
                  <a:pt x="0" y="21068"/>
                </a:lnTo>
                <a:arcTo wR="3600" hR="3600" stAng="10800000" swAng="-5400000"/>
                <a:lnTo>
                  <a:pt x="18000" y="24668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1" name=""/>
          <p:cNvSpPr/>
          <p:nvPr/>
        </p:nvSpPr>
        <p:spPr>
          <a:xfrm>
            <a:off x="2025720" y="3889440"/>
            <a:ext cx="255600" cy="291960"/>
          </a:xfrm>
          <a:custGeom>
            <a:avLst/>
            <a:gdLst>
              <a:gd name="textAreaLeft" fmla="*/ 12240 w 255600"/>
              <a:gd name="textAreaRight" fmla="*/ 243360 w 2556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668">
                <a:moveTo>
                  <a:pt x="3600" y="0"/>
                </a:moveTo>
                <a:arcTo wR="3600" hR="3600" stAng="16200000" swAng="-5400000"/>
                <a:lnTo>
                  <a:pt x="0" y="21068"/>
                </a:lnTo>
                <a:arcTo wR="3600" hR="3600" stAng="10800000" swAng="-5400000"/>
                <a:lnTo>
                  <a:pt x="18000" y="24668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2" name=""/>
          <p:cNvSpPr/>
          <p:nvPr/>
        </p:nvSpPr>
        <p:spPr>
          <a:xfrm>
            <a:off x="2025720" y="4465800"/>
            <a:ext cx="255600" cy="291960"/>
          </a:xfrm>
          <a:custGeom>
            <a:avLst/>
            <a:gdLst>
              <a:gd name="textAreaLeft" fmla="*/ 12240 w 255600"/>
              <a:gd name="textAreaRight" fmla="*/ 243360 w 2556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668">
                <a:moveTo>
                  <a:pt x="3600" y="0"/>
                </a:moveTo>
                <a:arcTo wR="3600" hR="3600" stAng="16200000" swAng="-5400000"/>
                <a:lnTo>
                  <a:pt x="0" y="21068"/>
                </a:lnTo>
                <a:arcTo wR="3600" hR="3600" stAng="10800000" swAng="-5400000"/>
                <a:lnTo>
                  <a:pt x="18000" y="24668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3" name=""/>
          <p:cNvSpPr/>
          <p:nvPr/>
        </p:nvSpPr>
        <p:spPr>
          <a:xfrm>
            <a:off x="3672000" y="1003320"/>
            <a:ext cx="257040" cy="291960"/>
          </a:xfrm>
          <a:custGeom>
            <a:avLst/>
            <a:gdLst>
              <a:gd name="textAreaLeft" fmla="*/ 12240 w 257040"/>
              <a:gd name="textAreaRight" fmla="*/ 244800 w 25704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530">
                <a:moveTo>
                  <a:pt x="3600" y="0"/>
                </a:moveTo>
                <a:arcTo wR="3600" hR="3600" stAng="16200000" swAng="-5400000"/>
                <a:lnTo>
                  <a:pt x="0" y="20930"/>
                </a:lnTo>
                <a:arcTo wR="3600" hR="3600" stAng="10800000" swAng="-5400000"/>
                <a:lnTo>
                  <a:pt x="18000" y="24530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4" name=""/>
          <p:cNvSpPr/>
          <p:nvPr/>
        </p:nvSpPr>
        <p:spPr>
          <a:xfrm>
            <a:off x="3672000" y="1573200"/>
            <a:ext cx="257040" cy="291960"/>
          </a:xfrm>
          <a:custGeom>
            <a:avLst/>
            <a:gdLst>
              <a:gd name="textAreaLeft" fmla="*/ 12240 w 257040"/>
              <a:gd name="textAreaRight" fmla="*/ 244800 w 25704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530">
                <a:moveTo>
                  <a:pt x="3600" y="0"/>
                </a:moveTo>
                <a:arcTo wR="3600" hR="3600" stAng="16200000" swAng="-5400000"/>
                <a:lnTo>
                  <a:pt x="0" y="20930"/>
                </a:lnTo>
                <a:arcTo wR="3600" hR="3600" stAng="10800000" swAng="-5400000"/>
                <a:lnTo>
                  <a:pt x="18000" y="24530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5" name=""/>
          <p:cNvSpPr/>
          <p:nvPr/>
        </p:nvSpPr>
        <p:spPr>
          <a:xfrm>
            <a:off x="3672000" y="2149560"/>
            <a:ext cx="257040" cy="291960"/>
          </a:xfrm>
          <a:custGeom>
            <a:avLst/>
            <a:gdLst>
              <a:gd name="textAreaLeft" fmla="*/ 12240 w 257040"/>
              <a:gd name="textAreaRight" fmla="*/ 244800 w 25704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530">
                <a:moveTo>
                  <a:pt x="3600" y="0"/>
                </a:moveTo>
                <a:arcTo wR="3600" hR="3600" stAng="16200000" swAng="-5400000"/>
                <a:lnTo>
                  <a:pt x="0" y="20930"/>
                </a:lnTo>
                <a:arcTo wR="3600" hR="3600" stAng="10800000" swAng="-5400000"/>
                <a:lnTo>
                  <a:pt x="18000" y="24530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6" name=""/>
          <p:cNvSpPr/>
          <p:nvPr/>
        </p:nvSpPr>
        <p:spPr>
          <a:xfrm>
            <a:off x="3672000" y="2727360"/>
            <a:ext cx="257040" cy="291960"/>
          </a:xfrm>
          <a:custGeom>
            <a:avLst/>
            <a:gdLst>
              <a:gd name="textAreaLeft" fmla="*/ 12240 w 257040"/>
              <a:gd name="textAreaRight" fmla="*/ 244800 w 25704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530">
                <a:moveTo>
                  <a:pt x="3600" y="0"/>
                </a:moveTo>
                <a:arcTo wR="3600" hR="3600" stAng="16200000" swAng="-5400000"/>
                <a:lnTo>
                  <a:pt x="0" y="20930"/>
                </a:lnTo>
                <a:arcTo wR="3600" hR="3600" stAng="10800000" swAng="-5400000"/>
                <a:lnTo>
                  <a:pt x="18000" y="24530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7" name=""/>
          <p:cNvSpPr/>
          <p:nvPr/>
        </p:nvSpPr>
        <p:spPr>
          <a:xfrm>
            <a:off x="3672000" y="3313080"/>
            <a:ext cx="257040" cy="291960"/>
          </a:xfrm>
          <a:custGeom>
            <a:avLst/>
            <a:gdLst>
              <a:gd name="textAreaLeft" fmla="*/ 12240 w 257040"/>
              <a:gd name="textAreaRight" fmla="*/ 244800 w 25704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530">
                <a:moveTo>
                  <a:pt x="3600" y="0"/>
                </a:moveTo>
                <a:arcTo wR="3600" hR="3600" stAng="16200000" swAng="-5400000"/>
                <a:lnTo>
                  <a:pt x="0" y="20930"/>
                </a:lnTo>
                <a:arcTo wR="3600" hR="3600" stAng="10800000" swAng="-5400000"/>
                <a:lnTo>
                  <a:pt x="18000" y="24530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8" name=""/>
          <p:cNvSpPr/>
          <p:nvPr/>
        </p:nvSpPr>
        <p:spPr>
          <a:xfrm>
            <a:off x="3672000" y="3889440"/>
            <a:ext cx="257040" cy="291960"/>
          </a:xfrm>
          <a:custGeom>
            <a:avLst/>
            <a:gdLst>
              <a:gd name="textAreaLeft" fmla="*/ 12240 w 257040"/>
              <a:gd name="textAreaRight" fmla="*/ 244800 w 25704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530">
                <a:moveTo>
                  <a:pt x="3600" y="0"/>
                </a:moveTo>
                <a:arcTo wR="3600" hR="3600" stAng="16200000" swAng="-5400000"/>
                <a:lnTo>
                  <a:pt x="0" y="20930"/>
                </a:lnTo>
                <a:arcTo wR="3600" hR="3600" stAng="10800000" swAng="-5400000"/>
                <a:lnTo>
                  <a:pt x="18000" y="24530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9" name=""/>
          <p:cNvSpPr/>
          <p:nvPr/>
        </p:nvSpPr>
        <p:spPr>
          <a:xfrm>
            <a:off x="3672000" y="4465800"/>
            <a:ext cx="257040" cy="291960"/>
          </a:xfrm>
          <a:custGeom>
            <a:avLst/>
            <a:gdLst>
              <a:gd name="textAreaLeft" fmla="*/ 12240 w 257040"/>
              <a:gd name="textAreaRight" fmla="*/ 244800 w 25704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530">
                <a:moveTo>
                  <a:pt x="3600" y="0"/>
                </a:moveTo>
                <a:arcTo wR="3600" hR="3600" stAng="16200000" swAng="-5400000"/>
                <a:lnTo>
                  <a:pt x="0" y="20930"/>
                </a:lnTo>
                <a:arcTo wR="3600" hR="3600" stAng="10800000" swAng="-5400000"/>
                <a:lnTo>
                  <a:pt x="18000" y="24530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0" name=""/>
          <p:cNvSpPr/>
          <p:nvPr/>
        </p:nvSpPr>
        <p:spPr>
          <a:xfrm>
            <a:off x="5280120" y="1003320"/>
            <a:ext cx="257040" cy="291960"/>
          </a:xfrm>
          <a:custGeom>
            <a:avLst/>
            <a:gdLst>
              <a:gd name="textAreaLeft" fmla="*/ 12240 w 257040"/>
              <a:gd name="textAreaRight" fmla="*/ 244800 w 25704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530">
                <a:moveTo>
                  <a:pt x="3600" y="0"/>
                </a:moveTo>
                <a:arcTo wR="3600" hR="3600" stAng="16200000" swAng="-5400000"/>
                <a:lnTo>
                  <a:pt x="0" y="20930"/>
                </a:lnTo>
                <a:arcTo wR="3600" hR="3600" stAng="10800000" swAng="-5400000"/>
                <a:lnTo>
                  <a:pt x="18000" y="24530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1" name=""/>
          <p:cNvSpPr/>
          <p:nvPr/>
        </p:nvSpPr>
        <p:spPr>
          <a:xfrm>
            <a:off x="5280120" y="1573200"/>
            <a:ext cx="257040" cy="291960"/>
          </a:xfrm>
          <a:custGeom>
            <a:avLst/>
            <a:gdLst>
              <a:gd name="textAreaLeft" fmla="*/ 12240 w 257040"/>
              <a:gd name="textAreaRight" fmla="*/ 244800 w 25704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530">
                <a:moveTo>
                  <a:pt x="3600" y="0"/>
                </a:moveTo>
                <a:arcTo wR="3600" hR="3600" stAng="16200000" swAng="-5400000"/>
                <a:lnTo>
                  <a:pt x="0" y="20930"/>
                </a:lnTo>
                <a:arcTo wR="3600" hR="3600" stAng="10800000" swAng="-5400000"/>
                <a:lnTo>
                  <a:pt x="18000" y="24530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2" name=""/>
          <p:cNvSpPr/>
          <p:nvPr/>
        </p:nvSpPr>
        <p:spPr>
          <a:xfrm>
            <a:off x="5280120" y="2149560"/>
            <a:ext cx="257040" cy="291960"/>
          </a:xfrm>
          <a:custGeom>
            <a:avLst/>
            <a:gdLst>
              <a:gd name="textAreaLeft" fmla="*/ 12240 w 257040"/>
              <a:gd name="textAreaRight" fmla="*/ 244800 w 25704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530">
                <a:moveTo>
                  <a:pt x="3600" y="0"/>
                </a:moveTo>
                <a:arcTo wR="3600" hR="3600" stAng="16200000" swAng="-5400000"/>
                <a:lnTo>
                  <a:pt x="0" y="20930"/>
                </a:lnTo>
                <a:arcTo wR="3600" hR="3600" stAng="10800000" swAng="-5400000"/>
                <a:lnTo>
                  <a:pt x="18000" y="24530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3" name=""/>
          <p:cNvSpPr/>
          <p:nvPr/>
        </p:nvSpPr>
        <p:spPr>
          <a:xfrm>
            <a:off x="5280120" y="2727360"/>
            <a:ext cx="257040" cy="291960"/>
          </a:xfrm>
          <a:custGeom>
            <a:avLst/>
            <a:gdLst>
              <a:gd name="textAreaLeft" fmla="*/ 12240 w 257040"/>
              <a:gd name="textAreaRight" fmla="*/ 244800 w 25704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530">
                <a:moveTo>
                  <a:pt x="3600" y="0"/>
                </a:moveTo>
                <a:arcTo wR="3600" hR="3600" stAng="16200000" swAng="-5400000"/>
                <a:lnTo>
                  <a:pt x="0" y="20930"/>
                </a:lnTo>
                <a:arcTo wR="3600" hR="3600" stAng="10800000" swAng="-5400000"/>
                <a:lnTo>
                  <a:pt x="18000" y="24530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4" name=""/>
          <p:cNvSpPr/>
          <p:nvPr/>
        </p:nvSpPr>
        <p:spPr>
          <a:xfrm>
            <a:off x="5280120" y="3313080"/>
            <a:ext cx="257040" cy="291960"/>
          </a:xfrm>
          <a:custGeom>
            <a:avLst/>
            <a:gdLst>
              <a:gd name="textAreaLeft" fmla="*/ 12240 w 257040"/>
              <a:gd name="textAreaRight" fmla="*/ 244800 w 25704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530">
                <a:moveTo>
                  <a:pt x="3600" y="0"/>
                </a:moveTo>
                <a:arcTo wR="3600" hR="3600" stAng="16200000" swAng="-5400000"/>
                <a:lnTo>
                  <a:pt x="0" y="20930"/>
                </a:lnTo>
                <a:arcTo wR="3600" hR="3600" stAng="10800000" swAng="-5400000"/>
                <a:lnTo>
                  <a:pt x="18000" y="24530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5" name=""/>
          <p:cNvSpPr/>
          <p:nvPr/>
        </p:nvSpPr>
        <p:spPr>
          <a:xfrm>
            <a:off x="5280120" y="3889440"/>
            <a:ext cx="257040" cy="291960"/>
          </a:xfrm>
          <a:custGeom>
            <a:avLst/>
            <a:gdLst>
              <a:gd name="textAreaLeft" fmla="*/ 12240 w 257040"/>
              <a:gd name="textAreaRight" fmla="*/ 244800 w 25704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530">
                <a:moveTo>
                  <a:pt x="3600" y="0"/>
                </a:moveTo>
                <a:arcTo wR="3600" hR="3600" stAng="16200000" swAng="-5400000"/>
                <a:lnTo>
                  <a:pt x="0" y="20930"/>
                </a:lnTo>
                <a:arcTo wR="3600" hR="3600" stAng="10800000" swAng="-5400000"/>
                <a:lnTo>
                  <a:pt x="18000" y="24530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6" name=""/>
          <p:cNvSpPr/>
          <p:nvPr/>
        </p:nvSpPr>
        <p:spPr>
          <a:xfrm>
            <a:off x="5280120" y="4465800"/>
            <a:ext cx="257040" cy="291960"/>
          </a:xfrm>
          <a:custGeom>
            <a:avLst/>
            <a:gdLst>
              <a:gd name="textAreaLeft" fmla="*/ 12240 w 257040"/>
              <a:gd name="textAreaRight" fmla="*/ 244800 w 25704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530">
                <a:moveTo>
                  <a:pt x="3600" y="0"/>
                </a:moveTo>
                <a:arcTo wR="3600" hR="3600" stAng="16200000" swAng="-5400000"/>
                <a:lnTo>
                  <a:pt x="0" y="20930"/>
                </a:lnTo>
                <a:arcTo wR="3600" hR="3600" stAng="10800000" swAng="-5400000"/>
                <a:lnTo>
                  <a:pt x="18000" y="24530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7" name=""/>
          <p:cNvSpPr/>
          <p:nvPr/>
        </p:nvSpPr>
        <p:spPr>
          <a:xfrm>
            <a:off x="1896840" y="1841400"/>
            <a:ext cx="498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.85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8" name=""/>
          <p:cNvSpPr/>
          <p:nvPr/>
        </p:nvSpPr>
        <p:spPr>
          <a:xfrm>
            <a:off x="3552840" y="3564000"/>
            <a:ext cx="498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.80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9" name=""/>
          <p:cNvSpPr/>
          <p:nvPr/>
        </p:nvSpPr>
        <p:spPr>
          <a:xfrm>
            <a:off x="5145120" y="698400"/>
            <a:ext cx="498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.90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0" name=""/>
          <p:cNvSpPr/>
          <p:nvPr/>
        </p:nvSpPr>
        <p:spPr>
          <a:xfrm>
            <a:off x="6071040" y="2708280"/>
            <a:ext cx="5752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b310"/>
                </a:solidFill>
                <a:effectLst/>
                <a:uFillTx/>
                <a:latin typeface="Arial"/>
              </a:rPr>
              <a:t>3.45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1" name=""/>
          <p:cNvSpPr/>
          <p:nvPr/>
        </p:nvSpPr>
        <p:spPr>
          <a:xfrm>
            <a:off x="7369560" y="2708280"/>
            <a:ext cx="5752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b310"/>
                </a:solidFill>
                <a:effectLst/>
                <a:uFillTx/>
                <a:latin typeface="Arial"/>
              </a:rPr>
              <a:t>3.00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2" name=""/>
          <p:cNvSpPr/>
          <p:nvPr/>
        </p:nvSpPr>
        <p:spPr>
          <a:xfrm>
            <a:off x="8276040" y="2708280"/>
            <a:ext cx="5752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b310"/>
                </a:solidFill>
                <a:effectLst/>
                <a:uFillTx/>
                <a:latin typeface="Arial"/>
              </a:rPr>
              <a:t>6.45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3" name=""/>
          <p:cNvSpPr/>
          <p:nvPr/>
        </p:nvSpPr>
        <p:spPr>
          <a:xfrm>
            <a:off x="6062040" y="1773360"/>
            <a:ext cx="1014120" cy="48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ffb310"/>
                </a:solidFill>
                <a:effectLst/>
                <a:uFillTx/>
                <a:latin typeface="Arial"/>
              </a:rPr>
              <a:t>Finished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ffb310"/>
                </a:solidFill>
                <a:effectLst/>
                <a:uFillTx/>
                <a:latin typeface="Arial"/>
              </a:rPr>
              <a:t>Product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4" name=""/>
          <p:cNvSpPr/>
          <p:nvPr/>
        </p:nvSpPr>
        <p:spPr>
          <a:xfrm flipV="1">
            <a:off x="6966000" y="2000160"/>
            <a:ext cx="1592280" cy="12960"/>
          </a:xfrm>
          <a:prstGeom prst="line">
            <a:avLst/>
          </a:prstGeom>
          <a:ln w="3816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5" name=""/>
          <p:cNvSpPr/>
          <p:nvPr/>
        </p:nvSpPr>
        <p:spPr>
          <a:xfrm>
            <a:off x="7172280" y="515880"/>
            <a:ext cx="1623960" cy="708120"/>
          </a:xfrm>
          <a:prstGeom prst="roundRect">
            <a:avLst>
              <a:gd name="adj" fmla="val 16667"/>
            </a:avLst>
          </a:prstGeom>
          <a:solidFill>
            <a:srgbClr val="000000"/>
          </a:solidFill>
          <a:ln w="25560">
            <a:solidFill>
              <a:srgbClr val="ffb31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6" name=""/>
          <p:cNvSpPr/>
          <p:nvPr/>
        </p:nvSpPr>
        <p:spPr>
          <a:xfrm>
            <a:off x="7431120" y="655560"/>
            <a:ext cx="163440" cy="187560"/>
          </a:xfrm>
          <a:custGeom>
            <a:avLst/>
            <a:gdLst>
              <a:gd name="textAreaLeft" fmla="*/ 7920 w 163440"/>
              <a:gd name="textAreaRight" fmla="*/ 155520 w 163440"/>
              <a:gd name="textAreaTop" fmla="*/ 7920 h 187560"/>
              <a:gd name="textAreaBottom" fmla="*/ 179640 h 187560"/>
            </a:gdLst>
            <a:ahLst/>
            <a:cxnLst/>
            <a:rect l="textAreaLeft" t="textAreaTop" r="textAreaRight" b="textAreaBottom"/>
            <a:pathLst>
              <a:path w="21600" h="24781">
                <a:moveTo>
                  <a:pt x="3600" y="0"/>
                </a:moveTo>
                <a:arcTo wR="3600" hR="3600" stAng="16200000" swAng="-5400000"/>
                <a:lnTo>
                  <a:pt x="0" y="21181"/>
                </a:lnTo>
                <a:arcTo wR="3600" hR="3600" stAng="10800000" swAng="-5400000"/>
                <a:lnTo>
                  <a:pt x="18000" y="24781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7" name=""/>
          <p:cNvSpPr/>
          <p:nvPr/>
        </p:nvSpPr>
        <p:spPr>
          <a:xfrm>
            <a:off x="7372440" y="1055520"/>
            <a:ext cx="217440" cy="0"/>
          </a:xfrm>
          <a:prstGeom prst="line">
            <a:avLst/>
          </a:prstGeom>
          <a:ln w="9360">
            <a:solidFill>
              <a:srgbClr val="00824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8" name=""/>
          <p:cNvSpPr/>
          <p:nvPr/>
        </p:nvSpPr>
        <p:spPr>
          <a:xfrm>
            <a:off x="7557840" y="546120"/>
            <a:ext cx="12985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ffb310"/>
                </a:solidFill>
                <a:effectLst/>
                <a:uFillTx/>
                <a:latin typeface="Arial"/>
              </a:rPr>
              <a:t>Transformation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ffb310"/>
                </a:solidFill>
                <a:effectLst/>
                <a:uFillTx/>
                <a:latin typeface="Arial"/>
              </a:rPr>
              <a:t>Interaction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9" name=""/>
          <p:cNvSpPr/>
          <p:nvPr/>
        </p:nvSpPr>
        <p:spPr>
          <a:xfrm>
            <a:off x="145800" y="47520"/>
            <a:ext cx="8100360" cy="48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6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Change in Economics of Business Structure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0" name=""/>
          <p:cNvSpPr/>
          <p:nvPr/>
        </p:nvSpPr>
        <p:spPr>
          <a:xfrm>
            <a:off x="1091880" y="814320"/>
            <a:ext cx="498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1" name=""/>
          <p:cNvSpPr/>
          <p:nvPr/>
        </p:nvSpPr>
        <p:spPr>
          <a:xfrm>
            <a:off x="2747880" y="814320"/>
            <a:ext cx="498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2" name=""/>
          <p:cNvSpPr/>
          <p:nvPr/>
        </p:nvSpPr>
        <p:spPr>
          <a:xfrm>
            <a:off x="4370400" y="814320"/>
            <a:ext cx="498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3" name=""/>
          <p:cNvSpPr/>
          <p:nvPr/>
        </p:nvSpPr>
        <p:spPr>
          <a:xfrm>
            <a:off x="8718480" y="6481800"/>
            <a:ext cx="217440" cy="244440"/>
          </a:xfrm>
          <a:prstGeom prst="ellipse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5D32D5C-6D67-40F4-AB81-7E3EF280D05D}" type="slidenum">
              <a:rPr b="1" i="1" lang="en-US" sz="1200" strike="noStrike" u="none">
                <a:solidFill>
                  <a:srgbClr val="ffb310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4" name=""/>
          <p:cNvSpPr/>
          <p:nvPr/>
        </p:nvSpPr>
        <p:spPr>
          <a:xfrm flipH="1">
            <a:off x="1149480" y="874800"/>
            <a:ext cx="380880" cy="261720"/>
          </a:xfrm>
          <a:prstGeom prst="line">
            <a:avLst/>
          </a:prstGeom>
          <a:ln w="28440">
            <a:solidFill>
              <a:srgbClr val="fe000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5" name=""/>
          <p:cNvSpPr/>
          <p:nvPr/>
        </p:nvSpPr>
        <p:spPr>
          <a:xfrm flipH="1">
            <a:off x="2805120" y="874800"/>
            <a:ext cx="380880" cy="261720"/>
          </a:xfrm>
          <a:prstGeom prst="line">
            <a:avLst/>
          </a:prstGeom>
          <a:ln w="28440">
            <a:solidFill>
              <a:srgbClr val="fe000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6" name=""/>
          <p:cNvSpPr/>
          <p:nvPr/>
        </p:nvSpPr>
        <p:spPr>
          <a:xfrm flipH="1">
            <a:off x="4405320" y="874800"/>
            <a:ext cx="380880" cy="261720"/>
          </a:xfrm>
          <a:prstGeom prst="line">
            <a:avLst/>
          </a:prstGeom>
          <a:ln w="28440">
            <a:solidFill>
              <a:srgbClr val="fe000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7" name=""/>
          <p:cNvSpPr/>
          <p:nvPr/>
        </p:nvSpPr>
        <p:spPr>
          <a:xfrm flipH="1">
            <a:off x="6127920" y="2820960"/>
            <a:ext cx="2589120" cy="106560"/>
          </a:xfrm>
          <a:prstGeom prst="line">
            <a:avLst/>
          </a:prstGeom>
          <a:ln w="28440">
            <a:solidFill>
              <a:srgbClr val="fe000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8" name=""/>
          <p:cNvSpPr/>
          <p:nvPr/>
        </p:nvSpPr>
        <p:spPr>
          <a:xfrm>
            <a:off x="1083960" y="1190520"/>
            <a:ext cx="498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.10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9" name=""/>
          <p:cNvSpPr/>
          <p:nvPr/>
        </p:nvSpPr>
        <p:spPr>
          <a:xfrm>
            <a:off x="2730240" y="1190520"/>
            <a:ext cx="498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.10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0" name=""/>
          <p:cNvSpPr/>
          <p:nvPr/>
        </p:nvSpPr>
        <p:spPr>
          <a:xfrm>
            <a:off x="4349520" y="1190520"/>
            <a:ext cx="498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.10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1" name=""/>
          <p:cNvSpPr/>
          <p:nvPr/>
        </p:nvSpPr>
        <p:spPr>
          <a:xfrm>
            <a:off x="6083640" y="3003480"/>
            <a:ext cx="5752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b310"/>
                </a:solidFill>
                <a:effectLst/>
                <a:uFillTx/>
                <a:latin typeface="Arial"/>
              </a:rPr>
              <a:t>3.45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2" name=""/>
          <p:cNvSpPr/>
          <p:nvPr/>
        </p:nvSpPr>
        <p:spPr>
          <a:xfrm>
            <a:off x="7475760" y="3003480"/>
            <a:ext cx="4626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b310"/>
                </a:solidFill>
                <a:effectLst/>
                <a:uFillTx/>
                <a:latin typeface="Arial"/>
              </a:rPr>
              <a:t>.30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3" name=""/>
          <p:cNvSpPr/>
          <p:nvPr/>
        </p:nvSpPr>
        <p:spPr>
          <a:xfrm>
            <a:off x="8277480" y="3003480"/>
            <a:ext cx="5752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b310"/>
                </a:solidFill>
                <a:effectLst/>
                <a:uFillTx/>
                <a:latin typeface="Arial"/>
              </a:rPr>
              <a:t>3.75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4" name=""/>
          <p:cNvSpPr/>
          <p:nvPr/>
        </p:nvSpPr>
        <p:spPr>
          <a:xfrm>
            <a:off x="6011640" y="2276640"/>
            <a:ext cx="1298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ffb310"/>
                </a:solidFill>
                <a:effectLst/>
                <a:uFillTx/>
                <a:latin typeface="Arial"/>
              </a:rPr>
              <a:t>Transformation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sng">
                <a:solidFill>
                  <a:srgbClr val="ffb310"/>
                </a:solidFill>
                <a:effectLst/>
                <a:uFillTx/>
                <a:latin typeface="Arial"/>
              </a:rPr>
              <a:t>Costs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5" name=""/>
          <p:cNvSpPr/>
          <p:nvPr/>
        </p:nvSpPr>
        <p:spPr>
          <a:xfrm>
            <a:off x="7337520" y="2276640"/>
            <a:ext cx="9597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ffb310"/>
                </a:solidFill>
                <a:effectLst/>
                <a:uFillTx/>
                <a:latin typeface="Arial"/>
              </a:rPr>
              <a:t>Interaction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sng">
                <a:solidFill>
                  <a:srgbClr val="ffb310"/>
                </a:solidFill>
                <a:effectLst/>
                <a:uFillTx/>
                <a:latin typeface="Arial"/>
              </a:rPr>
              <a:t>Costs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6" name=""/>
          <p:cNvSpPr/>
          <p:nvPr/>
        </p:nvSpPr>
        <p:spPr>
          <a:xfrm>
            <a:off x="8278200" y="2276640"/>
            <a:ext cx="6040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ffb310"/>
                </a:solidFill>
                <a:effectLst/>
                <a:uFillTx/>
                <a:latin typeface="Arial"/>
              </a:rPr>
              <a:t>Total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sng">
                <a:solidFill>
                  <a:srgbClr val="ffb310"/>
                </a:solidFill>
                <a:effectLst/>
                <a:uFillTx/>
                <a:latin typeface="Arial"/>
              </a:rPr>
              <a:t>Costs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1504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2000-09-27T18:58:47Z</dcterms:created>
  <dc:creator>Simon Shih</dc:creator>
  <dc:description/>
  <dc:language>en-US</dc:language>
  <cp:lastModifiedBy>ubrenner</cp:lastModifiedBy>
  <cp:lastPrinted>2001-03-30T18:42:56Z</cp:lastPrinted>
  <dcterms:modified xsi:type="dcterms:W3CDTF">2001-04-03T12:09:19Z</dcterms:modified>
  <cp:revision>140</cp:revision>
  <dc:subject/>
  <dc:title>No Slide Title</dc:title>
</cp:coreProperties>
</file>