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01DFC1-52B3-4C42-BC0C-5B5B04CA460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2C9156A-7079-45E3-8F6F-6B3FD0C8092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UBS Warburg Energy - Commercial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698400" y="3247920"/>
          <a:ext cx="7745400" cy="1581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8400" y="3247920"/>
                    <a:ext cx="7745400" cy="1581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2002-02-06T11:46:01Z</dcterms:created>
  <dc:creator>Louise Kitchen</dc:creator>
  <dc:description/>
  <dc:language>en-US</dc:language>
  <cp:lastModifiedBy>Louise Kitchen</cp:lastModifiedBy>
  <dcterms:modified xsi:type="dcterms:W3CDTF">2002-02-06T11:46:11Z</dcterms:modified>
  <cp:revision>1</cp:revision>
  <dc:subject/>
  <dc:title>UBS Warburg Energy - Commercial</dc:title>
</cp:coreProperties>
</file>