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8F13E7-8CE8-4C83-9178-CE51AA3606E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8665CF-5C0E-42BE-8C38-1BF52917AF9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subTitle"/>
          </p:nvPr>
        </p:nvSpPr>
        <p:spPr>
          <a:xfrm>
            <a:off x="457200" y="1676160"/>
            <a:ext cx="8153280" cy="434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21932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17175e"/>
              </a:gs>
            </a:gsLst>
            <a:lin ang="10800000"/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Market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2002-01-30T19:08:26Z</dcterms:created>
  <dc:creator>vpimenov</dc:creator>
  <dc:description/>
  <dc:language>en-US</dc:language>
  <cp:lastModifiedBy>vpimenov</cp:lastModifiedBy>
  <dcterms:modified xsi:type="dcterms:W3CDTF">2002-01-30T19:11:46Z</dcterms:modified>
  <cp:revision>2</cp:revision>
  <dc:subject/>
  <dc:title>PowerPoint Presentation</dc:title>
</cp:coreProperties>
</file>