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38C136-2732-4639-9C03-211C0F79DD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9FDD3F-4C80-4EF4-BC85-96A076AFF4C2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93370F-CDDE-4B1C-A08E-8BE201A4E85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533520" y="339840"/>
          <a:ext cx="8062920" cy="5449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339840"/>
                    <a:ext cx="8062920" cy="544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2/7/01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FC5FE22-DB68-4068-8383-4930ACE198B5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2000-01-25T13:14:24Z</dcterms:created>
  <dc:creator>ihogan</dc:creator>
  <dc:description/>
  <dc:language>en-US</dc:language>
  <cp:lastModifiedBy>Laura Vuittonet</cp:lastModifiedBy>
  <cp:lastPrinted>2001-03-01T13:07:13Z</cp:lastPrinted>
  <dcterms:modified xsi:type="dcterms:W3CDTF">2002-01-04T12:35:02Z</dcterms:modified>
  <cp:revision>76</cp:revision>
  <dc:subject/>
  <dc:title>No Slide Title</dc:title>
</cp:coreProperties>
</file>