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EF3F684-1FAD-4653-936B-32CEAE9356B4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E56B192-AF57-4479-9562-622C299BCCFD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3657600" y="2895480"/>
            <a:ext cx="1828800" cy="10670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 flipH="1" flipV="1">
            <a:off x="0" y="-360"/>
            <a:ext cx="3657600" cy="28954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 flipV="1">
            <a:off x="5486400" y="-360"/>
            <a:ext cx="3657600" cy="28954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0" y="0"/>
            <a:ext cx="91440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0" y="0"/>
            <a:ext cx="0" cy="68580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0" y="6858000"/>
            <a:ext cx="91440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 flipV="1">
            <a:off x="9144000" y="0"/>
            <a:ext cx="0" cy="68580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 flipH="1">
            <a:off x="0" y="3962520"/>
            <a:ext cx="3657600" cy="28954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5486400" y="3962520"/>
            <a:ext cx="3657600" cy="28954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2666880" y="5410080"/>
            <a:ext cx="4038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PGE works in collaboration with customers to find solutions.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3124080" y="4191120"/>
            <a:ext cx="331308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The proposal was crafted by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Oregon’s main utility consumer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organization (CUB), PGE, and the Oregon Public Utility Commission Staff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7238880" y="1219320"/>
            <a:ext cx="19051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307080" y="1981080"/>
            <a:ext cx="193716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This will put the Trojan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issue behind us so we can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work together on Oregon’s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energy future without this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distraction.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235800" y="3657600"/>
            <a:ext cx="324288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Implementing Oregon’s deregulation legislation,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managing rapidly changing energy markets,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Improving the region’s power supply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3696120" y="2982960"/>
            <a:ext cx="157212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Trojan Settlement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MSG DRAFT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8-10-00, 8:00PM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2347920" y="5522760"/>
            <a:ext cx="218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5945040" y="2362320"/>
            <a:ext cx="295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3356280" y="152280"/>
            <a:ext cx="3037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PGE customers benefit from this agreement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1447920" y="609480"/>
            <a:ext cx="6324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Customers will no longer have the Trojan investment, and return on that investment, in their bills.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2901240" y="1143000"/>
            <a:ext cx="34696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Customers bills will be lowered by about $17 million.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3053520" y="1600200"/>
            <a:ext cx="3147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PGE shareholders will contribute $10 million to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help take Trojan costs off the books.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6019920" y="2286000"/>
            <a:ext cx="31240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This is a fair and realistic solution to a complex legal and political issue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310320" y="3124080"/>
            <a:ext cx="2922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 can focus our attention and resources on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key issues: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5798880" y="2971800"/>
            <a:ext cx="31640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agreement is doable. It can readily be put in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place this year.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2447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1999-03-31T19:37:56Z</dcterms:created>
  <dc:creator>Dominic Green</dc:creator>
  <dc:description/>
  <dc:language>en-US</dc:language>
  <cp:lastModifiedBy>Mark Fryburg</cp:lastModifiedBy>
  <cp:lastPrinted>2000-08-11T00:40:14Z</cp:lastPrinted>
  <dcterms:modified xsi:type="dcterms:W3CDTF">2000-08-11T02:33:51Z</dcterms:modified>
  <cp:revision>70</cp:revision>
  <dc:subject/>
  <dc:title>No Slide Title</dc:title>
</cp:coreProperties>
</file>