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D7DABC-54E4-4846-A4A0-E7A0DC967A2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7999C86-431C-4416-98A2-699649602E3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286000" y="228600"/>
            <a:ext cx="411480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Interruptible Transportation Contracting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(Current)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26880" y="990720"/>
            <a:ext cx="1306800" cy="6858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Receives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Request from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potential interruptible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  customer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26880" y="2133720"/>
            <a:ext cx="1306800" cy="30456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 Established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17440" y="2895480"/>
            <a:ext cx="1077840" cy="53352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External 3rd Party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Rate Entered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into SITARA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600200" y="2895480"/>
            <a:ext cx="957240" cy="53352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Company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Rate entered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into UNIFY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33520" y="3886200"/>
            <a:ext cx="1261800" cy="4572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 notifies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 of request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04920" y="4952880"/>
            <a:ext cx="1709640" cy="60984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 checks Global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Database for existing 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Customer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449440" y="5181480"/>
            <a:ext cx="2351160" cy="68580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Administration creates master 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assigns global number, notifies 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commercial and sends execution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copies to customer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590920" y="3962520"/>
            <a:ext cx="1730160" cy="6094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Administration checks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determine if contract 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point specific or Master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971800" y="2971800"/>
            <a:ext cx="1382760" cy="8380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point specific 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to legal for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amendment 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Global  number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971800" y="1371600"/>
            <a:ext cx="1490760" cy="6094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master,  provide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Global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to 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181480" y="4876920"/>
            <a:ext cx="1752840" cy="45720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 receives nomination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customer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170320" y="2209680"/>
            <a:ext cx="1078200" cy="53352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3rd Parties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 nomination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into POPS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095880" y="2895480"/>
            <a:ext cx="1371600" cy="53352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Co.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entry nomination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into MOPS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021440" y="1981080"/>
            <a:ext cx="1817640" cy="45720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MOPS/POPS system schedules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allocates and confirms volumes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891560" y="2971800"/>
            <a:ext cx="81756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Flows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Pipeline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566120" y="4114800"/>
            <a:ext cx="1306440" cy="53352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 Management: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Reconcile actual flow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nomination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456320" y="5410080"/>
            <a:ext cx="1416240" cy="68580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creates invoices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8218440" y="46483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657600" y="990720"/>
            <a:ext cx="1463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Process Flow Chart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209680" y="6095880"/>
            <a:ext cx="1981440" cy="45720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Administration forwards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to create point specific 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029200" y="5943600"/>
            <a:ext cx="2209680" cy="533520"/>
          </a:xfrm>
          <a:prstGeom prst="rect">
            <a:avLst/>
          </a:prstGeom>
          <a:solidFill>
            <a:srgbClr val="ff505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creates point specific 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returns it to Contract 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352680" y="2133720"/>
            <a:ext cx="1447920" cy="685800"/>
          </a:xfrm>
          <a:prstGeom prst="rect">
            <a:avLst/>
          </a:prstGeom>
          <a:solidFill>
            <a:srgbClr val="ff505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creates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amendment and returns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 to 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066680" y="5562720"/>
            <a:ext cx="68580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191120" y="632448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752480" y="5867280"/>
            <a:ext cx="45720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1752480" y="5562720"/>
            <a:ext cx="68580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38080" y="3429000"/>
            <a:ext cx="38124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H="1">
            <a:off x="1218960" y="3429000"/>
            <a:ext cx="68580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914400" y="16765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609120" y="2438280"/>
            <a:ext cx="3049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914400" y="2438280"/>
            <a:ext cx="9907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143000" y="434340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V="1">
            <a:off x="1828800" y="4343040"/>
            <a:ext cx="76212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2666880" y="365724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4343400" y="2819520"/>
            <a:ext cx="15228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95680" y="167652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952880" y="1676520"/>
            <a:ext cx="304920" cy="3200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 flipV="1">
            <a:off x="5562360" y="2742840"/>
            <a:ext cx="228600" cy="2133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5791320" y="3429000"/>
            <a:ext cx="60948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4800600" y="53341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H="1" flipV="1">
            <a:off x="5257800" y="5486400"/>
            <a:ext cx="38088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2666880" y="1752480"/>
            <a:ext cx="0" cy="1905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666880" y="17524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666880" y="32767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V="1">
            <a:off x="6248520" y="2133720"/>
            <a:ext cx="76176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6705720" y="2133720"/>
            <a:ext cx="30456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8305920" y="24382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143000" y="5638680"/>
            <a:ext cx="6094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905120" y="4419720"/>
            <a:ext cx="457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781680" y="228600"/>
            <a:ext cx="990720" cy="215640"/>
          </a:xfrm>
          <a:prstGeom prst="rect">
            <a:avLst/>
          </a:prstGeom>
          <a:solidFill>
            <a:srgbClr val="ff50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781680" y="533520"/>
            <a:ext cx="990720" cy="21564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781680" y="838080"/>
            <a:ext cx="990720" cy="21564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 rot="10767000">
            <a:off x="6778080" y="1601280"/>
            <a:ext cx="1143000" cy="21564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 rot="10767000">
            <a:off x="6778800" y="1216800"/>
            <a:ext cx="1295280" cy="2156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Administration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8305920" y="335268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800600" y="24382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2000-04-21T18:17:06Z</dcterms:created>
  <dc:creator>Pat Radford</dc:creator>
  <dc:description/>
  <dc:language>en-US</dc:language>
  <cp:lastModifiedBy>Pat Radford</cp:lastModifiedBy>
  <cp:lastPrinted>2000-04-25T14:25:33Z</cp:lastPrinted>
  <dcterms:modified xsi:type="dcterms:W3CDTF">2000-04-25T14:25:44Z</dcterms:modified>
  <cp:revision>12</cp:revision>
  <dc:subject/>
  <dc:title>No Slide Title</dc:title>
</cp:coreProperties>
</file>