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_rels/presentation.xml.rels" ContentType="application/vnd.openxmlformats-package.relationships+xml"/>
  <Override PartName="/ppt/media/image1.png" ContentType="image/png"/>
  <Override PartName="/ppt/media/image2.wmf" ContentType="image/x-wmf"/>
  <Override PartName="/ppt/media/image3.png" ContentType="image/png"/>
  <Override PartName="/ppt/embeddings/oleObject1.bin" ContentType="application/vnd.openxmlformats-officedocument.oleObject"/>
  <Override PartName="/ppt/embeddings/oleObject2.bin" ContentType="application/vnd.openxmlformats-officedocument.oleObject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</p:sldIdLst>
  <p:sldSz cx="9144000" cy="6858000"/>
  <p:notesSz cx="7008813" cy="9294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"/>
          <p:cNvSpPr/>
          <p:nvPr/>
        </p:nvSpPr>
        <p:spPr>
          <a:xfrm>
            <a:off x="0" y="0"/>
            <a:ext cx="9144000" cy="609480"/>
          </a:xfrm>
          <a:prstGeom prst="rect">
            <a:avLst/>
          </a:prstGeom>
          <a:solidFill>
            <a:srgbClr val="0885c4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"/>
          <p:cNvSpPr/>
          <p:nvPr/>
        </p:nvSpPr>
        <p:spPr>
          <a:xfrm>
            <a:off x="228600" y="6629400"/>
            <a:ext cx="8686800" cy="0"/>
          </a:xfrm>
          <a:prstGeom prst="line">
            <a:avLst/>
          </a:prstGeom>
          <a:ln w="57240">
            <a:solidFill>
              <a:srgbClr val="0885c4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2" name="ENE_C_WHI" descr=""/>
          <p:cNvPicPr/>
          <p:nvPr/>
        </p:nvPicPr>
        <p:blipFill>
          <a:blip r:embed="rId2"/>
          <a:stretch/>
        </p:blipFill>
        <p:spPr>
          <a:xfrm>
            <a:off x="0" y="0"/>
            <a:ext cx="603360" cy="609480"/>
          </a:xfrm>
          <a:prstGeom prst="rect">
            <a:avLst/>
          </a:prstGeom>
          <a:noFill/>
          <a:ln w="0">
            <a:noFill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2.wmf"/><Relationship Id="rId3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3.png"/><Relationship Id="rId3" Type="http://schemas.openxmlformats.org/officeDocument/2006/relationships/oleObject" Target="../embeddings/oleObject2.bin"/><Relationship Id="rId4" Type="http://schemas.openxmlformats.org/officeDocument/2006/relationships/image" Target="../media/image3.png"/><Relationship Id="rId5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3.png"/><Relationship Id="rId3" Type="http://schemas.openxmlformats.org/officeDocument/2006/relationships/oleObject" Target="../embeddings/oleObject2.bin"/><Relationship Id="rId4" Type="http://schemas.openxmlformats.org/officeDocument/2006/relationships/image" Target="../media/image3.png"/><Relationship Id="rId5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"/>
          <p:cNvSpPr/>
          <p:nvPr/>
        </p:nvSpPr>
        <p:spPr>
          <a:xfrm>
            <a:off x="596880" y="152280"/>
            <a:ext cx="8534520" cy="4572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4" name=""/>
          <p:cNvGraphicFramePr/>
          <p:nvPr/>
        </p:nvGraphicFramePr>
        <p:xfrm>
          <a:off x="3429000" y="990720"/>
          <a:ext cx="1905120" cy="182880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5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429000" y="990720"/>
                    <a:ext cx="1905120" cy="18288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6" name=""/>
          <p:cNvSpPr/>
          <p:nvPr/>
        </p:nvSpPr>
        <p:spPr>
          <a:xfrm>
            <a:off x="2364120" y="3530520"/>
            <a:ext cx="4387320" cy="2532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s-ES_tradnl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Modesto Maranzana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s-ES_tradnl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Análisis de Alternativas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Noviembre de 2000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"/>
          <p:cNvSpPr/>
          <p:nvPr/>
        </p:nvSpPr>
        <p:spPr>
          <a:xfrm>
            <a:off x="3137760" y="533520"/>
            <a:ext cx="16376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Rio Cuarto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"/>
          <p:cNvSpPr/>
          <p:nvPr/>
        </p:nvSpPr>
        <p:spPr>
          <a:xfrm>
            <a:off x="1981080" y="1171440"/>
            <a:ext cx="5029200" cy="496728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"/>
          <p:cNvSpPr/>
          <p:nvPr/>
        </p:nvSpPr>
        <p:spPr>
          <a:xfrm flipV="1">
            <a:off x="2405160" y="4129200"/>
            <a:ext cx="1440" cy="1357200"/>
          </a:xfrm>
          <a:prstGeom prst="line">
            <a:avLst/>
          </a:prstGeom>
          <a:ln w="38160">
            <a:solidFill>
              <a:srgbClr val="000000"/>
            </a:solidFill>
            <a:prstDash val="dash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"/>
          <p:cNvSpPr/>
          <p:nvPr/>
        </p:nvSpPr>
        <p:spPr>
          <a:xfrm flipV="1">
            <a:off x="2405160" y="2560320"/>
            <a:ext cx="320400" cy="1568520"/>
          </a:xfrm>
          <a:prstGeom prst="line">
            <a:avLst/>
          </a:prstGeom>
          <a:ln w="38160">
            <a:solidFill>
              <a:srgbClr val="000000"/>
            </a:solidFill>
            <a:prstDash val="dash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"/>
          <p:cNvSpPr/>
          <p:nvPr/>
        </p:nvSpPr>
        <p:spPr>
          <a:xfrm flipH="1">
            <a:off x="2298600" y="2560680"/>
            <a:ext cx="426960" cy="1440"/>
          </a:xfrm>
          <a:prstGeom prst="line">
            <a:avLst/>
          </a:prstGeom>
          <a:ln w="38160">
            <a:solidFill>
              <a:srgbClr val="000000"/>
            </a:solidFill>
            <a:prstDash val="dash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"/>
          <p:cNvSpPr/>
          <p:nvPr/>
        </p:nvSpPr>
        <p:spPr>
          <a:xfrm flipV="1">
            <a:off x="1994040" y="3963960"/>
            <a:ext cx="1492200" cy="900000"/>
          </a:xfrm>
          <a:prstGeom prst="line">
            <a:avLst/>
          </a:prstGeom>
          <a:ln w="38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"/>
          <p:cNvSpPr/>
          <p:nvPr/>
        </p:nvSpPr>
        <p:spPr>
          <a:xfrm flipV="1">
            <a:off x="3487680" y="1647360"/>
            <a:ext cx="1800" cy="2210040"/>
          </a:xfrm>
          <a:prstGeom prst="line">
            <a:avLst/>
          </a:prstGeom>
          <a:ln w="38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 flipV="1">
            <a:off x="3594240" y="2714400"/>
            <a:ext cx="3047760" cy="2043000"/>
          </a:xfrm>
          <a:prstGeom prst="line">
            <a:avLst/>
          </a:prstGeom>
          <a:ln w="38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"/>
          <p:cNvSpPr/>
          <p:nvPr/>
        </p:nvSpPr>
        <p:spPr>
          <a:xfrm>
            <a:off x="3365640" y="3859200"/>
            <a:ext cx="212760" cy="209520"/>
          </a:xfrm>
          <a:prstGeom prst="ellipse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>
            <a:off x="3517920" y="4757760"/>
            <a:ext cx="171360" cy="163440"/>
          </a:xfrm>
          <a:prstGeom prst="rect">
            <a:avLst/>
          </a:prstGeom>
          <a:noFill/>
          <a:ln w="38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"/>
          <p:cNvSpPr/>
          <p:nvPr/>
        </p:nvSpPr>
        <p:spPr>
          <a:xfrm>
            <a:off x="3147120" y="5016600"/>
            <a:ext cx="8920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Las Ferias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"/>
          <p:cNvSpPr/>
          <p:nvPr/>
        </p:nvSpPr>
        <p:spPr>
          <a:xfrm>
            <a:off x="3518280" y="3720960"/>
            <a:ext cx="9090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Rio Cuarto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"/>
          <p:cNvSpPr/>
          <p:nvPr/>
        </p:nvSpPr>
        <p:spPr>
          <a:xfrm flipH="1" flipV="1">
            <a:off x="4179960" y="2052720"/>
            <a:ext cx="2690640" cy="952560"/>
          </a:xfrm>
          <a:prstGeom prst="line">
            <a:avLst/>
          </a:prstGeom>
          <a:ln w="381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>
            <a:off x="4008600" y="1806480"/>
            <a:ext cx="171360" cy="246240"/>
          </a:xfrm>
          <a:prstGeom prst="triangle">
            <a:avLst>
              <a:gd name="adj" fmla="val 50000"/>
            </a:avLst>
          </a:prstGeom>
          <a:noFill/>
          <a:ln w="38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5280" bIns="3528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 flipH="1">
            <a:off x="3213000" y="2052720"/>
            <a:ext cx="795600" cy="190440"/>
          </a:xfrm>
          <a:prstGeom prst="line">
            <a:avLst/>
          </a:prstGeom>
          <a:ln w="381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>
            <a:off x="3041640" y="1998720"/>
            <a:ext cx="171360" cy="244440"/>
          </a:xfrm>
          <a:prstGeom prst="triangle">
            <a:avLst>
              <a:gd name="adj" fmla="val 50000"/>
            </a:avLst>
          </a:prstGeom>
          <a:noFill/>
          <a:ln w="38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4920" bIns="349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>
            <a:off x="4275720" y="1739880"/>
            <a:ext cx="9176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Almafuerte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>
            <a:off x="6566040" y="2612880"/>
            <a:ext cx="171360" cy="163800"/>
          </a:xfrm>
          <a:prstGeom prst="ellipse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>
            <a:off x="6109200" y="2197080"/>
            <a:ext cx="9007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Villa María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26" name=""/>
          <p:cNvGraphicFramePr/>
          <p:nvPr/>
        </p:nvGraphicFramePr>
        <p:xfrm>
          <a:off x="2722680" y="3797280"/>
          <a:ext cx="457200" cy="19836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27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722680" y="3797280"/>
                    <a:ext cx="457200" cy="1983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28" name=""/>
          <p:cNvGraphicFramePr/>
          <p:nvPr/>
        </p:nvGraphicFramePr>
        <p:xfrm>
          <a:off x="2878200" y="3200400"/>
          <a:ext cx="457200" cy="19836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29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2878200" y="3200400"/>
                    <a:ext cx="457200" cy="1983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0" name=""/>
          <p:cNvSpPr/>
          <p:nvPr/>
        </p:nvSpPr>
        <p:spPr>
          <a:xfrm>
            <a:off x="2880360" y="3306600"/>
            <a:ext cx="5180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Arcor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>
            <a:off x="2682360" y="3903840"/>
            <a:ext cx="5389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TGRC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/>
          <p:nvPr/>
        </p:nvSpPr>
        <p:spPr>
          <a:xfrm>
            <a:off x="2685960" y="2916360"/>
            <a:ext cx="304920" cy="380880"/>
          </a:xfrm>
          <a:prstGeom prst="ellipse">
            <a:avLst/>
          </a:prstGeom>
          <a:noFill/>
          <a:ln w="2844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>
            <a:off x="2681280" y="2852640"/>
            <a:ext cx="3330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>
            <a:off x="2838600" y="4440240"/>
            <a:ext cx="304560" cy="380880"/>
          </a:xfrm>
          <a:prstGeom prst="ellipse">
            <a:avLst/>
          </a:prstGeom>
          <a:noFill/>
          <a:ln w="2844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>
            <a:off x="2833920" y="4376880"/>
            <a:ext cx="3330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cc99"/>
                </a:solidFill>
                <a:effectLst/>
                <a:uFillTx/>
                <a:latin typeface="Times New Roman"/>
              </a:rPr>
              <a:t>2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>
            <a:off x="2679840" y="3691080"/>
            <a:ext cx="533160" cy="533160"/>
          </a:xfrm>
          <a:prstGeom prst="ellipse">
            <a:avLst/>
          </a:prstGeom>
          <a:noFill/>
          <a:ln w="381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3365640" y="4605480"/>
            <a:ext cx="457200" cy="457200"/>
          </a:xfrm>
          <a:prstGeom prst="ellipse">
            <a:avLst/>
          </a:prstGeom>
          <a:noFill/>
          <a:ln w="381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>
            <a:off x="3086280" y="4148280"/>
            <a:ext cx="355320" cy="533160"/>
          </a:xfrm>
          <a:prstGeom prst="line">
            <a:avLst/>
          </a:prstGeom>
          <a:ln w="5724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>
            <a:off x="3870360" y="1681200"/>
            <a:ext cx="457200" cy="609480"/>
          </a:xfrm>
          <a:prstGeom prst="ellipse">
            <a:avLst/>
          </a:prstGeom>
          <a:noFill/>
          <a:ln w="381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 flipH="1">
            <a:off x="3594240" y="2166840"/>
            <a:ext cx="304560" cy="76320"/>
          </a:xfrm>
          <a:prstGeom prst="line">
            <a:avLst/>
          </a:prstGeom>
          <a:ln w="381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"/>
          <p:cNvSpPr/>
          <p:nvPr/>
        </p:nvSpPr>
        <p:spPr>
          <a:xfrm>
            <a:off x="3594240" y="2243160"/>
            <a:ext cx="0" cy="1523880"/>
          </a:xfrm>
          <a:prstGeom prst="line">
            <a:avLst/>
          </a:prstGeom>
          <a:ln w="381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"/>
          <p:cNvSpPr/>
          <p:nvPr/>
        </p:nvSpPr>
        <p:spPr>
          <a:xfrm>
            <a:off x="6461280" y="2490840"/>
            <a:ext cx="380880" cy="380880"/>
          </a:xfrm>
          <a:prstGeom prst="ellipse">
            <a:avLst/>
          </a:prstGeom>
          <a:noFill/>
          <a:ln w="38160">
            <a:solidFill>
              <a:srgbClr val="ff66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"/>
          <p:cNvSpPr/>
          <p:nvPr/>
        </p:nvSpPr>
        <p:spPr>
          <a:xfrm>
            <a:off x="3720960" y="2382840"/>
            <a:ext cx="304920" cy="380880"/>
          </a:xfrm>
          <a:prstGeom prst="ellipse">
            <a:avLst/>
          </a:prstGeom>
          <a:noFill/>
          <a:ln w="2844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>
            <a:off x="3716640" y="2319480"/>
            <a:ext cx="3330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3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"/>
          <p:cNvSpPr/>
          <p:nvPr/>
        </p:nvSpPr>
        <p:spPr>
          <a:xfrm>
            <a:off x="6464160" y="2992320"/>
            <a:ext cx="304920" cy="381240"/>
          </a:xfrm>
          <a:prstGeom prst="ellipse">
            <a:avLst/>
          </a:prstGeom>
          <a:noFill/>
          <a:ln w="2844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"/>
          <p:cNvSpPr/>
          <p:nvPr/>
        </p:nvSpPr>
        <p:spPr>
          <a:xfrm>
            <a:off x="6444000" y="2928960"/>
            <a:ext cx="3330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66cc"/>
                </a:solidFill>
                <a:effectLst/>
                <a:uFillTx/>
                <a:latin typeface="Times New Roman"/>
              </a:rPr>
              <a:t>4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/>
          <p:nvPr/>
        </p:nvSpPr>
        <p:spPr>
          <a:xfrm>
            <a:off x="254160" y="825480"/>
            <a:ext cx="304560" cy="380880"/>
          </a:xfrm>
          <a:prstGeom prst="ellipse">
            <a:avLst/>
          </a:prstGeom>
          <a:noFill/>
          <a:ln w="2844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/>
          <p:cNvSpPr/>
          <p:nvPr/>
        </p:nvSpPr>
        <p:spPr>
          <a:xfrm>
            <a:off x="249480" y="762120"/>
            <a:ext cx="3330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"/>
          <p:cNvSpPr/>
          <p:nvPr/>
        </p:nvSpPr>
        <p:spPr>
          <a:xfrm>
            <a:off x="609480" y="838080"/>
            <a:ext cx="1828800" cy="100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Contrato Arcor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"/>
          <p:cNvSpPr/>
          <p:nvPr/>
        </p:nvSpPr>
        <p:spPr>
          <a:xfrm>
            <a:off x="82440" y="1739880"/>
            <a:ext cx="304920" cy="380880"/>
          </a:xfrm>
          <a:prstGeom prst="ellipse">
            <a:avLst/>
          </a:prstGeom>
          <a:noFill/>
          <a:ln w="2844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"/>
          <p:cNvSpPr/>
          <p:nvPr/>
        </p:nvSpPr>
        <p:spPr>
          <a:xfrm>
            <a:off x="78120" y="1676520"/>
            <a:ext cx="3330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cc99"/>
                </a:solidFill>
                <a:effectLst/>
                <a:uFillTx/>
                <a:latin typeface="Times New Roman"/>
              </a:rPr>
              <a:t>2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"/>
          <p:cNvSpPr/>
          <p:nvPr/>
        </p:nvSpPr>
        <p:spPr>
          <a:xfrm>
            <a:off x="380880" y="1736640"/>
            <a:ext cx="1676520" cy="3477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TG RC + Capacitores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Forzamiento de Máquinas Ineficientes. Instalación de Capacitores en Las Ferias para mantener tensión.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"/>
          <p:cNvSpPr/>
          <p:nvPr/>
        </p:nvSpPr>
        <p:spPr>
          <a:xfrm>
            <a:off x="6985080" y="749160"/>
            <a:ext cx="304560" cy="381240"/>
          </a:xfrm>
          <a:prstGeom prst="ellipse">
            <a:avLst/>
          </a:prstGeom>
          <a:noFill/>
          <a:ln w="2844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"/>
          <p:cNvSpPr/>
          <p:nvPr/>
        </p:nvSpPr>
        <p:spPr>
          <a:xfrm>
            <a:off x="6980400" y="685800"/>
            <a:ext cx="3330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3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"/>
          <p:cNvSpPr/>
          <p:nvPr/>
        </p:nvSpPr>
        <p:spPr>
          <a:xfrm>
            <a:off x="7315200" y="762120"/>
            <a:ext cx="1828800" cy="3233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500 kv Almafuerte -Rio Cuarto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Llevar a 500 kv la tensión de las líneas, actualmente en 132 kv.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Incorporar transformador.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"/>
          <p:cNvSpPr/>
          <p:nvPr/>
        </p:nvSpPr>
        <p:spPr>
          <a:xfrm>
            <a:off x="7077240" y="4788000"/>
            <a:ext cx="304560" cy="380880"/>
          </a:xfrm>
          <a:prstGeom prst="ellipse">
            <a:avLst/>
          </a:prstGeom>
          <a:noFill/>
          <a:ln w="2844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"/>
          <p:cNvSpPr/>
          <p:nvPr/>
        </p:nvSpPr>
        <p:spPr>
          <a:xfrm>
            <a:off x="7056720" y="4724280"/>
            <a:ext cx="3330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66cc"/>
                </a:solidFill>
                <a:effectLst/>
                <a:uFillTx/>
                <a:latin typeface="Times New Roman"/>
              </a:rPr>
              <a:t>4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"/>
          <p:cNvSpPr/>
          <p:nvPr/>
        </p:nvSpPr>
        <p:spPr>
          <a:xfrm>
            <a:off x="7315200" y="4724280"/>
            <a:ext cx="1981080" cy="1526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Subestación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Tomar a 500 kv. Incorporar transformador.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"/>
          <p:cNvSpPr/>
          <p:nvPr/>
        </p:nvSpPr>
        <p:spPr>
          <a:xfrm>
            <a:off x="3137760" y="533520"/>
            <a:ext cx="16376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Rio Cuarto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"/>
          <p:cNvSpPr/>
          <p:nvPr/>
        </p:nvSpPr>
        <p:spPr>
          <a:xfrm>
            <a:off x="1981080" y="1171440"/>
            <a:ext cx="5029200" cy="496728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"/>
          <p:cNvSpPr/>
          <p:nvPr/>
        </p:nvSpPr>
        <p:spPr>
          <a:xfrm flipV="1">
            <a:off x="2405160" y="4129200"/>
            <a:ext cx="1440" cy="1357200"/>
          </a:xfrm>
          <a:prstGeom prst="line">
            <a:avLst/>
          </a:prstGeom>
          <a:ln w="38160">
            <a:solidFill>
              <a:srgbClr val="000000"/>
            </a:solidFill>
            <a:prstDash val="dash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" name=""/>
          <p:cNvSpPr/>
          <p:nvPr/>
        </p:nvSpPr>
        <p:spPr>
          <a:xfrm flipV="1">
            <a:off x="2405160" y="2560320"/>
            <a:ext cx="320400" cy="1568520"/>
          </a:xfrm>
          <a:prstGeom prst="line">
            <a:avLst/>
          </a:prstGeom>
          <a:ln w="38160">
            <a:solidFill>
              <a:srgbClr val="000000"/>
            </a:solidFill>
            <a:prstDash val="dash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" name=""/>
          <p:cNvSpPr/>
          <p:nvPr/>
        </p:nvSpPr>
        <p:spPr>
          <a:xfrm flipH="1">
            <a:off x="2298600" y="2560680"/>
            <a:ext cx="426960" cy="1440"/>
          </a:xfrm>
          <a:prstGeom prst="line">
            <a:avLst/>
          </a:prstGeom>
          <a:ln w="38160">
            <a:solidFill>
              <a:srgbClr val="000000"/>
            </a:solidFill>
            <a:prstDash val="dash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" name=""/>
          <p:cNvSpPr/>
          <p:nvPr/>
        </p:nvSpPr>
        <p:spPr>
          <a:xfrm flipV="1">
            <a:off x="1994040" y="3963960"/>
            <a:ext cx="1492200" cy="900000"/>
          </a:xfrm>
          <a:prstGeom prst="line">
            <a:avLst/>
          </a:prstGeom>
          <a:ln w="38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" name=""/>
          <p:cNvSpPr/>
          <p:nvPr/>
        </p:nvSpPr>
        <p:spPr>
          <a:xfrm flipV="1">
            <a:off x="3487680" y="1647360"/>
            <a:ext cx="1800" cy="2210040"/>
          </a:xfrm>
          <a:prstGeom prst="line">
            <a:avLst/>
          </a:prstGeom>
          <a:ln w="38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" name=""/>
          <p:cNvSpPr/>
          <p:nvPr/>
        </p:nvSpPr>
        <p:spPr>
          <a:xfrm flipV="1">
            <a:off x="3594240" y="2714400"/>
            <a:ext cx="3047760" cy="2043000"/>
          </a:xfrm>
          <a:prstGeom prst="line">
            <a:avLst/>
          </a:prstGeom>
          <a:ln w="38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" name=""/>
          <p:cNvSpPr/>
          <p:nvPr/>
        </p:nvSpPr>
        <p:spPr>
          <a:xfrm>
            <a:off x="3365640" y="3859200"/>
            <a:ext cx="212760" cy="209520"/>
          </a:xfrm>
          <a:prstGeom prst="ellipse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" name=""/>
          <p:cNvSpPr/>
          <p:nvPr/>
        </p:nvSpPr>
        <p:spPr>
          <a:xfrm>
            <a:off x="3517920" y="4757760"/>
            <a:ext cx="171360" cy="163440"/>
          </a:xfrm>
          <a:prstGeom prst="rect">
            <a:avLst/>
          </a:prstGeom>
          <a:noFill/>
          <a:ln w="38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" name=""/>
          <p:cNvSpPr/>
          <p:nvPr/>
        </p:nvSpPr>
        <p:spPr>
          <a:xfrm>
            <a:off x="3147120" y="5016600"/>
            <a:ext cx="8920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Las Ferias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" name=""/>
          <p:cNvSpPr/>
          <p:nvPr/>
        </p:nvSpPr>
        <p:spPr>
          <a:xfrm>
            <a:off x="3518280" y="3720960"/>
            <a:ext cx="9090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Rio Cuarto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" name=""/>
          <p:cNvSpPr/>
          <p:nvPr/>
        </p:nvSpPr>
        <p:spPr>
          <a:xfrm flipH="1" flipV="1">
            <a:off x="4179960" y="2052720"/>
            <a:ext cx="2690640" cy="952560"/>
          </a:xfrm>
          <a:prstGeom prst="line">
            <a:avLst/>
          </a:prstGeom>
          <a:ln w="381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" name=""/>
          <p:cNvSpPr/>
          <p:nvPr/>
        </p:nvSpPr>
        <p:spPr>
          <a:xfrm>
            <a:off x="4008600" y="1806480"/>
            <a:ext cx="171360" cy="246240"/>
          </a:xfrm>
          <a:prstGeom prst="triangle">
            <a:avLst>
              <a:gd name="adj" fmla="val 50000"/>
            </a:avLst>
          </a:prstGeom>
          <a:noFill/>
          <a:ln w="38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5280" bIns="3528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" name=""/>
          <p:cNvSpPr/>
          <p:nvPr/>
        </p:nvSpPr>
        <p:spPr>
          <a:xfrm flipH="1">
            <a:off x="3213000" y="2052720"/>
            <a:ext cx="795600" cy="190440"/>
          </a:xfrm>
          <a:prstGeom prst="line">
            <a:avLst/>
          </a:prstGeom>
          <a:ln w="381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" name=""/>
          <p:cNvSpPr/>
          <p:nvPr/>
        </p:nvSpPr>
        <p:spPr>
          <a:xfrm>
            <a:off x="3041640" y="1998720"/>
            <a:ext cx="171360" cy="244440"/>
          </a:xfrm>
          <a:prstGeom prst="triangle">
            <a:avLst>
              <a:gd name="adj" fmla="val 50000"/>
            </a:avLst>
          </a:prstGeom>
          <a:noFill/>
          <a:ln w="38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4920" bIns="349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" name=""/>
          <p:cNvSpPr/>
          <p:nvPr/>
        </p:nvSpPr>
        <p:spPr>
          <a:xfrm>
            <a:off x="4275720" y="1739880"/>
            <a:ext cx="9176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Almafuerte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" name=""/>
          <p:cNvSpPr/>
          <p:nvPr/>
        </p:nvSpPr>
        <p:spPr>
          <a:xfrm>
            <a:off x="6566040" y="2612880"/>
            <a:ext cx="171360" cy="163800"/>
          </a:xfrm>
          <a:prstGeom prst="ellipse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" name=""/>
          <p:cNvSpPr/>
          <p:nvPr/>
        </p:nvSpPr>
        <p:spPr>
          <a:xfrm>
            <a:off x="6109200" y="2197080"/>
            <a:ext cx="9007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Villa María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78" name=""/>
          <p:cNvGraphicFramePr/>
          <p:nvPr/>
        </p:nvGraphicFramePr>
        <p:xfrm>
          <a:off x="2722680" y="3797280"/>
          <a:ext cx="457200" cy="19836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79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722680" y="3797280"/>
                    <a:ext cx="457200" cy="1983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80" name=""/>
          <p:cNvGraphicFramePr/>
          <p:nvPr/>
        </p:nvGraphicFramePr>
        <p:xfrm>
          <a:off x="2878200" y="3200400"/>
          <a:ext cx="457200" cy="19836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81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2878200" y="3200400"/>
                    <a:ext cx="457200" cy="1983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82" name=""/>
          <p:cNvSpPr/>
          <p:nvPr/>
        </p:nvSpPr>
        <p:spPr>
          <a:xfrm>
            <a:off x="2880360" y="3306600"/>
            <a:ext cx="5180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Arcor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3" name=""/>
          <p:cNvSpPr/>
          <p:nvPr/>
        </p:nvSpPr>
        <p:spPr>
          <a:xfrm>
            <a:off x="2682360" y="3903840"/>
            <a:ext cx="5389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TGRC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4" name=""/>
          <p:cNvSpPr/>
          <p:nvPr/>
        </p:nvSpPr>
        <p:spPr>
          <a:xfrm>
            <a:off x="2685960" y="2916360"/>
            <a:ext cx="304920" cy="380880"/>
          </a:xfrm>
          <a:prstGeom prst="ellipse">
            <a:avLst/>
          </a:prstGeom>
          <a:noFill/>
          <a:ln w="2844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5" name=""/>
          <p:cNvSpPr/>
          <p:nvPr/>
        </p:nvSpPr>
        <p:spPr>
          <a:xfrm>
            <a:off x="2681280" y="2852640"/>
            <a:ext cx="3330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" name=""/>
          <p:cNvSpPr/>
          <p:nvPr/>
        </p:nvSpPr>
        <p:spPr>
          <a:xfrm>
            <a:off x="2838600" y="4440240"/>
            <a:ext cx="304560" cy="380880"/>
          </a:xfrm>
          <a:prstGeom prst="ellipse">
            <a:avLst/>
          </a:prstGeom>
          <a:noFill/>
          <a:ln w="2844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7" name=""/>
          <p:cNvSpPr/>
          <p:nvPr/>
        </p:nvSpPr>
        <p:spPr>
          <a:xfrm>
            <a:off x="2833920" y="4376880"/>
            <a:ext cx="3330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cc99"/>
                </a:solidFill>
                <a:effectLst/>
                <a:uFillTx/>
                <a:latin typeface="Times New Roman"/>
              </a:rPr>
              <a:t>2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" name=""/>
          <p:cNvSpPr/>
          <p:nvPr/>
        </p:nvSpPr>
        <p:spPr>
          <a:xfrm>
            <a:off x="2679840" y="3691080"/>
            <a:ext cx="533160" cy="533160"/>
          </a:xfrm>
          <a:prstGeom prst="ellipse">
            <a:avLst/>
          </a:prstGeom>
          <a:noFill/>
          <a:ln w="381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9" name=""/>
          <p:cNvSpPr/>
          <p:nvPr/>
        </p:nvSpPr>
        <p:spPr>
          <a:xfrm>
            <a:off x="3365640" y="4605480"/>
            <a:ext cx="457200" cy="457200"/>
          </a:xfrm>
          <a:prstGeom prst="ellipse">
            <a:avLst/>
          </a:prstGeom>
          <a:noFill/>
          <a:ln w="381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0" name=""/>
          <p:cNvSpPr/>
          <p:nvPr/>
        </p:nvSpPr>
        <p:spPr>
          <a:xfrm>
            <a:off x="3086280" y="4148280"/>
            <a:ext cx="355320" cy="533160"/>
          </a:xfrm>
          <a:prstGeom prst="line">
            <a:avLst/>
          </a:prstGeom>
          <a:ln w="5724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1" name=""/>
          <p:cNvSpPr/>
          <p:nvPr/>
        </p:nvSpPr>
        <p:spPr>
          <a:xfrm>
            <a:off x="3870360" y="1681200"/>
            <a:ext cx="457200" cy="609480"/>
          </a:xfrm>
          <a:prstGeom prst="ellipse">
            <a:avLst/>
          </a:prstGeom>
          <a:noFill/>
          <a:ln w="381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2" name=""/>
          <p:cNvSpPr/>
          <p:nvPr/>
        </p:nvSpPr>
        <p:spPr>
          <a:xfrm flipH="1">
            <a:off x="3594240" y="2166840"/>
            <a:ext cx="304560" cy="76320"/>
          </a:xfrm>
          <a:prstGeom prst="line">
            <a:avLst/>
          </a:prstGeom>
          <a:ln w="381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3" name=""/>
          <p:cNvSpPr/>
          <p:nvPr/>
        </p:nvSpPr>
        <p:spPr>
          <a:xfrm>
            <a:off x="3594240" y="2243160"/>
            <a:ext cx="0" cy="1523880"/>
          </a:xfrm>
          <a:prstGeom prst="line">
            <a:avLst/>
          </a:prstGeom>
          <a:ln w="381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4" name=""/>
          <p:cNvSpPr/>
          <p:nvPr/>
        </p:nvSpPr>
        <p:spPr>
          <a:xfrm>
            <a:off x="6461280" y="2490840"/>
            <a:ext cx="380880" cy="380880"/>
          </a:xfrm>
          <a:prstGeom prst="ellipse">
            <a:avLst/>
          </a:prstGeom>
          <a:noFill/>
          <a:ln w="38160">
            <a:solidFill>
              <a:srgbClr val="ff66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5" name=""/>
          <p:cNvSpPr/>
          <p:nvPr/>
        </p:nvSpPr>
        <p:spPr>
          <a:xfrm>
            <a:off x="3720960" y="2382840"/>
            <a:ext cx="304920" cy="380880"/>
          </a:xfrm>
          <a:prstGeom prst="ellipse">
            <a:avLst/>
          </a:prstGeom>
          <a:noFill/>
          <a:ln w="2844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6" name=""/>
          <p:cNvSpPr/>
          <p:nvPr/>
        </p:nvSpPr>
        <p:spPr>
          <a:xfrm>
            <a:off x="3716640" y="2319480"/>
            <a:ext cx="3330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3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7" name=""/>
          <p:cNvSpPr/>
          <p:nvPr/>
        </p:nvSpPr>
        <p:spPr>
          <a:xfrm>
            <a:off x="6464160" y="2992320"/>
            <a:ext cx="304920" cy="381240"/>
          </a:xfrm>
          <a:prstGeom prst="ellipse">
            <a:avLst/>
          </a:prstGeom>
          <a:noFill/>
          <a:ln w="2844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8" name=""/>
          <p:cNvSpPr/>
          <p:nvPr/>
        </p:nvSpPr>
        <p:spPr>
          <a:xfrm>
            <a:off x="6444000" y="2928960"/>
            <a:ext cx="3330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66cc"/>
                </a:solidFill>
                <a:effectLst/>
                <a:uFillTx/>
                <a:latin typeface="Times New Roman"/>
              </a:rPr>
              <a:t>4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9" name=""/>
          <p:cNvSpPr/>
          <p:nvPr/>
        </p:nvSpPr>
        <p:spPr>
          <a:xfrm>
            <a:off x="254160" y="825480"/>
            <a:ext cx="304560" cy="380880"/>
          </a:xfrm>
          <a:prstGeom prst="ellipse">
            <a:avLst/>
          </a:prstGeom>
          <a:noFill/>
          <a:ln w="2844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0" name=""/>
          <p:cNvSpPr/>
          <p:nvPr/>
        </p:nvSpPr>
        <p:spPr>
          <a:xfrm>
            <a:off x="249480" y="762120"/>
            <a:ext cx="3330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1" name=""/>
          <p:cNvSpPr/>
          <p:nvPr/>
        </p:nvSpPr>
        <p:spPr>
          <a:xfrm>
            <a:off x="609480" y="838080"/>
            <a:ext cx="1828800" cy="100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Contrato Arcor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2" name=""/>
          <p:cNvSpPr/>
          <p:nvPr/>
        </p:nvSpPr>
        <p:spPr>
          <a:xfrm>
            <a:off x="82440" y="1739880"/>
            <a:ext cx="304920" cy="380880"/>
          </a:xfrm>
          <a:prstGeom prst="ellipse">
            <a:avLst/>
          </a:prstGeom>
          <a:noFill/>
          <a:ln w="2844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3" name=""/>
          <p:cNvSpPr/>
          <p:nvPr/>
        </p:nvSpPr>
        <p:spPr>
          <a:xfrm>
            <a:off x="78120" y="1676520"/>
            <a:ext cx="3330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cc99"/>
                </a:solidFill>
                <a:effectLst/>
                <a:uFillTx/>
                <a:latin typeface="Times New Roman"/>
              </a:rPr>
              <a:t>2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4" name=""/>
          <p:cNvSpPr/>
          <p:nvPr/>
        </p:nvSpPr>
        <p:spPr>
          <a:xfrm>
            <a:off x="304920" y="2063880"/>
            <a:ext cx="1676160" cy="381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Forzamiento TGRC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 Sobrecosto de $18,8 MWh =&gt;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VP = -13,992,200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(@12%)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Capacitores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Costo $2,900,000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Total :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V.P. - $16,892,200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5" name=""/>
          <p:cNvSpPr/>
          <p:nvPr/>
        </p:nvSpPr>
        <p:spPr>
          <a:xfrm>
            <a:off x="6985080" y="749160"/>
            <a:ext cx="304560" cy="381240"/>
          </a:xfrm>
          <a:prstGeom prst="ellipse">
            <a:avLst/>
          </a:prstGeom>
          <a:noFill/>
          <a:ln w="2844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6" name=""/>
          <p:cNvSpPr/>
          <p:nvPr/>
        </p:nvSpPr>
        <p:spPr>
          <a:xfrm>
            <a:off x="6980400" y="685800"/>
            <a:ext cx="3330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3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7" name=""/>
          <p:cNvSpPr/>
          <p:nvPr/>
        </p:nvSpPr>
        <p:spPr>
          <a:xfrm>
            <a:off x="7315200" y="762120"/>
            <a:ext cx="1828800" cy="2959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500 kv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Costo Línea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-$ 11,800,000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Transformador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Costo -$2,900,000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Total -$14,700,000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8" name=""/>
          <p:cNvSpPr/>
          <p:nvPr/>
        </p:nvSpPr>
        <p:spPr>
          <a:xfrm>
            <a:off x="7077240" y="3797280"/>
            <a:ext cx="304560" cy="380880"/>
          </a:xfrm>
          <a:prstGeom prst="ellipse">
            <a:avLst/>
          </a:prstGeom>
          <a:noFill/>
          <a:ln w="2844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9" name=""/>
          <p:cNvSpPr/>
          <p:nvPr/>
        </p:nvSpPr>
        <p:spPr>
          <a:xfrm>
            <a:off x="7056720" y="3733920"/>
            <a:ext cx="3330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66cc"/>
                </a:solidFill>
                <a:effectLst/>
                <a:uFillTx/>
                <a:latin typeface="Times New Roman"/>
              </a:rPr>
              <a:t>4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0" name=""/>
          <p:cNvSpPr/>
          <p:nvPr/>
        </p:nvSpPr>
        <p:spPr>
          <a:xfrm>
            <a:off x="7391520" y="3943440"/>
            <a:ext cx="1981080" cy="2502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Villa María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Obra Civil Subestación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-$ 500,000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Transformador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-$ 2,900,000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Forzamiento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-$699,000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Total $4,100,000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1820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1999-09-21T18:26:17Z</dcterms:created>
  <dc:creator>xxx</dc:creator>
  <dc:description/>
  <dc:language>en-US</dc:language>
  <cp:lastModifiedBy>Jeffrey M Kabel</cp:lastModifiedBy>
  <cp:lastPrinted>2000-11-17T17:15:17Z</cp:lastPrinted>
  <dcterms:modified xsi:type="dcterms:W3CDTF">2000-11-17T17:21:41Z</dcterms:modified>
  <cp:revision>81</cp:revision>
  <dc:subject/>
  <dc:title>No Slide Title</dc:title>
</cp:coreProperties>
</file>