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931AA0-371F-46C2-9892-E0F0EAE6BF4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52D213-1151-45BD-B95A-CC2AE2EB938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-838080" y="-609480"/>
          <a:ext cx="10591560" cy="761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838080" y="-609480"/>
                    <a:ext cx="10591560" cy="761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-609480" y="-20520"/>
          <a:ext cx="10515600" cy="741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609480" y="-20520"/>
                    <a:ext cx="10515600" cy="741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2000-03-06T16:04:52Z</dcterms:created>
  <dc:creator>Geir Solberg</dc:creator>
  <dc:description/>
  <dc:language>en-US</dc:language>
  <cp:lastModifiedBy>Geir Solberg</cp:lastModifiedBy>
  <cp:lastPrinted>2000-03-06T18:21:59Z</cp:lastPrinted>
  <dcterms:modified xsi:type="dcterms:W3CDTF">2000-03-06T18:34:39Z</dcterms:modified>
  <cp:revision>2</cp:revision>
  <dc:subject/>
  <dc:title>No Slide Title</dc:title>
</cp:coreProperties>
</file>