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02293C8-986C-4750-93E1-16C95E4C727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7D5C9D1-3A9F-4FD7-AD59-870053A27A0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3581280" y="533520"/>
            <a:ext cx="1447920" cy="459720"/>
          </a:xfrm>
          <a:prstGeom prst="rect">
            <a:avLst/>
          </a:prstGeom>
          <a:noFill/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Gipper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581280" y="1295280"/>
            <a:ext cx="1447920" cy="581400"/>
          </a:xfrm>
          <a:prstGeom prst="rect">
            <a:avLst/>
          </a:prstGeom>
          <a:noFill/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Transport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581280" y="2152800"/>
            <a:ext cx="1447920" cy="459720"/>
          </a:xfrm>
          <a:prstGeom prst="rect">
            <a:avLst/>
          </a:prstGeom>
          <a:noFill/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581280" y="4267080"/>
            <a:ext cx="1447920" cy="691560"/>
          </a:xfrm>
          <a:prstGeom prst="rect">
            <a:avLst/>
          </a:prstGeom>
          <a:noFill/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(Holds Common)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581280" y="3048120"/>
            <a:ext cx="1447920" cy="459720"/>
          </a:xfrm>
          <a:prstGeom prst="rect">
            <a:avLst/>
          </a:prstGeom>
          <a:noFill/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581280" y="5638680"/>
            <a:ext cx="1447920" cy="825480"/>
          </a:xfrm>
          <a:prstGeom prst="rect">
            <a:avLst/>
          </a:prstGeom>
          <a:noFill/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Gipper Sub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934320" y="1981080"/>
            <a:ext cx="1447560" cy="459720"/>
          </a:xfrm>
          <a:prstGeom prst="rect">
            <a:avLst/>
          </a:prstGeom>
          <a:noFill/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Rockne 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162920" y="4800600"/>
            <a:ext cx="1447560" cy="459720"/>
          </a:xfrm>
          <a:prstGeom prst="rect">
            <a:avLst/>
          </a:prstGeom>
          <a:noFill/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Rockne 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105520" y="5211720"/>
            <a:ext cx="1066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$1,500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029200" y="2438280"/>
            <a:ext cx="19051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flipH="1">
            <a:off x="5029200" y="2286000"/>
            <a:ext cx="19051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181480" y="1981080"/>
            <a:ext cx="1676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Purchase $1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029200" y="2590920"/>
            <a:ext cx="2666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$23 + ($950- outstanding debt)+ W/C + release from other debt guarantees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52280" y="640080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$s in Millions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1" name=""/>
          <p:cNvCxnSpPr>
            <a:stCxn id="14" idx="3"/>
            <a:endCxn id="7" idx="3"/>
          </p:cNvCxnSpPr>
          <p:nvPr/>
        </p:nvCxnSpPr>
        <p:spPr>
          <a:xfrm flipH="1" flipV="1">
            <a:off x="5029200" y="763200"/>
            <a:ext cx="3581640" cy="4267440"/>
          </a:xfrm>
          <a:prstGeom prst="curvedConnector3">
            <a:avLst>
              <a:gd name="adj1" fmla="val -8866"/>
            </a:avLst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2" name=""/>
          <p:cNvSpPr/>
          <p:nvPr/>
        </p:nvSpPr>
        <p:spPr>
          <a:xfrm>
            <a:off x="5181480" y="533520"/>
            <a:ext cx="1676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Exchange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371600" y="6019920"/>
            <a:ext cx="1143000" cy="581400"/>
          </a:xfrm>
          <a:prstGeom prst="rect">
            <a:avLst/>
          </a:prstGeom>
          <a:noFill/>
          <a:ln w="572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$450 New Bank Debt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248520" y="6019920"/>
            <a:ext cx="914400" cy="581400"/>
          </a:xfrm>
          <a:prstGeom prst="rect">
            <a:avLst/>
          </a:prstGeom>
          <a:noFill/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Senior Debt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flipH="1">
            <a:off x="5028840" y="6400800"/>
            <a:ext cx="12193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257800" y="6354720"/>
            <a:ext cx="76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$500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514600" y="6324480"/>
            <a:ext cx="1066680" cy="0"/>
          </a:xfrm>
          <a:prstGeom prst="line">
            <a:avLst/>
          </a:prstGeom>
          <a:ln w="28440">
            <a:solidFill>
              <a:srgbClr val="80808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590920" y="5715000"/>
            <a:ext cx="9144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666880" y="338292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$1,500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743200" y="541008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H="1">
            <a:off x="2590560" y="3352680"/>
            <a:ext cx="990360" cy="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590920" y="3352680"/>
            <a:ext cx="0" cy="23623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3" name=""/>
          <p:cNvCxnSpPr>
            <a:stCxn id="11" idx="1"/>
            <a:endCxn id="9" idx="1"/>
          </p:cNvCxnSpPr>
          <p:nvPr/>
        </p:nvCxnSpPr>
        <p:spPr>
          <a:xfrm rot="10800000">
            <a:off x="3581280" y="2382120"/>
            <a:ext cx="360" cy="895680"/>
          </a:xfrm>
          <a:prstGeom prst="curvedConnector3">
            <a:avLst>
              <a:gd name="adj1" fmla="val -9000000"/>
            </a:avLst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4" name=""/>
          <p:cNvSpPr/>
          <p:nvPr/>
        </p:nvSpPr>
        <p:spPr>
          <a:xfrm>
            <a:off x="2514600" y="2392200"/>
            <a:ext cx="1066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$1,950 Dist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029200" y="6095880"/>
            <a:ext cx="762120" cy="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5791320" y="3276360"/>
            <a:ext cx="0" cy="28191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H="1">
            <a:off x="5028840" y="3276720"/>
            <a:ext cx="7621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H="1">
            <a:off x="5028840" y="5334120"/>
            <a:ext cx="2133720" cy="30456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943600" y="5059440"/>
            <a:ext cx="121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Preferred Stock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819520" y="48744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$240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1" name=""/>
          <p:cNvCxnSpPr/>
          <p:nvPr/>
        </p:nvCxnSpPr>
        <p:spPr>
          <a:xfrm flipH="1" rot="10800000">
            <a:off x="3504960" y="761400"/>
            <a:ext cx="2160" cy="5323320"/>
          </a:xfrm>
          <a:prstGeom prst="curvedConnector5">
            <a:avLst>
              <a:gd name="adj1" fmla="val -213300000"/>
              <a:gd name="adj2" fmla="val 50000"/>
              <a:gd name="adj3" fmla="val -213300000"/>
            </a:avLst>
          </a:prstGeom>
          <a:ln w="28440">
            <a:solidFill>
              <a:srgbClr val="000000"/>
            </a:solidFill>
            <a:miter/>
            <a:headEnd len="med" type="triangle" w="med"/>
          </a:ln>
        </p:spPr>
      </p:cxnSp>
      <p:sp>
        <p:nvSpPr>
          <p:cNvPr id="42" name=""/>
          <p:cNvSpPr/>
          <p:nvPr/>
        </p:nvSpPr>
        <p:spPr>
          <a:xfrm>
            <a:off x="5181480" y="3002040"/>
            <a:ext cx="106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181480" y="5821200"/>
            <a:ext cx="106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343400" y="10666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343400" y="1905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343400" y="26668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343400" y="358128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343400" y="502920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600200" y="536400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Note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04920" y="304920"/>
            <a:ext cx="2057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Dynegy 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2001-11-05T17:41:48Z</dcterms:created>
  <dc:creator>svann</dc:creator>
  <dc:description/>
  <dc:language>en-US</dc:language>
  <cp:lastModifiedBy>jgolden</cp:lastModifiedBy>
  <dcterms:modified xsi:type="dcterms:W3CDTF">2001-11-13T21:49:30Z</dcterms:modified>
  <cp:revision>18</cp:revision>
  <dc:subject/>
  <dc:title>PowerPoint Presentation</dc:title>
</cp:coreProperties>
</file>