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9E43253-1140-4370-B827-B01982D9DA0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64557E8-740F-4501-A1AB-19C5887AD55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1924200" y="1333440"/>
            <a:ext cx="1676160" cy="4597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Gipper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1924200" y="2133720"/>
            <a:ext cx="1676160" cy="4597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924200" y="4952880"/>
            <a:ext cx="1676160" cy="4597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Gipper Sub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924200" y="4114800"/>
            <a:ext cx="1676160" cy="4597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981080" y="3048120"/>
            <a:ext cx="1524240" cy="685800"/>
          </a:xfrm>
          <a:prstGeom prst="ellipse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2057400" y="3124080"/>
            <a:ext cx="137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LLC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324480" y="2133720"/>
            <a:ext cx="1752840" cy="4597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Rockne 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324480" y="4952880"/>
            <a:ext cx="1752840" cy="459720"/>
          </a:xfrm>
          <a:prstGeom prst="rect">
            <a:avLst/>
          </a:prstGeom>
          <a:noFill/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Rockne Inc.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5" name=""/>
          <p:cNvCxnSpPr>
            <a:stCxn id="9" idx="1"/>
            <a:endCxn id="11" idx="2"/>
          </p:cNvCxnSpPr>
          <p:nvPr/>
        </p:nvCxnSpPr>
        <p:spPr>
          <a:xfrm flipH="1" rot="10800000">
            <a:off x="1924200" y="3391200"/>
            <a:ext cx="57240" cy="1791720"/>
          </a:xfrm>
          <a:prstGeom prst="curvedConnector3">
            <a:avLst>
              <a:gd name="adj1" fmla="val -44936"/>
            </a:avLst>
          </a:prstGeom>
          <a:ln w="381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6" name=""/>
          <p:cNvCxnSpPr/>
          <p:nvPr/>
        </p:nvCxnSpPr>
        <p:spPr>
          <a:xfrm rot="10800000">
            <a:off x="3618720" y="5047560"/>
            <a:ext cx="2686680" cy="1080"/>
          </a:xfrm>
          <a:prstGeom prst="curvedConnector2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7" name=""/>
          <p:cNvSpPr/>
          <p:nvPr/>
        </p:nvSpPr>
        <p:spPr>
          <a:xfrm>
            <a:off x="3733920" y="4800600"/>
            <a:ext cx="11430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$ 1,500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4952880" y="5334120"/>
            <a:ext cx="1371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Preferred Stock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9" name=""/>
          <p:cNvCxnSpPr/>
          <p:nvPr/>
        </p:nvCxnSpPr>
        <p:spPr>
          <a:xfrm rot="10800000">
            <a:off x="3618720" y="2228040"/>
            <a:ext cx="2686680" cy="1080"/>
          </a:xfrm>
          <a:prstGeom prst="curvedConnector2">
            <a:avLst/>
          </a:prstGeom>
          <a:ln w="381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20" name=""/>
          <p:cNvSpPr/>
          <p:nvPr/>
        </p:nvSpPr>
        <p:spPr>
          <a:xfrm>
            <a:off x="3733920" y="1981080"/>
            <a:ext cx="1904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Option Purchase $1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733920" y="2590920"/>
            <a:ext cx="2743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$22 + ($450 – outstanding) + interest paid.  Plus release from all guarantees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2" name=""/>
          <p:cNvCxnSpPr/>
          <p:nvPr/>
        </p:nvCxnSpPr>
        <p:spPr>
          <a:xfrm rot="10800000">
            <a:off x="3580560" y="2513880"/>
            <a:ext cx="2687040" cy="1080"/>
          </a:xfrm>
          <a:prstGeom prst="curvedConnector2">
            <a:avLst/>
          </a:prstGeom>
          <a:ln w="38160">
            <a:solidFill>
              <a:srgbClr val="000000"/>
            </a:solidFill>
            <a:miter/>
            <a:headEnd len="med" type="triangle" w="med"/>
          </a:ln>
        </p:spPr>
      </p:cxnSp>
      <p:cxnSp>
        <p:nvCxnSpPr>
          <p:cNvPr id="23" name=""/>
          <p:cNvCxnSpPr/>
          <p:nvPr/>
        </p:nvCxnSpPr>
        <p:spPr>
          <a:xfrm rot="10800000">
            <a:off x="3656880" y="5333400"/>
            <a:ext cx="2686680" cy="1080"/>
          </a:xfrm>
          <a:prstGeom prst="curvedConnector2">
            <a:avLst/>
          </a:prstGeom>
          <a:ln w="38160">
            <a:solidFill>
              <a:srgbClr val="000000"/>
            </a:solidFill>
            <a:miter/>
            <a:headEnd len="med" type="triangle" w="med"/>
          </a:ln>
        </p:spPr>
      </p:cxnSp>
      <p:sp>
        <p:nvSpPr>
          <p:cNvPr id="24" name=""/>
          <p:cNvSpPr/>
          <p:nvPr/>
        </p:nvSpPr>
        <p:spPr>
          <a:xfrm>
            <a:off x="533520" y="3521160"/>
            <a:ext cx="1143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$ 1,500 and $450  loans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676520" y="5943600"/>
            <a:ext cx="9903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295280" y="5867280"/>
            <a:ext cx="1295640" cy="642600"/>
          </a:xfrm>
          <a:prstGeom prst="rect">
            <a:avLst/>
          </a:prstGeom>
          <a:noFill/>
          <a:ln w="57240">
            <a:solidFill>
              <a:srgbClr val="b2b2b2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$450 New Debt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048120" y="5867280"/>
            <a:ext cx="1295280" cy="642600"/>
          </a:xfrm>
          <a:prstGeom prst="rect">
            <a:avLst/>
          </a:prstGeom>
          <a:noFill/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125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144 (a) Debt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4495680" y="304920"/>
            <a:ext cx="4038840" cy="128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14 Month no-pay at 6% coupon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Gipper has the right to make it current-pay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29" name=""/>
          <p:cNvCxnSpPr>
            <a:stCxn id="11" idx="2"/>
            <a:endCxn id="8" idx="1"/>
          </p:cNvCxnSpPr>
          <p:nvPr/>
        </p:nvCxnSpPr>
        <p:spPr>
          <a:xfrm rot="10800000">
            <a:off x="1924200" y="2363040"/>
            <a:ext cx="57240" cy="1028160"/>
          </a:xfrm>
          <a:prstGeom prst="curvedConnector3">
            <a:avLst>
              <a:gd name="adj1" fmla="val 144936"/>
            </a:avLst>
          </a:prstGeom>
          <a:ln w="381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30" name=""/>
          <p:cNvSpPr/>
          <p:nvPr/>
        </p:nvSpPr>
        <p:spPr>
          <a:xfrm>
            <a:off x="685800" y="2209680"/>
            <a:ext cx="11430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$ 1,950 Distribution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31" name=""/>
          <p:cNvCxnSpPr>
            <a:stCxn id="26" idx="0"/>
            <a:endCxn id="9" idx="2"/>
          </p:cNvCxnSpPr>
          <p:nvPr/>
        </p:nvCxnSpPr>
        <p:spPr>
          <a:xfrm flipV="1">
            <a:off x="1942920" y="5412600"/>
            <a:ext cx="819720" cy="455040"/>
          </a:xfrm>
          <a:prstGeom prst="straightConnector1">
            <a:avLst/>
          </a:prstGeom>
          <a:ln w="12600">
            <a:solidFill>
              <a:srgbClr val="000000"/>
            </a:solidFill>
            <a:miter/>
          </a:ln>
        </p:spPr>
      </p:cxnSp>
      <p:cxnSp>
        <p:nvCxnSpPr>
          <p:cNvPr id="32" name=""/>
          <p:cNvCxnSpPr>
            <a:stCxn id="9" idx="2"/>
            <a:endCxn id="27" idx="0"/>
          </p:cNvCxnSpPr>
          <p:nvPr/>
        </p:nvCxnSpPr>
        <p:spPr>
          <a:xfrm>
            <a:off x="2762280" y="5412600"/>
            <a:ext cx="933840" cy="455040"/>
          </a:xfrm>
          <a:prstGeom prst="straightConnector1">
            <a:avLst/>
          </a:prstGeom>
          <a:ln w="9360">
            <a:solidFill>
              <a:srgbClr val="000000"/>
            </a:solidFill>
            <a:miter/>
          </a:ln>
        </p:spPr>
      </p:cxnSp>
      <p:sp>
        <p:nvSpPr>
          <p:cNvPr id="33" name=""/>
          <p:cNvSpPr/>
          <p:nvPr/>
        </p:nvSpPr>
        <p:spPr>
          <a:xfrm>
            <a:off x="533520" y="304920"/>
            <a:ext cx="3809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Transaction Structure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2001-11-06T12:18:06Z</dcterms:created>
  <dc:creator>svann</dc:creator>
  <dc:description/>
  <dc:language>en-US</dc:language>
  <cp:lastModifiedBy>svann</cp:lastModifiedBy>
  <dcterms:modified xsi:type="dcterms:W3CDTF">2001-11-06T13:35:30Z</dcterms:modified>
  <cp:revision>3</cp:revision>
  <dc:subject/>
  <dc:title>PowerPoint Presentation</dc:title>
</cp:coreProperties>
</file>