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B00DEC-F813-469F-B729-3628EDC96CF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E75B89-F6E5-4DE6-BA2B-990CA6E7EB6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381400" y="1333440"/>
            <a:ext cx="167616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Gipper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381400" y="2133720"/>
            <a:ext cx="167616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381400" y="4952880"/>
            <a:ext cx="167616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Gipper Sub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381400" y="4114800"/>
            <a:ext cx="167616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438280" y="3048120"/>
            <a:ext cx="1524240" cy="685800"/>
          </a:xfrm>
          <a:prstGeom prst="ellipse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514600" y="312408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781680" y="2133720"/>
            <a:ext cx="175284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Rockne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781680" y="4952880"/>
            <a:ext cx="175284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Rockne Inc.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" name=""/>
          <p:cNvCxnSpPr>
            <a:stCxn id="9" idx="1"/>
            <a:endCxn id="11" idx="2"/>
          </p:cNvCxnSpPr>
          <p:nvPr/>
        </p:nvCxnSpPr>
        <p:spPr>
          <a:xfrm flipH="1" rot="10800000">
            <a:off x="2381400" y="3391200"/>
            <a:ext cx="57240" cy="1791720"/>
          </a:xfrm>
          <a:prstGeom prst="curvedConnector3">
            <a:avLst>
              <a:gd name="adj1" fmla="val -44936"/>
            </a:avLst>
          </a:prstGeom>
          <a:ln w="381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6" name=""/>
          <p:cNvCxnSpPr/>
          <p:nvPr/>
        </p:nvCxnSpPr>
        <p:spPr>
          <a:xfrm rot="10800000">
            <a:off x="4075920" y="5047560"/>
            <a:ext cx="2686680" cy="1080"/>
          </a:xfrm>
          <a:prstGeom prst="curvedConnector2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" name=""/>
          <p:cNvSpPr/>
          <p:nvPr/>
        </p:nvSpPr>
        <p:spPr>
          <a:xfrm>
            <a:off x="4191120" y="480060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$ 1,500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410080" y="533412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Preferred Stock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" name=""/>
          <p:cNvCxnSpPr/>
          <p:nvPr/>
        </p:nvCxnSpPr>
        <p:spPr>
          <a:xfrm rot="10800000">
            <a:off x="4075920" y="2228040"/>
            <a:ext cx="2686680" cy="1080"/>
          </a:xfrm>
          <a:prstGeom prst="curvedConnector2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0" name=""/>
          <p:cNvSpPr/>
          <p:nvPr/>
        </p:nvSpPr>
        <p:spPr>
          <a:xfrm>
            <a:off x="4191120" y="1981080"/>
            <a:ext cx="190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Purchase $1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114800" y="2514600"/>
            <a:ext cx="27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$22 + ($450 – outstanding).  Plus release from all guarantees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" name=""/>
          <p:cNvCxnSpPr/>
          <p:nvPr/>
        </p:nvCxnSpPr>
        <p:spPr>
          <a:xfrm rot="10800000">
            <a:off x="4037760" y="2513880"/>
            <a:ext cx="2687040" cy="1080"/>
          </a:xfrm>
          <a:prstGeom prst="curvedConnector2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23" name=""/>
          <p:cNvSpPr/>
          <p:nvPr/>
        </p:nvSpPr>
        <p:spPr>
          <a:xfrm>
            <a:off x="1143000" y="352116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$ 1,500 and $450  loans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133720" y="5943600"/>
            <a:ext cx="990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752480" y="5867280"/>
            <a:ext cx="1295640" cy="642600"/>
          </a:xfrm>
          <a:prstGeom prst="rect">
            <a:avLst/>
          </a:prstGeom>
          <a:noFill/>
          <a:ln w="572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$450 New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05320" y="5867280"/>
            <a:ext cx="1295280" cy="64260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144 (a)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495680" y="304920"/>
            <a:ext cx="403884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 Month no-pay at 6% coupon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Gipper has the right to make it current-pay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8" name=""/>
          <p:cNvCxnSpPr>
            <a:stCxn id="11" idx="2"/>
            <a:endCxn id="8" idx="1"/>
          </p:cNvCxnSpPr>
          <p:nvPr/>
        </p:nvCxnSpPr>
        <p:spPr>
          <a:xfrm rot="10800000">
            <a:off x="2381400" y="2363040"/>
            <a:ext cx="57240" cy="1028160"/>
          </a:xfrm>
          <a:prstGeom prst="curvedConnector3">
            <a:avLst>
              <a:gd name="adj1" fmla="val 144936"/>
            </a:avLst>
          </a:prstGeom>
          <a:ln w="381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9" name=""/>
          <p:cNvSpPr/>
          <p:nvPr/>
        </p:nvSpPr>
        <p:spPr>
          <a:xfrm>
            <a:off x="1219320" y="23623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$ 1,950 Dist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0" name=""/>
          <p:cNvCxnSpPr>
            <a:stCxn id="25" idx="0"/>
            <a:endCxn id="9" idx="2"/>
          </p:cNvCxnSpPr>
          <p:nvPr/>
        </p:nvCxnSpPr>
        <p:spPr>
          <a:xfrm flipV="1">
            <a:off x="2400120" y="5412600"/>
            <a:ext cx="819720" cy="455040"/>
          </a:xfrm>
          <a:prstGeom prst="straightConnector1">
            <a:avLst/>
          </a:prstGeom>
          <a:ln w="12600">
            <a:solidFill>
              <a:srgbClr val="b2b2b2"/>
            </a:solidFill>
            <a:miter/>
          </a:ln>
        </p:spPr>
      </p:cxnSp>
      <p:cxnSp>
        <p:nvCxnSpPr>
          <p:cNvPr id="31" name=""/>
          <p:cNvCxnSpPr>
            <a:stCxn id="9" idx="2"/>
            <a:endCxn id="26" idx="0"/>
          </p:cNvCxnSpPr>
          <p:nvPr/>
        </p:nvCxnSpPr>
        <p:spPr>
          <a:xfrm>
            <a:off x="3219480" y="5412600"/>
            <a:ext cx="933840" cy="45504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32" name=""/>
          <p:cNvSpPr/>
          <p:nvPr/>
        </p:nvSpPr>
        <p:spPr>
          <a:xfrm>
            <a:off x="533520" y="304920"/>
            <a:ext cx="3809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Transaction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52280" y="6553080"/>
            <a:ext cx="990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$s in millions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4" name=""/>
          <p:cNvCxnSpPr/>
          <p:nvPr/>
        </p:nvCxnSpPr>
        <p:spPr>
          <a:xfrm rot="10800000">
            <a:off x="4037760" y="5333400"/>
            <a:ext cx="2687040" cy="1080"/>
          </a:xfrm>
          <a:prstGeom prst="curvedConnector2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</p:cxnSp>
      <p:cxnSp>
        <p:nvCxnSpPr>
          <p:cNvPr id="35" name=""/>
          <p:cNvCxnSpPr>
            <a:stCxn id="9" idx="1"/>
            <a:endCxn id="7" idx="1"/>
          </p:cNvCxnSpPr>
          <p:nvPr/>
        </p:nvCxnSpPr>
        <p:spPr>
          <a:xfrm rot="10800000">
            <a:off x="2381400" y="1563120"/>
            <a:ext cx="360" cy="3619800"/>
          </a:xfrm>
          <a:prstGeom prst="curvedConnector3">
            <a:avLst>
              <a:gd name="adj1" fmla="val -5900000"/>
            </a:avLst>
          </a:prstGeom>
          <a:ln w="381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6" name=""/>
          <p:cNvSpPr/>
          <p:nvPr/>
        </p:nvSpPr>
        <p:spPr>
          <a:xfrm>
            <a:off x="228600" y="1371600"/>
            <a:ext cx="190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($390 =&gt; $240)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2001-11-06T12:18:06Z</dcterms:created>
  <dc:creator>svann</dc:creator>
  <dc:description/>
  <dc:language>en-US</dc:language>
  <cp:lastModifiedBy>svann</cp:lastModifiedBy>
  <dcterms:modified xsi:type="dcterms:W3CDTF">2001-11-06T17:35:07Z</dcterms:modified>
  <cp:revision>9</cp:revision>
  <dc:subject/>
  <dc:title>PowerPoint Presentation</dc:title>
</cp:coreProperties>
</file>