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801600" cy="77724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6D9B618-9FAB-4DD8-BEBE-5346895813F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960480" y="690120"/>
            <a:ext cx="10880640" cy="1295640"/>
          </a:xfrm>
          <a:prstGeom prst="rect">
            <a:avLst/>
          </a:prstGeom>
          <a:noFill/>
          <a:ln w="0">
            <a:noFill/>
          </a:ln>
        </p:spPr>
        <p:txBody>
          <a:bodyPr lIns="117720" rIns="117720" tIns="58680" bIns="58680" anchor="ctr">
            <a:noAutofit/>
          </a:bodyPr>
          <a:p>
            <a:pPr indent="0" algn="ctr">
              <a:buNone/>
              <a:tabLst>
                <a:tab algn="l" pos="0"/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5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5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960480" y="2244600"/>
            <a:ext cx="10880640" cy="4664160"/>
          </a:xfrm>
          <a:prstGeom prst="rect">
            <a:avLst/>
          </a:prstGeom>
          <a:noFill/>
          <a:ln w="0">
            <a:noFill/>
          </a:ln>
        </p:spPr>
        <p:txBody>
          <a:bodyPr lIns="117720" rIns="117720" tIns="58680" bIns="58680" anchor="t">
            <a:normAutofit fontScale="85000" lnSpcReduction="9999"/>
          </a:bodyPr>
          <a:p>
            <a:pPr marL="441360" indent="-441360">
              <a:spcBef>
                <a:spcPts val="1026"/>
              </a:spcBef>
              <a:buClr>
                <a:srgbClr val="000000"/>
              </a:buClr>
              <a:buFont typeface="Times New Roman"/>
              <a:buChar char="•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4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4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55800" indent="-368280">
              <a:spcBef>
                <a:spcPts val="1026"/>
              </a:spcBef>
              <a:buClr>
                <a:srgbClr val="000000"/>
              </a:buClr>
              <a:buFont typeface="Times New Roman"/>
              <a:buChar char="–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4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4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69880" indent="-293400">
              <a:spcBef>
                <a:spcPts val="1026"/>
              </a:spcBef>
              <a:buClr>
                <a:srgbClr val="000000"/>
              </a:buClr>
              <a:buFont typeface="Times New Roman"/>
              <a:buChar char="•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4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4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2057400" indent="-293760">
              <a:spcBef>
                <a:spcPts val="1026"/>
              </a:spcBef>
              <a:buClr>
                <a:srgbClr val="000000"/>
              </a:buClr>
              <a:buFont typeface="Times New Roman"/>
              <a:buChar char="–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4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4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644920" indent="-293760">
              <a:spcBef>
                <a:spcPts val="1026"/>
              </a:spcBef>
              <a:buClr>
                <a:srgbClr val="000000"/>
              </a:buClr>
              <a:buFont typeface="Times New Roman"/>
              <a:buChar char="»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4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4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644920" indent="-293760">
              <a:spcBef>
                <a:spcPts val="1026"/>
              </a:spcBef>
              <a:buClr>
                <a:srgbClr val="000000"/>
              </a:buClr>
              <a:buFont typeface="Times New Roman"/>
              <a:buChar char="»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4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4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644920" indent="-293760">
              <a:spcBef>
                <a:spcPts val="1026"/>
              </a:spcBef>
              <a:buClr>
                <a:srgbClr val="000000"/>
              </a:buClr>
              <a:buFont typeface="Times New Roman"/>
              <a:buChar char="»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4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4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960480" y="7081560"/>
            <a:ext cx="2666880" cy="517320"/>
          </a:xfrm>
          <a:prstGeom prst="rect">
            <a:avLst/>
          </a:prstGeom>
          <a:noFill/>
          <a:ln w="0">
            <a:noFill/>
          </a:ln>
        </p:spPr>
        <p:txBody>
          <a:bodyPr lIns="117720" rIns="117720" tIns="58680" bIns="58680" anchor="t">
            <a:noAutofit/>
          </a:bodyPr>
          <a:lstStyle>
            <a:lvl1pPr indent="0">
              <a:buNone/>
              <a:tabLst>
                <a:tab algn="l" pos="0"/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  <a:def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373640" y="7081560"/>
            <a:ext cx="4054320" cy="517320"/>
          </a:xfrm>
          <a:prstGeom prst="rect">
            <a:avLst/>
          </a:prstGeom>
          <a:noFill/>
          <a:ln w="0">
            <a:noFill/>
          </a:ln>
        </p:spPr>
        <p:txBody>
          <a:bodyPr lIns="117720" rIns="117720" tIns="58680" bIns="58680" anchor="t">
            <a:noAutofit/>
          </a:bodyPr>
          <a:lstStyle>
            <a:lvl1pPr indent="0" algn="ctr">
              <a:buNone/>
              <a:tabLst>
                <a:tab algn="l" pos="0"/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  <a:def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9174240" y="7081560"/>
            <a:ext cx="2666880" cy="517320"/>
          </a:xfrm>
          <a:prstGeom prst="rect">
            <a:avLst/>
          </a:prstGeom>
          <a:noFill/>
          <a:ln w="0">
            <a:noFill/>
          </a:ln>
        </p:spPr>
        <p:txBody>
          <a:bodyPr lIns="117720" rIns="117720" tIns="58680" bIns="58680" anchor="t">
            <a:noAutofit/>
          </a:bodyPr>
          <a:lstStyle>
            <a:lvl1pPr indent="0" algn="r">
              <a:buNone/>
              <a:tabLst>
                <a:tab algn="l" pos="0"/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  <a:def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fld id="{F3B9A933-5E75-4F4B-A5DE-4D881255F6F9}" type="slidenum"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ia015" descr=""/>
          <p:cNvPicPr/>
          <p:nvPr/>
        </p:nvPicPr>
        <p:blipFill>
          <a:blip r:embed="rId1"/>
          <a:stretch/>
        </p:blipFill>
        <p:spPr>
          <a:xfrm>
            <a:off x="0" y="228600"/>
            <a:ext cx="12801600" cy="8283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2001-05-18T12:38:13Z</dcterms:created>
  <dc:creator>Maria Salazar</dc:creator>
  <dc:description/>
  <dc:language>en-US</dc:language>
  <cp:lastModifiedBy>Maria Salazar</cp:lastModifiedBy>
  <dcterms:modified xsi:type="dcterms:W3CDTF">2001-05-18T12:38:40Z</dcterms:modified>
  <cp:revision>1</cp:revision>
  <dc:subject/>
  <dc:title>PowerPoint Presentation</dc:title>
</cp:coreProperties>
</file>