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73200" y="323640"/>
            <a:ext cx="8262720" cy="42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824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C6AF8BB-50DB-4764-813E-62266F9B513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twpc" descr=""/>
          <p:cNvPicPr/>
          <p:nvPr/>
        </p:nvPicPr>
        <p:blipFill>
          <a:blip r:embed="rId2"/>
          <a:stretch/>
        </p:blipFill>
        <p:spPr>
          <a:xfrm>
            <a:off x="490680" y="0"/>
            <a:ext cx="8653320" cy="258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73200" y="323640"/>
            <a:ext cx="8262720" cy="42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000" strike="noStrike" u="none">
              <a:solidFill>
                <a:srgbClr val="00824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73200" y="915840"/>
            <a:ext cx="8262720" cy="523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spcBef>
                <a:spcPts val="349"/>
              </a:spcBef>
              <a:buClr>
                <a:srgbClr val="008240"/>
              </a:buClr>
              <a:buFont typeface="Webdings" charset="2"/>
              <a:buChar char="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1200" indent="-166680">
              <a:spcBef>
                <a:spcPts val="349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98480" indent="-173160">
              <a:spcBef>
                <a:spcPts val="349"/>
              </a:spcBef>
              <a:buClr>
                <a:srgbClr val="00824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84320" indent="-171360">
              <a:spcBef>
                <a:spcPts val="349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368360" indent="-169920">
              <a:spcBef>
                <a:spcPts val="349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368360" indent="-169920">
              <a:spcBef>
                <a:spcPts val="3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368360" indent="-169920">
              <a:spcBef>
                <a:spcPts val="3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0"/>
            <a:ext cx="0" cy="6858000"/>
          </a:xfrm>
          <a:prstGeom prst="line">
            <a:avLst/>
          </a:prstGeom>
          <a:ln w="93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686800" y="6583320"/>
            <a:ext cx="0" cy="2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970680" y="6537240"/>
            <a:ext cx="16970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a t i n g s   P a c k a g 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8767800" y="6581520"/>
            <a:ext cx="123840" cy="12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63300A-EF4F-42BD-B39D-6F81BFF2992F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1320" y="6645240"/>
            <a:ext cx="1793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and 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73200" y="323640"/>
            <a:ext cx="8262720" cy="42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TransPecos Project</a:t>
            </a:r>
            <a:endParaRPr b="1" lang="en-US" sz="2000" strike="noStrike" u="none">
              <a:solidFill>
                <a:srgbClr val="008240"/>
              </a:solidFill>
              <a:effectLst/>
              <a:uFillTx/>
              <a:latin typeface="Arial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6222960" y="2671920"/>
            <a:ext cx="2361960" cy="1599840"/>
            <a:chOff x="6222960" y="2671920"/>
            <a:chExt cx="2361960" cy="1599840"/>
          </a:xfrm>
        </p:grpSpPr>
        <p:sp>
          <p:nvSpPr>
            <p:cNvPr id="11" name=""/>
            <p:cNvSpPr/>
            <p:nvPr/>
          </p:nvSpPr>
          <p:spPr>
            <a:xfrm>
              <a:off x="6222960" y="2671920"/>
              <a:ext cx="236196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222960" y="2671920"/>
              <a:ext cx="236196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" name=""/>
          <p:cNvGrpSpPr/>
          <p:nvPr/>
        </p:nvGrpSpPr>
        <p:grpSpPr>
          <a:xfrm>
            <a:off x="2185920" y="538200"/>
            <a:ext cx="1828440" cy="2590560"/>
            <a:chOff x="2185920" y="538200"/>
            <a:chExt cx="1828440" cy="2590560"/>
          </a:xfrm>
        </p:grpSpPr>
        <p:sp>
          <p:nvSpPr>
            <p:cNvPr id="14" name=""/>
            <p:cNvSpPr/>
            <p:nvPr/>
          </p:nvSpPr>
          <p:spPr>
            <a:xfrm>
              <a:off x="2185920" y="53820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185920" y="53820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" name=""/>
          <p:cNvGrpSpPr/>
          <p:nvPr/>
        </p:nvGrpSpPr>
        <p:grpSpPr>
          <a:xfrm>
            <a:off x="3633840" y="766800"/>
            <a:ext cx="1341360" cy="1890360"/>
            <a:chOff x="3633840" y="766800"/>
            <a:chExt cx="1341360" cy="1890360"/>
          </a:xfrm>
        </p:grpSpPr>
        <p:sp>
          <p:nvSpPr>
            <p:cNvPr id="17" name=""/>
            <p:cNvSpPr/>
            <p:nvPr/>
          </p:nvSpPr>
          <p:spPr>
            <a:xfrm>
              <a:off x="3633840" y="766800"/>
              <a:ext cx="134136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633840" y="766800"/>
              <a:ext cx="134136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" name=""/>
          <p:cNvGrpSpPr/>
          <p:nvPr/>
        </p:nvGrpSpPr>
        <p:grpSpPr>
          <a:xfrm>
            <a:off x="3251160" y="2427120"/>
            <a:ext cx="1596600" cy="1776240"/>
            <a:chOff x="3251160" y="2427120"/>
            <a:chExt cx="1596600" cy="1776240"/>
          </a:xfrm>
        </p:grpSpPr>
        <p:sp>
          <p:nvSpPr>
            <p:cNvPr id="20" name=""/>
            <p:cNvSpPr/>
            <p:nvPr/>
          </p:nvSpPr>
          <p:spPr>
            <a:xfrm>
              <a:off x="3251160" y="2427120"/>
              <a:ext cx="1596600" cy="177624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251160" y="2427120"/>
              <a:ext cx="1596600" cy="177624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118120" y="2854080"/>
            <a:ext cx="3660840" cy="3173760"/>
            <a:chOff x="5118120" y="2854080"/>
            <a:chExt cx="3660840" cy="3173760"/>
          </a:xfrm>
        </p:grpSpPr>
        <p:sp>
          <p:nvSpPr>
            <p:cNvPr id="23" name=""/>
            <p:cNvSpPr/>
            <p:nvPr/>
          </p:nvSpPr>
          <p:spPr>
            <a:xfrm rot="90000">
              <a:off x="5157720" y="2900160"/>
              <a:ext cx="358128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rot="90000">
              <a:off x="5157720" y="2900160"/>
              <a:ext cx="358128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527880" y="1909800"/>
            <a:ext cx="1980720" cy="906120"/>
            <a:chOff x="6527880" y="1909800"/>
            <a:chExt cx="1980720" cy="906120"/>
          </a:xfrm>
        </p:grpSpPr>
        <p:sp>
          <p:nvSpPr>
            <p:cNvPr id="26" name=""/>
            <p:cNvSpPr/>
            <p:nvPr/>
          </p:nvSpPr>
          <p:spPr>
            <a:xfrm>
              <a:off x="6527880" y="1909800"/>
              <a:ext cx="198072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527880" y="1909800"/>
              <a:ext cx="198072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4622760" y="2519280"/>
            <a:ext cx="1685520" cy="1693440"/>
            <a:chOff x="4622760" y="2519280"/>
            <a:chExt cx="1685520" cy="1693440"/>
          </a:xfrm>
        </p:grpSpPr>
        <p:sp>
          <p:nvSpPr>
            <p:cNvPr id="29" name=""/>
            <p:cNvSpPr/>
            <p:nvPr/>
          </p:nvSpPr>
          <p:spPr>
            <a:xfrm>
              <a:off x="4622760" y="251928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622760" y="251928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" name=""/>
          <p:cNvGrpSpPr/>
          <p:nvPr/>
        </p:nvGrpSpPr>
        <p:grpSpPr>
          <a:xfrm>
            <a:off x="4776840" y="1300320"/>
            <a:ext cx="1847520" cy="1447200"/>
            <a:chOff x="4776840" y="1300320"/>
            <a:chExt cx="1847520" cy="1447200"/>
          </a:xfrm>
        </p:grpSpPr>
        <p:sp>
          <p:nvSpPr>
            <p:cNvPr id="32" name=""/>
            <p:cNvSpPr/>
            <p:nvPr/>
          </p:nvSpPr>
          <p:spPr>
            <a:xfrm>
              <a:off x="4776840" y="1300320"/>
              <a:ext cx="1847520" cy="144720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776840" y="1300320"/>
              <a:ext cx="1847520" cy="144720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ffb31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7291440" y="404352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520040" y="3205080"/>
            <a:ext cx="83808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462640" y="2957400"/>
            <a:ext cx="698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72320" y="236700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462640" y="198612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43320" y="180504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14560" y="1452600"/>
            <a:ext cx="49068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97200">
            <a:off x="1122120" y="38556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ffb31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957320" y="221472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46440" y="2976480"/>
            <a:ext cx="38124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4927680" y="2519280"/>
            <a:ext cx="228600" cy="5335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927680" y="3052800"/>
            <a:ext cx="99036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 flipV="1">
            <a:off x="5234040" y="419544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6070680" y="1817640"/>
            <a:ext cx="1676160" cy="259092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7594560" y="425592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8499200">
            <a:off x="6941520" y="2044800"/>
            <a:ext cx="84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676800">
            <a:off x="6625800" y="429408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2586600">
            <a:off x="5130000" y="326952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179960" y="357336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033880" y="3875040"/>
            <a:ext cx="185760" cy="274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20653200">
            <a:off x="3555720" y="2442960"/>
            <a:ext cx="16063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5918040" y="328104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6908760" y="282420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908760" y="3281400"/>
            <a:ext cx="30492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57520" y="297648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 flipV="1">
            <a:off x="6070320" y="4424040"/>
            <a:ext cx="152388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862440" y="3335400"/>
            <a:ext cx="90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918040" y="396720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3557160" y="2976480"/>
            <a:ext cx="228600" cy="152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1440" y="4265640"/>
            <a:ext cx="5203800" cy="22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Transwestern joint venture with Kinder Morgan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176 mile, 24” pipeline from Ward County,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to Hudspeth County,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311,000/d capacity to serve Mexico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$130.9 Million capital expenditure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Negotiating 240,000/d firm contract with Pemex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75F6E0-87A1-4F36-AB13-7B8EBB6D481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2002-01-17T11:37:33Z</dcterms:created>
  <dc:creator>ldonoho</dc:creator>
  <dc:description/>
  <dc:language>en-US</dc:language>
  <cp:lastModifiedBy>kwatson</cp:lastModifiedBy>
  <dcterms:modified xsi:type="dcterms:W3CDTF">2002-01-23T19:15:19Z</dcterms:modified>
  <cp:revision>200</cp:revision>
  <dc:subject/>
  <dc:title>PowerPoint Presentation</dc:title>
</cp:coreProperties>
</file>