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3C7852-3AE5-4A6F-86F6-73A07D6C8A2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46A9346-F17E-49C8-B69C-993D14E3C4B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355840" y="1066680"/>
            <a:ext cx="7621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203560" y="990720"/>
            <a:ext cx="76176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311560" y="3174840"/>
            <a:ext cx="4343400" cy="22100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607080" y="1905120"/>
            <a:ext cx="91440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(FCM 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549680" y="1905120"/>
            <a:ext cx="91440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(FCM 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492280" y="1905120"/>
            <a:ext cx="91440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(FCM 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 flipV="1">
            <a:off x="3067200" y="2638080"/>
            <a:ext cx="691920" cy="4986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V="1">
            <a:off x="4457880" y="2555640"/>
            <a:ext cx="2880" cy="5554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V="1">
            <a:off x="5854680" y="2580840"/>
            <a:ext cx="892080" cy="5302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146320" y="5765760"/>
            <a:ext cx="1066680" cy="749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Board of 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(BOTCC)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975120" y="5765760"/>
            <a:ext cx="106668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 Futures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(NFA)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80240" y="5765760"/>
            <a:ext cx="1384200" cy="711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Commission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(CFTC)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432320" y="5410080"/>
            <a:ext cx="0" cy="3556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050920" y="914400"/>
            <a:ext cx="7621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 flipV="1">
            <a:off x="2355840" y="1371600"/>
            <a:ext cx="457200" cy="53352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H="1" flipV="1">
            <a:off x="2660760" y="1447920"/>
            <a:ext cx="30456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 flipV="1">
            <a:off x="2965320" y="1523520"/>
            <a:ext cx="152640" cy="38124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7232760" y="1523520"/>
            <a:ext cx="75960" cy="38124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565520" y="1066680"/>
            <a:ext cx="7621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413240" y="990720"/>
            <a:ext cx="7621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260960" y="914400"/>
            <a:ext cx="76176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 flipV="1">
            <a:off x="4565160" y="1371600"/>
            <a:ext cx="228600" cy="53352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 flipV="1">
            <a:off x="4870440" y="1447920"/>
            <a:ext cx="7632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5099040" y="1523520"/>
            <a:ext cx="0" cy="38124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699240" y="1066680"/>
            <a:ext cx="7621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546960" y="990720"/>
            <a:ext cx="76176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394320" y="914400"/>
            <a:ext cx="7621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 flipV="1">
            <a:off x="6775200" y="1371600"/>
            <a:ext cx="152280" cy="53352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7080120" y="14479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0" y="22860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Merchants’ Exchange Trading Platform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04920" y="152280"/>
            <a:ext cx="8686800" cy="6553440"/>
          </a:xfrm>
          <a:prstGeom prst="flowChartAlternate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746360" y="2009880"/>
            <a:ext cx="514080" cy="43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60440" y="2209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803760" y="2009880"/>
            <a:ext cx="514080" cy="43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317840" y="2209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870520" y="2009880"/>
            <a:ext cx="514440" cy="438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384960" y="2209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222720" y="6022800"/>
            <a:ext cx="752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191360" y="3857760"/>
            <a:ext cx="819000" cy="1022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667560" y="4336920"/>
            <a:ext cx="485640" cy="12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5016600" y="6006960"/>
            <a:ext cx="87624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552760" y="3556080"/>
            <a:ext cx="990720" cy="147312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107932" dir="189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Verification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000680" y="3543480"/>
            <a:ext cx="990360" cy="147312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107932" dir="189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Matching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435640" y="3543480"/>
            <a:ext cx="990720" cy="147312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107932" dir="189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 /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670200" y="4292640"/>
            <a:ext cx="241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130720" y="4292640"/>
            <a:ext cx="241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2781000" y="5486400"/>
            <a:ext cx="1638360" cy="241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2000-03-22T02:21:22Z</dcterms:created>
  <dc:creator>John Barun</dc:creator>
  <dc:description/>
  <dc:language>en-US</dc:language>
  <cp:lastModifiedBy>Exchange Cube</cp:lastModifiedBy>
  <cp:lastPrinted>2000-03-22T03:22:12Z</cp:lastPrinted>
  <dcterms:modified xsi:type="dcterms:W3CDTF">2001-03-21T12:07:36Z</dcterms:modified>
  <cp:revision>24</cp:revision>
  <dc:subject/>
  <dc:title>No Slide Title</dc:title>
</cp:coreProperties>
</file>