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7554FF-9449-4801-BFD8-1F2D5493BFCB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11-00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428200" y="279360"/>
            <a:ext cx="5430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Total Return to Shareholders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January 1990 to December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1206360" y="5702400"/>
            <a:ext cx="0" cy="101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041480" y="1530360"/>
          <a:ext cx="8456400" cy="448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1480" y="1530360"/>
                    <a:ext cx="8456400" cy="448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 useBgFill="1">
        <p:nvSpPr>
          <p:cNvPr id="5" name=""/>
          <p:cNvSpPr/>
          <p:nvPr/>
        </p:nvSpPr>
        <p:spPr>
          <a:xfrm>
            <a:off x="622800" y="479412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6" name=""/>
          <p:cNvSpPr/>
          <p:nvPr/>
        </p:nvSpPr>
        <p:spPr>
          <a:xfrm>
            <a:off x="527040" y="148428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7" name=""/>
          <p:cNvSpPr/>
          <p:nvPr/>
        </p:nvSpPr>
        <p:spPr>
          <a:xfrm>
            <a:off x="527040" y="195588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8" name=""/>
          <p:cNvSpPr/>
          <p:nvPr/>
        </p:nvSpPr>
        <p:spPr>
          <a:xfrm>
            <a:off x="527040" y="242244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9" name=""/>
          <p:cNvSpPr/>
          <p:nvPr/>
        </p:nvSpPr>
        <p:spPr>
          <a:xfrm>
            <a:off x="527040" y="290520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10" name=""/>
          <p:cNvSpPr/>
          <p:nvPr/>
        </p:nvSpPr>
        <p:spPr>
          <a:xfrm>
            <a:off x="622800" y="337500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11" name=""/>
          <p:cNvSpPr/>
          <p:nvPr/>
        </p:nvSpPr>
        <p:spPr>
          <a:xfrm>
            <a:off x="622800" y="384984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12" name=""/>
          <p:cNvSpPr/>
          <p:nvPr/>
        </p:nvSpPr>
        <p:spPr>
          <a:xfrm>
            <a:off x="622800" y="432576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13" name=""/>
          <p:cNvSpPr/>
          <p:nvPr/>
        </p:nvSpPr>
        <p:spPr>
          <a:xfrm>
            <a:off x="584640" y="5732640"/>
            <a:ext cx="5374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 useBgFill="1">
        <p:nvSpPr>
          <p:cNvPr id="14" name=""/>
          <p:cNvSpPr/>
          <p:nvPr/>
        </p:nvSpPr>
        <p:spPr>
          <a:xfrm>
            <a:off x="520560" y="5272200"/>
            <a:ext cx="613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>
            <a:off x="6189840" y="60181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5423040" y="601668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>
            <a:off x="4646880" y="601668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>
            <a:off x="3872160" y="602136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3110040" y="601668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2327400" y="60181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1562400" y="60181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784440" y="601668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 rot="16200000">
            <a:off x="9221040" y="5132160"/>
            <a:ext cx="77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Aug 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225252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"/>
          <p:cNvSpPr/>
          <p:nvPr/>
        </p:nvSpPr>
        <p:spPr>
          <a:xfrm>
            <a:off x="305424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384804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465948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547992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626436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706608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"/>
          <p:cNvSpPr/>
          <p:nvPr/>
        </p:nvSpPr>
        <p:spPr>
          <a:xfrm>
            <a:off x="787716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869004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9593280" y="49100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" name=""/>
          <p:cNvSpPr/>
          <p:nvPr/>
        </p:nvSpPr>
        <p:spPr>
          <a:xfrm>
            <a:off x="2273400" y="1903320"/>
            <a:ext cx="12729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Corp.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S&amp;P 500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 Avg.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Avg.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E&amp;P Avg.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>
            <a:off x="1974960" y="2070000"/>
            <a:ext cx="271440" cy="0"/>
          </a:xfrm>
          <a:prstGeom prst="line">
            <a:avLst/>
          </a:prstGeom>
          <a:ln w="2844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1974960" y="2309760"/>
            <a:ext cx="271440" cy="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1974960" y="2581200"/>
            <a:ext cx="271440" cy="0"/>
          </a:xfrm>
          <a:prstGeom prst="line">
            <a:avLst/>
          </a:prstGeom>
          <a:ln w="2844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1974960" y="3141720"/>
            <a:ext cx="271440" cy="0"/>
          </a:xfrm>
          <a:prstGeom prst="line">
            <a:avLst/>
          </a:prstGeom>
          <a:ln w="2844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1974960" y="2859120"/>
            <a:ext cx="271440" cy="0"/>
          </a:xfrm>
          <a:prstGeom prst="line">
            <a:avLst/>
          </a:prstGeom>
          <a:ln w="28440">
            <a:solidFill>
              <a:srgbClr val="fc02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>
            <a:off x="1866960" y="1936800"/>
            <a:ext cx="2071800" cy="14968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3300480" y="1903320"/>
            <a:ext cx="655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1415%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383%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281%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1552680" y="1784520"/>
            <a:ext cx="2800080" cy="165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8507520" y="6013440"/>
            <a:ext cx="765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 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>
            <a:off x="8893080" y="5902200"/>
            <a:ext cx="0" cy="38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>
            <a:off x="7740720" y="601344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>
            <a:off x="6966000" y="60181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601200" y="6443640"/>
            <a:ext cx="2507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Note: Calculated to December 31,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9231480" y="601200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mcarson</cp:lastModifiedBy>
  <cp:lastPrinted>2001-01-09T17:51:54Z</cp:lastPrinted>
  <dcterms:modified xsi:type="dcterms:W3CDTF">2001-02-15T13:43:50Z</dcterms:modified>
  <cp:revision>2238</cp:revision>
  <dc:subject/>
  <dc:title>No Slide Title</dc:title>
</cp:coreProperties>
</file>