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9B3654-9AAD-432D-934F-29A7CB3E956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9C3644-9B83-4E2E-81A9-EAA7CDC1620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2.wmf"/><Relationship Id="rId4" Type="http://schemas.openxmlformats.org/officeDocument/2006/relationships/image" Target="../media/image2.wmf"/><Relationship Id="rId5" Type="http://schemas.openxmlformats.org/officeDocument/2006/relationships/image" Target="../media/image2.wmf"/><Relationship Id="rId6" Type="http://schemas.openxmlformats.org/officeDocument/2006/relationships/image" Target="../media/image1.wmf"/><Relationship Id="rId7" Type="http://schemas.openxmlformats.org/officeDocument/2006/relationships/image" Target="../media/image1.wmf"/><Relationship Id="rId8" Type="http://schemas.openxmlformats.org/officeDocument/2006/relationships/image" Target="../media/image1.wmf"/><Relationship Id="rId9" Type="http://schemas.openxmlformats.org/officeDocument/2006/relationships/image" Target="../media/image2.wmf"/><Relationship Id="rId10" Type="http://schemas.openxmlformats.org/officeDocument/2006/relationships/image" Target="../media/image2.wmf"/><Relationship Id="rId11" Type="http://schemas.openxmlformats.org/officeDocument/2006/relationships/image" Target="../media/image2.wmf"/><Relationship Id="rId12" Type="http://schemas.openxmlformats.org/officeDocument/2006/relationships/image" Target="../media/image2.wmf"/><Relationship Id="rId13" Type="http://schemas.openxmlformats.org/officeDocument/2006/relationships/image" Target="../media/image2.wmf"/><Relationship Id="rId14" Type="http://schemas.openxmlformats.org/officeDocument/2006/relationships/image" Target="../media/image2.wmf"/><Relationship Id="rId15" Type="http://schemas.openxmlformats.org/officeDocument/2006/relationships/image" Target="../media/image2.wmf"/><Relationship Id="rId1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2193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Tori’s having a girl!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7924680" y="5486400"/>
            <a:ext cx="898560" cy="944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" descr=""/>
          <p:cNvPicPr/>
          <p:nvPr/>
        </p:nvPicPr>
        <p:blipFill>
          <a:blip r:embed="rId2"/>
          <a:stretch/>
        </p:blipFill>
        <p:spPr>
          <a:xfrm>
            <a:off x="7086600" y="1752480"/>
            <a:ext cx="1541520" cy="1541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/>
          <p:cNvPicPr/>
          <p:nvPr/>
        </p:nvPicPr>
        <p:blipFill>
          <a:blip r:embed="rId3"/>
          <a:stretch/>
        </p:blipFill>
        <p:spPr>
          <a:xfrm>
            <a:off x="0" y="3733920"/>
            <a:ext cx="1541520" cy="1541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" descr=""/>
          <p:cNvPicPr/>
          <p:nvPr/>
        </p:nvPicPr>
        <p:blipFill>
          <a:blip r:embed="rId4"/>
          <a:stretch/>
        </p:blipFill>
        <p:spPr>
          <a:xfrm>
            <a:off x="7602480" y="0"/>
            <a:ext cx="1541520" cy="1541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5"/>
          <a:stretch/>
        </p:blipFill>
        <p:spPr>
          <a:xfrm>
            <a:off x="0" y="0"/>
            <a:ext cx="1541520" cy="1541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" descr=""/>
          <p:cNvPicPr/>
          <p:nvPr/>
        </p:nvPicPr>
        <p:blipFill>
          <a:blip r:embed="rId6"/>
          <a:stretch/>
        </p:blipFill>
        <p:spPr>
          <a:xfrm>
            <a:off x="4952880" y="2743200"/>
            <a:ext cx="898560" cy="944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" descr=""/>
          <p:cNvPicPr/>
          <p:nvPr/>
        </p:nvPicPr>
        <p:blipFill>
          <a:blip r:embed="rId7"/>
          <a:stretch/>
        </p:blipFill>
        <p:spPr>
          <a:xfrm>
            <a:off x="228600" y="5638680"/>
            <a:ext cx="898560" cy="944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" descr=""/>
          <p:cNvPicPr/>
          <p:nvPr/>
        </p:nvPicPr>
        <p:blipFill>
          <a:blip r:embed="rId8"/>
          <a:stretch/>
        </p:blipFill>
        <p:spPr>
          <a:xfrm>
            <a:off x="1676520" y="457200"/>
            <a:ext cx="898560" cy="944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" descr=""/>
          <p:cNvPicPr/>
          <p:nvPr/>
        </p:nvPicPr>
        <p:blipFill>
          <a:blip r:embed="rId9"/>
          <a:stretch/>
        </p:blipFill>
        <p:spPr>
          <a:xfrm>
            <a:off x="228600" y="1981080"/>
            <a:ext cx="1541520" cy="154152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100000">
                <a:srgbClr val="005e46"/>
              </a:gs>
            </a:gsLst>
            <a:lin ang="5400000"/>
          </a:gradFill>
          <a:ln w="0">
            <a:noFill/>
          </a:ln>
        </p:spPr>
      </p:pic>
      <p:pic>
        <p:nvPicPr>
          <p:cNvPr id="16" name="" descr=""/>
          <p:cNvPicPr/>
          <p:nvPr/>
        </p:nvPicPr>
        <p:blipFill>
          <a:blip r:embed="rId10"/>
          <a:stretch/>
        </p:blipFill>
        <p:spPr>
          <a:xfrm>
            <a:off x="5334120" y="0"/>
            <a:ext cx="1541520" cy="154152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100000">
                <a:srgbClr val="005e46"/>
              </a:gs>
            </a:gsLst>
            <a:lin ang="5400000"/>
          </a:gradFill>
          <a:ln w="0">
            <a:noFill/>
          </a:ln>
        </p:spPr>
      </p:pic>
      <p:pic>
        <p:nvPicPr>
          <p:cNvPr id="17" name="" descr=""/>
          <p:cNvPicPr/>
          <p:nvPr/>
        </p:nvPicPr>
        <p:blipFill>
          <a:blip r:embed="rId11"/>
          <a:stretch/>
        </p:blipFill>
        <p:spPr>
          <a:xfrm>
            <a:off x="1066680" y="5105520"/>
            <a:ext cx="1541520" cy="154152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100000">
                <a:srgbClr val="005e46"/>
              </a:gs>
            </a:gsLst>
            <a:lin ang="5400000"/>
          </a:gradFill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12"/>
          <a:stretch/>
        </p:blipFill>
        <p:spPr>
          <a:xfrm>
            <a:off x="3809880" y="5316480"/>
            <a:ext cx="1541520" cy="154152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100000">
                <a:srgbClr val="005e46"/>
              </a:gs>
            </a:gsLst>
            <a:lin ang="5400000"/>
          </a:gradFill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13"/>
          <a:stretch/>
        </p:blipFill>
        <p:spPr>
          <a:xfrm>
            <a:off x="2590920" y="0"/>
            <a:ext cx="1541520" cy="154152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100000">
                <a:srgbClr val="005e46"/>
              </a:gs>
            </a:gsLst>
            <a:lin ang="5400000"/>
          </a:gradFill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14"/>
          <a:stretch/>
        </p:blipFill>
        <p:spPr>
          <a:xfrm>
            <a:off x="7162920" y="3352680"/>
            <a:ext cx="1541520" cy="154152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100000">
                <a:srgbClr val="005e46"/>
              </a:gs>
            </a:gsLst>
            <a:lin ang="5400000"/>
          </a:gradFill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15"/>
          <a:stretch/>
        </p:blipFill>
        <p:spPr>
          <a:xfrm>
            <a:off x="6095880" y="5316480"/>
            <a:ext cx="1541520" cy="154152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100000">
                <a:srgbClr val="005e46"/>
              </a:gs>
            </a:gsLst>
            <a:lin ang="5400000"/>
          </a:gradFill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2057400" y="2057400"/>
            <a:ext cx="4876920" cy="36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Please come to her baby shower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Thursday 5/10/01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EB32C2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2:30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Suzanne Christiansen for information at X 3-4732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**Registered at Babies ‘R 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2001-04-23T13:02:42Z</dcterms:created>
  <dc:creator>irangel</dc:creator>
  <dc:description/>
  <dc:language>en-US</dc:language>
  <cp:lastModifiedBy>irangel</cp:lastModifiedBy>
  <dcterms:modified xsi:type="dcterms:W3CDTF">2001-04-23T13:47:10Z</dcterms:modified>
  <cp:revision>1</cp:revision>
  <dc:subject/>
  <dc:title>Tori’s having a girl!</dc:title>
</cp:coreProperties>
</file>