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wmf" ContentType="image/x-wmf"/>
  <Override PartName="/ppt/media/image2.wmf" ContentType="image/x-wmf"/>
  <Override PartName="/ppt/media/image3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sldImg"/>
          </p:nvPr>
        </p:nvSpPr>
        <p:spPr>
          <a:xfrm>
            <a:off x="1143000" y="694800"/>
            <a:ext cx="4571640" cy="3428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ldImg"/>
          </p:nvPr>
        </p:nvSpPr>
        <p:spPr>
          <a:xfrm>
            <a:off x="1144440" y="685800"/>
            <a:ext cx="4573800" cy="3430440"/>
          </a:xfrm>
          <a:prstGeom prst="rect">
            <a:avLst/>
          </a:prstGeom>
          <a:ln w="0">
            <a:noFill/>
          </a:ln>
        </p:spPr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080" rIns="9108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Above graph shows the $ value per contract year of contracts expiring in the respective years.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example, the value of a full contract year for contracts expiring in 2003 = $141.5 million (coincident with rate case).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the $141.5 million, $12.4 million is from TFF of 287/d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Value is estimated at $xx.x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A6ECE8-C4E8-4229-AAFC-4A484D30274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59DEF0-3270-4683-A3FF-2B0718763E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077200" y="914400"/>
            <a:ext cx="4938480" cy="2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Expiration Dates for Reservation Revenues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74040" y="1219320"/>
            <a:ext cx="2957400" cy="2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Currently Under Contract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623760" y="1523880"/>
            <a:ext cx="67680" cy="2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666240" y="1574640"/>
            <a:ext cx="18111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Year Basis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1028880" y="3733920"/>
            <a:ext cx="139680" cy="13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" descr=""/>
          <p:cNvPicPr/>
          <p:nvPr/>
        </p:nvPicPr>
        <p:blipFill>
          <a:blip r:embed="rId2"/>
          <a:stretch/>
        </p:blipFill>
        <p:spPr>
          <a:xfrm>
            <a:off x="1028880" y="3733920"/>
            <a:ext cx="139680" cy="13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3427920" y="380880"/>
            <a:ext cx="2274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743200" y="5638680"/>
            <a:ext cx="4419720" cy="5551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FDD:  22 Customers; 28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Transport:  72 Customers; 1.6 BCF/D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3"/>
          <a:stretch/>
        </p:blipFill>
        <p:spPr>
          <a:xfrm>
            <a:off x="304920" y="838080"/>
            <a:ext cx="8839080" cy="480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3352680" y="266688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$95 Market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895480" y="2362320"/>
            <a:ext cx="304920" cy="838080"/>
          </a:xfrm>
          <a:custGeom>
            <a:avLst/>
            <a:gdLst>
              <a:gd name="textAreaLeft" fmla="*/ 0 w 304920"/>
              <a:gd name="textAreaRight" fmla="*/ 110160 w 304920"/>
              <a:gd name="textAreaTop" fmla="*/ 21600 h 838080"/>
              <a:gd name="textAreaBottom" fmla="*/ 816480 h 838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2001-10-26T16:19:15Z</dcterms:created>
  <dc:creator>sgilbe2</dc:creator>
  <dc:description/>
  <dc:language>en-US</dc:language>
  <cp:lastModifiedBy>sgilbe2</cp:lastModifiedBy>
  <dcterms:modified xsi:type="dcterms:W3CDTF">2001-10-26T16:20:22Z</dcterms:modified>
  <cp:revision>1</cp:revision>
  <dc:subject/>
  <dc:title>PowerPoint Presentation</dc:title>
</cp:coreProperties>
</file>