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D85321-D1F1-4B42-A192-DA26F0D976A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A6E679D-4A5B-409B-93FA-0712659AAD2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380880" y="5978520"/>
            <a:ext cx="7678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496200" y="5851440"/>
            <a:ext cx="0" cy="2793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762120" y="3503520"/>
            <a:ext cx="228600" cy="190440"/>
          </a:xfrm>
          <a:prstGeom prst="rect">
            <a:avLst/>
          </a:prstGeom>
          <a:solidFill>
            <a:srgbClr val="0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536840" y="5851440"/>
            <a:ext cx="0" cy="2793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393560" y="6004080"/>
            <a:ext cx="337320" cy="100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92160" bIns="92160" anchor="ctr" anchorCtr="1" vert="eaVer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Sept.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857400" y="6000840"/>
            <a:ext cx="337320" cy="100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92160" bIns="92160" anchor="ctr" anchorCtr="1" vert="eaVer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Oct.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346440" y="6000840"/>
            <a:ext cx="337320" cy="100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92160" bIns="92160" anchor="ctr" anchorCtr="1" vert="eaVer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Nov.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6320" y="2971440"/>
            <a:ext cx="1244520" cy="55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1st Round Diligence in San Diego (8/24 - 8/25)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819520" y="3503520"/>
            <a:ext cx="228600" cy="190440"/>
          </a:xfrm>
          <a:prstGeom prst="rect">
            <a:avLst/>
          </a:prstGeom>
          <a:solidFill>
            <a:srgbClr val="0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413080" y="2971440"/>
            <a:ext cx="1244520" cy="55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 Round Diligence in San Diego (9/18 - 9/19)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712880" y="3502080"/>
            <a:ext cx="878040" cy="190440"/>
          </a:xfrm>
          <a:prstGeom prst="rect">
            <a:avLst/>
          </a:prstGeom>
          <a:solidFill>
            <a:srgbClr val="0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676520" y="3117600"/>
            <a:ext cx="990360" cy="39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Visits (9/6 - 9/15)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99960" y="2062080"/>
            <a:ext cx="119160" cy="190440"/>
          </a:xfrm>
          <a:prstGeom prst="rect">
            <a:avLst/>
          </a:prstGeom>
          <a:solidFill>
            <a:srgbClr val="0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6320" y="1526760"/>
            <a:ext cx="838080" cy="55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of LOI (8/21)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352680" y="2058840"/>
            <a:ext cx="1143000" cy="190800"/>
          </a:xfrm>
          <a:prstGeom prst="rect">
            <a:avLst/>
          </a:prstGeom>
          <a:solidFill>
            <a:srgbClr val="0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416400" y="1526760"/>
            <a:ext cx="1079280" cy="55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Negotiate Definitive SPA (9/25 - 10/5)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80880" y="4229280"/>
            <a:ext cx="2816280" cy="190440"/>
          </a:xfrm>
          <a:prstGeom prst="rect">
            <a:avLst/>
          </a:prstGeom>
          <a:solidFill>
            <a:srgbClr val="0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5800" y="3836520"/>
            <a:ext cx="2324160" cy="39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Completion of Legal Due Diligence (8/21 - 9/22)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426360" y="2058840"/>
            <a:ext cx="118800" cy="190800"/>
          </a:xfrm>
          <a:prstGeom prst="rect">
            <a:avLst/>
          </a:prstGeom>
          <a:solidFill>
            <a:srgbClr val="0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172200" y="1665000"/>
            <a:ext cx="838080" cy="39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 Close (11/1)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826160" y="5524560"/>
            <a:ext cx="118800" cy="190440"/>
          </a:xfrm>
          <a:prstGeom prst="rect">
            <a:avLst/>
          </a:prstGeom>
          <a:solidFill>
            <a:srgbClr val="0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495680" y="5127120"/>
            <a:ext cx="1054080" cy="39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 Board Approval (10/6)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029200" y="1660320"/>
            <a:ext cx="1303200" cy="39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Hart-Scott-Rodino (10/9 - 10/31)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0" y="1146960"/>
            <a:ext cx="9144000" cy="306000"/>
          </a:xfrm>
          <a:prstGeom prst="rect">
            <a:avLst/>
          </a:prstGeom>
          <a:noFill/>
          <a:ln w="936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Schedule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0" y="2518560"/>
            <a:ext cx="9144000" cy="306000"/>
          </a:xfrm>
          <a:prstGeom prst="rect">
            <a:avLst/>
          </a:prstGeom>
          <a:noFill/>
          <a:ln w="936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Due Diligence Schedule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33520" y="914400"/>
            <a:ext cx="8076960" cy="76320"/>
          </a:xfrm>
          <a:prstGeom prst="rect">
            <a:avLst/>
          </a:prstGeom>
          <a:gradFill rotWithShape="0">
            <a:gsLst>
              <a:gs pos="0">
                <a:srgbClr val="172f75"/>
              </a:gs>
              <a:gs pos="100000">
                <a:srgbClr val="3366ff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514600" y="304920"/>
            <a:ext cx="4038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Timeline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017960" y="5851440"/>
            <a:ext cx="0" cy="2793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743200" y="5132160"/>
            <a:ext cx="1079640" cy="39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RAC Approval (9/22 - 9/27)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048120" y="5524560"/>
            <a:ext cx="731880" cy="190440"/>
          </a:xfrm>
          <a:prstGeom prst="rect">
            <a:avLst/>
          </a:prstGeom>
          <a:solidFill>
            <a:srgbClr val="0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839080" y="5851440"/>
            <a:ext cx="0" cy="2793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8686440" y="6000840"/>
            <a:ext cx="337320" cy="100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92160" bIns="92160" anchor="ctr" anchorCtr="1" vert="eaVer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Dec. 31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8699400" y="2062080"/>
            <a:ext cx="119160" cy="190440"/>
          </a:xfrm>
          <a:prstGeom prst="rect">
            <a:avLst/>
          </a:prstGeom>
          <a:solidFill>
            <a:srgbClr val="0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369280" y="1523520"/>
            <a:ext cx="774720" cy="55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Close (12/29)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V="1">
            <a:off x="8001000" y="5791320"/>
            <a:ext cx="152280" cy="3045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8229600" y="5791320"/>
            <a:ext cx="152280" cy="3045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8291520" y="5975280"/>
            <a:ext cx="5475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105520" y="2057400"/>
            <a:ext cx="1143000" cy="190440"/>
          </a:xfrm>
          <a:prstGeom prst="rect">
            <a:avLst/>
          </a:prstGeom>
          <a:solidFill>
            <a:srgbClr val="0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0" y="4575960"/>
            <a:ext cx="9144000" cy="306000"/>
          </a:xfrm>
          <a:prstGeom prst="rect">
            <a:avLst/>
          </a:prstGeom>
          <a:noFill/>
          <a:ln w="936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 Approval Schedule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886200" y="5524560"/>
            <a:ext cx="119160" cy="190440"/>
          </a:xfrm>
          <a:prstGeom prst="rect">
            <a:avLst/>
          </a:prstGeom>
          <a:solidFill>
            <a:srgbClr val="0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670200" y="5127120"/>
            <a:ext cx="1054080" cy="39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Approval (9/29)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502000" y="5524560"/>
            <a:ext cx="118800" cy="190440"/>
          </a:xfrm>
          <a:prstGeom prst="rect">
            <a:avLst/>
          </a:prstGeom>
          <a:solidFill>
            <a:srgbClr val="0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905120" y="5127120"/>
            <a:ext cx="1054080" cy="39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 DASH (9/15)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124080" y="3505320"/>
            <a:ext cx="119160" cy="190440"/>
          </a:xfrm>
          <a:prstGeom prst="rect">
            <a:avLst/>
          </a:prstGeom>
          <a:solidFill>
            <a:srgbClr val="0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386160" y="3505320"/>
            <a:ext cx="119160" cy="190440"/>
          </a:xfrm>
          <a:prstGeom prst="rect">
            <a:avLst/>
          </a:prstGeom>
          <a:solidFill>
            <a:srgbClr val="0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614760" y="3505320"/>
            <a:ext cx="119160" cy="190440"/>
          </a:xfrm>
          <a:prstGeom prst="rect">
            <a:avLst/>
          </a:prstGeom>
          <a:solidFill>
            <a:srgbClr val="0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936960" y="3576240"/>
            <a:ext cx="2768760" cy="109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Technical &amp; Fuel - Economic Assumptions and Preliminary Risk Assessment (9/20)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Technical - Formal On-Site Report (9/22)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- Formal On-Site Report (9/27)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4" name=""/>
          <p:cNvCxnSpPr>
            <a:stCxn id="50" idx="2"/>
            <a:endCxn id="51" idx="2"/>
          </p:cNvCxnSpPr>
          <p:nvPr/>
        </p:nvCxnSpPr>
        <p:spPr>
          <a:xfrm rot="16200000">
            <a:off x="3314520" y="3564720"/>
            <a:ext cx="360" cy="262440"/>
          </a:xfrm>
          <a:prstGeom prst="bentConnector3">
            <a:avLst>
              <a:gd name="adj1" fmla="val 62900000"/>
            </a:avLst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55" name=""/>
          <p:cNvCxnSpPr>
            <a:stCxn id="51" idx="2"/>
            <a:endCxn id="52" idx="2"/>
          </p:cNvCxnSpPr>
          <p:nvPr/>
        </p:nvCxnSpPr>
        <p:spPr>
          <a:xfrm rot="16200000">
            <a:off x="3559680" y="3581280"/>
            <a:ext cx="360" cy="228960"/>
          </a:xfrm>
          <a:prstGeom prst="bentConnector3">
            <a:avLst>
              <a:gd name="adj1" fmla="val 62900000"/>
            </a:avLst>
          </a:prstGeom>
          <a:ln w="12600">
            <a:solidFill>
              <a:srgbClr val="000000"/>
            </a:solidFill>
            <a:miter/>
          </a:ln>
        </p:spPr>
      </p:cxnSp>
      <p:sp>
        <p:nvSpPr>
          <p:cNvPr id="56" name=""/>
          <p:cNvSpPr/>
          <p:nvPr/>
        </p:nvSpPr>
        <p:spPr>
          <a:xfrm>
            <a:off x="3429000" y="3938760"/>
            <a:ext cx="53352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2000-08-03T22:07:58Z</dcterms:created>
  <dc:creator>tdonova</dc:creator>
  <dc:description/>
  <dc:language>en-US</dc:language>
  <cp:lastModifiedBy>wkeeney</cp:lastModifiedBy>
  <cp:lastPrinted>2000-09-01T21:54:30Z</cp:lastPrinted>
  <dcterms:modified xsi:type="dcterms:W3CDTF">2000-09-01T22:00:07Z</dcterms:modified>
  <cp:revision>18</cp:revision>
  <dc:subject/>
  <dc:title>No Slide Title</dc:title>
</cp:coreProperties>
</file>