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CHIMES.WAV" ContentType="audio/x-wav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EA3D66-EBA5-4190-B79F-23AA8795675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E9EC146-C2FE-46CF-BB27-C55F4928172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audio" Target="../media/CHIMES.WAV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43000" y="304560"/>
            <a:ext cx="6858000" cy="6858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Three Rivers Allocations Meeting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827720" y="2666880"/>
            <a:ext cx="67446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Date: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Thursday, February 17,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Time: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2:00-3:00pm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Location: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EB49C1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800" y="1905120"/>
            <a:ext cx="2079000" cy="45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Attendees: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Rita Wynne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Greg Steagall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Anita Luong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Fred Boas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Clem Cernosek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Stella Morris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Karry Kendall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Daren Farmer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Pat Clynes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Robert Lloyd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Howard Camp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Jackie Young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Mandey MacKinnon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Blanca Lopez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slow" advTm="3000">
    <p:dissolve/>
    <p:sndAc>
      <p:stSnd>
        <p:snd r:embed="rId2" name="CHIMES.WAV"/>
      </p:stSnd>
    </p:sndAc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2000-02-04T17:19:30Z</dcterms:created>
  <dc:creator>pchamber</dc:creator>
  <dc:description/>
  <dc:language>en-US</dc:language>
  <cp:lastModifiedBy>pchamber</cp:lastModifiedBy>
  <dcterms:modified xsi:type="dcterms:W3CDTF">2000-02-15T17:14:44Z</dcterms:modified>
  <cp:revision>8</cp:revision>
  <dc:subject/>
  <dc:title>Three Rivers Allocations Meeting</dc:title>
</cp:coreProperties>
</file>