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CHIMES.WAV" ContentType="audio/x-wav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C89F59F-0E16-4F07-9C84-6538EF7655B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988D5C3-3507-4612-8ADE-3CDD8710FBB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audio" Target="../media/CHIMES.WAV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143000" y="304560"/>
            <a:ext cx="6858000" cy="6858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Three Rivers Allocations Meeting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827720" y="2666880"/>
            <a:ext cx="6744600" cy="15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Date: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Thursday, February 10,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Time: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11:30-1:00pm 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(Luncheon)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Location: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EB37C1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800" y="1905120"/>
            <a:ext cx="2079000" cy="430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Attendees: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Rita Wynne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Greg Steagall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Anita Luong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Fred Boas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Clem Cernosek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Stella Morris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Karry Kendall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Daren Farmer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Pat Clynes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Robert Lloyd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Howard Camp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Jackie Young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Mandey MacKinnon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slow" advTm="3000">
    <p:dissolve/>
    <p:sndAc>
      <p:stSnd>
        <p:snd r:embed="rId2" name="CHIMES.WAV"/>
      </p:stSnd>
    </p:sndAc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2000-02-04T17:19:30Z</dcterms:created>
  <dc:creator>pchamber</dc:creator>
  <dc:description/>
  <dc:language>en-US</dc:language>
  <cp:lastModifiedBy>pchamber</cp:lastModifiedBy>
  <dcterms:modified xsi:type="dcterms:W3CDTF">2000-02-04T18:08:46Z</dcterms:modified>
  <cp:revision>3</cp:revision>
  <dc:subject/>
  <dc:title>Three Rivers Allocations Meeting</dc:title>
</cp:coreProperties>
</file>