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3.wmf" ContentType="image/x-wmf"/>
  <Override PartName="/ppt/media/image4.wmf" ContentType="image/x-wmf"/>
  <Override PartName="/ppt/media/image9.wmf" ContentType="image/x-wmf"/>
  <Override PartName="/ppt/media/image18.wmf" ContentType="image/x-wmf"/>
  <Override PartName="/ppt/media/image20.wmf" ContentType="image/x-wmf"/>
  <Override PartName="/ppt/media/image12.wmf" ContentType="image/x-wmf"/>
  <Override PartName="/ppt/media/image3.wmf" ContentType="image/x-wmf"/>
  <Override PartName="/ppt/media/image8.wmf" ContentType="image/x-wmf"/>
  <Override PartName="/ppt/media/image17.wmf" ContentType="image/x-wmf"/>
  <Override PartName="/ppt/media/image11.wmf" ContentType="image/x-wmf"/>
  <Override PartName="/ppt/media/image2.wmf" ContentType="image/x-wmf"/>
  <Override PartName="/ppt/media/image25.wmf" ContentType="image/x-wmf"/>
  <Override PartName="/ppt/media/image24.wmf" ContentType="image/x-wmf"/>
  <Override PartName="/ppt/media/image23.wmf" ContentType="image/x-wmf"/>
  <Override PartName="/ppt/media/image22.wmf" ContentType="image/x-wmf"/>
  <Override PartName="/ppt/media/image10.wmf" ContentType="image/x-wmf"/>
  <Override PartName="/ppt/media/image21.wmf" ContentType="image/x-wmf"/>
  <Override PartName="/ppt/media/image19.wmf" ContentType="image/x-wmf"/>
  <Override PartName="/ppt/media/image5.wmf" ContentType="image/x-wmf"/>
  <Override PartName="/ppt/media/image14.wmf" ContentType="image/x-wmf"/>
  <Override PartName="/ppt/media/image6.wmf" ContentType="image/x-wmf"/>
  <Override PartName="/ppt/media/image1.jpeg" ContentType="image/jpeg"/>
  <Override PartName="/ppt/media/image15.wmf" ContentType="image/x-wmf"/>
  <Override PartName="/ppt/media/image7.wmf" ContentType="image/x-wmf"/>
  <Override PartName="/ppt/media/image16.wmf" ContentType="image/x-wmf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slides/slide1.xml" ContentType="application/vnd.openxmlformats-officedocument.presentationml.slide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wmf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wmf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FT%20conference%20slides%20banner" descr=""/>
          <p:cNvPicPr/>
          <p:nvPr/>
        </p:nvPicPr>
        <p:blipFill>
          <a:blip r:embed="rId2"/>
          <a:stretch/>
        </p:blipFill>
        <p:spPr>
          <a:xfrm>
            <a:off x="0" y="0"/>
            <a:ext cx="9144000" cy="1049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678960" y="-360"/>
            <a:ext cx="83314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0" y="6531120"/>
            <a:ext cx="9144000" cy="74520"/>
          </a:xfrm>
          <a:prstGeom prst="rect">
            <a:avLst/>
          </a:prstGeom>
          <a:gradFill rotWithShape="0">
            <a:gsLst>
              <a:gs pos="0">
                <a:srgbClr val="4b73d5"/>
              </a:gs>
              <a:gs pos="100000">
                <a:srgbClr val="ffff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2835360" y="6604200"/>
            <a:ext cx="61945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fld id="{86FAA050-8C59-4EB2-88FA-0CBE30C88F1B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" name=""/>
          <p:cNvGraphicFramePr/>
          <p:nvPr/>
        </p:nvGraphicFramePr>
        <p:xfrm>
          <a:off x="8010360" y="76320"/>
          <a:ext cx="879480" cy="8794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5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8010360" y="76320"/>
                    <a:ext cx="879480" cy="879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685800" y="1541520"/>
            <a:ext cx="7772400" cy="4286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20000"/>
              </a:lnSpc>
              <a:spcBef>
                <a:spcPts val="499"/>
              </a:spcBef>
              <a:buClr>
                <a:srgbClr val="4b73d5"/>
              </a:buClr>
              <a:buSzPct val="8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20000"/>
              </a:lnSpc>
              <a:spcBef>
                <a:spcPts val="499"/>
              </a:spcBef>
              <a:buClr>
                <a:srgbClr val="ffcc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120000"/>
              </a:lnSpc>
              <a:spcBef>
                <a:spcPts val="499"/>
              </a:spcBef>
              <a:buClr>
                <a:srgbClr val="ffcc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66760">
              <a:lnSpc>
                <a:spcPct val="120000"/>
              </a:lnSpc>
              <a:spcBef>
                <a:spcPts val="499"/>
              </a:spcBef>
              <a:buClr>
                <a:srgbClr val="ffcc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lnSpc>
                <a:spcPct val="120000"/>
              </a:lnSpc>
              <a:spcBef>
                <a:spcPts val="499"/>
              </a:spcBef>
              <a:buClr>
                <a:srgbClr val="ffcc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lnSpc>
                <a:spcPct val="12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lnSpc>
                <a:spcPct val="12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"/>
          <p:cNvSpPr/>
          <p:nvPr/>
        </p:nvSpPr>
        <p:spPr>
          <a:xfrm>
            <a:off x="720" y="6604920"/>
            <a:ext cx="6652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December 2000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FT%20conference%20slides%20banner" descr=""/>
          <p:cNvPicPr/>
          <p:nvPr/>
        </p:nvPicPr>
        <p:blipFill>
          <a:blip r:embed="rId2"/>
          <a:stretch/>
        </p:blipFill>
        <p:spPr>
          <a:xfrm>
            <a:off x="0" y="0"/>
            <a:ext cx="9144000" cy="1049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78960" y="-360"/>
            <a:ext cx="83314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0" y="6531120"/>
            <a:ext cx="9144000" cy="74520"/>
          </a:xfrm>
          <a:prstGeom prst="rect">
            <a:avLst/>
          </a:prstGeom>
          <a:gradFill rotWithShape="0">
            <a:gsLst>
              <a:gs pos="0">
                <a:srgbClr val="4b73d5"/>
              </a:gs>
              <a:gs pos="100000">
                <a:srgbClr val="ffff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2835360" y="6604200"/>
            <a:ext cx="61945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fld id="{F1D3FBF7-8887-427F-9585-DC8A12F90D0E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" name=""/>
          <p:cNvGraphicFramePr/>
          <p:nvPr/>
        </p:nvGraphicFramePr>
        <p:xfrm>
          <a:off x="8010360" y="76320"/>
          <a:ext cx="879480" cy="8794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1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8010360" y="76320"/>
                    <a:ext cx="879480" cy="879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85800" y="1541520"/>
            <a:ext cx="7772400" cy="4286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20000"/>
              </a:lnSpc>
              <a:spcBef>
                <a:spcPts val="499"/>
              </a:spcBef>
              <a:buClr>
                <a:srgbClr val="4b73d5"/>
              </a:buClr>
              <a:buSzPct val="8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20000"/>
              </a:lnSpc>
              <a:spcBef>
                <a:spcPts val="499"/>
              </a:spcBef>
              <a:buClr>
                <a:srgbClr val="ffcc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120000"/>
              </a:lnSpc>
              <a:spcBef>
                <a:spcPts val="499"/>
              </a:spcBef>
              <a:buClr>
                <a:srgbClr val="ffcc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66760">
              <a:lnSpc>
                <a:spcPct val="120000"/>
              </a:lnSpc>
              <a:spcBef>
                <a:spcPts val="499"/>
              </a:spcBef>
              <a:buClr>
                <a:srgbClr val="ffcc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lnSpc>
                <a:spcPct val="120000"/>
              </a:lnSpc>
              <a:spcBef>
                <a:spcPts val="499"/>
              </a:spcBef>
              <a:buClr>
                <a:srgbClr val="ffcc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lnSpc>
                <a:spcPct val="12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lnSpc>
                <a:spcPct val="12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"/>
          <p:cNvSpPr/>
          <p:nvPr/>
        </p:nvSpPr>
        <p:spPr>
          <a:xfrm>
            <a:off x="720" y="6604920"/>
            <a:ext cx="6652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December 2000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FT%20conference%20slides%20banner" descr=""/>
          <p:cNvPicPr/>
          <p:nvPr/>
        </p:nvPicPr>
        <p:blipFill>
          <a:blip r:embed="rId2"/>
          <a:stretch/>
        </p:blipFill>
        <p:spPr>
          <a:xfrm>
            <a:off x="0" y="0"/>
            <a:ext cx="9144000" cy="1049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78960" y="-360"/>
            <a:ext cx="83314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0" y="6531120"/>
            <a:ext cx="9144000" cy="74520"/>
          </a:xfrm>
          <a:prstGeom prst="rect">
            <a:avLst/>
          </a:prstGeom>
          <a:gradFill rotWithShape="0">
            <a:gsLst>
              <a:gs pos="0">
                <a:srgbClr val="4b73d5"/>
              </a:gs>
              <a:gs pos="100000">
                <a:srgbClr val="ffff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2835360" y="6604200"/>
            <a:ext cx="61945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fld id="{EF0041E8-BA44-4D6F-8D28-B756B59BF55B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5" name=""/>
          <p:cNvGraphicFramePr/>
          <p:nvPr/>
        </p:nvGraphicFramePr>
        <p:xfrm>
          <a:off x="8010360" y="76320"/>
          <a:ext cx="879480" cy="8794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6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8010360" y="76320"/>
                    <a:ext cx="879480" cy="879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685800" y="1541520"/>
            <a:ext cx="7772400" cy="4286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20000"/>
              </a:lnSpc>
              <a:spcBef>
                <a:spcPts val="499"/>
              </a:spcBef>
              <a:buClr>
                <a:srgbClr val="4b73d5"/>
              </a:buClr>
              <a:buSzPct val="8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20000"/>
              </a:lnSpc>
              <a:spcBef>
                <a:spcPts val="499"/>
              </a:spcBef>
              <a:buClr>
                <a:srgbClr val="ffcc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120000"/>
              </a:lnSpc>
              <a:spcBef>
                <a:spcPts val="499"/>
              </a:spcBef>
              <a:buClr>
                <a:srgbClr val="ffcc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66760">
              <a:lnSpc>
                <a:spcPct val="120000"/>
              </a:lnSpc>
              <a:spcBef>
                <a:spcPts val="499"/>
              </a:spcBef>
              <a:buClr>
                <a:srgbClr val="ffcc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lnSpc>
                <a:spcPct val="120000"/>
              </a:lnSpc>
              <a:spcBef>
                <a:spcPts val="499"/>
              </a:spcBef>
              <a:buClr>
                <a:srgbClr val="ffcc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lnSpc>
                <a:spcPct val="12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lnSpc>
                <a:spcPct val="12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"/>
          <p:cNvSpPr/>
          <p:nvPr/>
        </p:nvSpPr>
        <p:spPr>
          <a:xfrm>
            <a:off x="720" y="6604920"/>
            <a:ext cx="6652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December 2000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1.wmf"/><Relationship Id="rId2" Type="http://schemas.openxmlformats.org/officeDocument/2006/relationships/image" Target="../media/image10.wmf"/><Relationship Id="rId3" Type="http://schemas.openxmlformats.org/officeDocument/2006/relationships/image" Target="../media/image21.wmf"/><Relationship Id="rId4" Type="http://schemas.openxmlformats.org/officeDocument/2006/relationships/image" Target="../media/image14.wmf"/><Relationship Id="rId5" Type="http://schemas.openxmlformats.org/officeDocument/2006/relationships/image" Target="../media/image22.wmf"/><Relationship Id="rId6" Type="http://schemas.openxmlformats.org/officeDocument/2006/relationships/image" Target="../media/image15.wmf"/><Relationship Id="rId7" Type="http://schemas.openxmlformats.org/officeDocument/2006/relationships/image" Target="../media/image9.wmf"/><Relationship Id="rId8" Type="http://schemas.openxmlformats.org/officeDocument/2006/relationships/image" Target="../media/image8.wmf"/><Relationship Id="rId9" Type="http://schemas.openxmlformats.org/officeDocument/2006/relationships/image" Target="../media/image18.wmf"/><Relationship Id="rId10" Type="http://schemas.openxmlformats.org/officeDocument/2006/relationships/image" Target="../media/image12.wmf"/><Relationship Id="rId11" Type="http://schemas.openxmlformats.org/officeDocument/2006/relationships/image" Target="../media/image17.wmf"/><Relationship Id="rId12" Type="http://schemas.openxmlformats.org/officeDocument/2006/relationships/image" Target="../media/image20.wmf"/><Relationship Id="rId13" Type="http://schemas.openxmlformats.org/officeDocument/2006/relationships/image" Target="../media/image19.wmf"/><Relationship Id="rId14" Type="http://schemas.openxmlformats.org/officeDocument/2006/relationships/image" Target="../media/image16.wmf"/><Relationship Id="rId15" Type="http://schemas.openxmlformats.org/officeDocument/2006/relationships/image" Target="../media/image13.wmf"/><Relationship Id="rId16" Type="http://schemas.openxmlformats.org/officeDocument/2006/relationships/image" Target="../media/image24.wmf"/><Relationship Id="rId17" Type="http://schemas.openxmlformats.org/officeDocument/2006/relationships/image" Target="../media/image23.wmf"/><Relationship Id="rId18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6.wmf"/><Relationship Id="rId5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wmf"/><Relationship Id="rId2" Type="http://schemas.openxmlformats.org/officeDocument/2006/relationships/image" Target="../media/image9.wmf"/><Relationship Id="rId3" Type="http://schemas.openxmlformats.org/officeDocument/2006/relationships/image" Target="../media/image10.wmf"/><Relationship Id="rId4" Type="http://schemas.openxmlformats.org/officeDocument/2006/relationships/image" Target="../media/image11.wmf"/><Relationship Id="rId5" Type="http://schemas.openxmlformats.org/officeDocument/2006/relationships/image" Target="../media/image12.wmf"/><Relationship Id="rId6" Type="http://schemas.openxmlformats.org/officeDocument/2006/relationships/image" Target="../media/image13.wmf"/><Relationship Id="rId7" Type="http://schemas.openxmlformats.org/officeDocument/2006/relationships/image" Target="../media/image14.wmf"/><Relationship Id="rId8" Type="http://schemas.openxmlformats.org/officeDocument/2006/relationships/image" Target="../media/image15.wmf"/><Relationship Id="rId9" Type="http://schemas.openxmlformats.org/officeDocument/2006/relationships/image" Target="../media/image16.wmf"/><Relationship Id="rId10" Type="http://schemas.openxmlformats.org/officeDocument/2006/relationships/image" Target="../media/image17.wmf"/><Relationship Id="rId11" Type="http://schemas.openxmlformats.org/officeDocument/2006/relationships/image" Target="../media/image18.wmf"/><Relationship Id="rId12" Type="http://schemas.openxmlformats.org/officeDocument/2006/relationships/image" Target="../media/image19.wmf"/><Relationship Id="rId13" Type="http://schemas.openxmlformats.org/officeDocument/2006/relationships/image" Target="../media/image20.wmf"/><Relationship Id="rId14" Type="http://schemas.openxmlformats.org/officeDocument/2006/relationships/image" Target="../media/image21.wmf"/><Relationship Id="rId15" Type="http://schemas.openxmlformats.org/officeDocument/2006/relationships/image" Target="../media/image22.wmf"/><Relationship Id="rId16" Type="http://schemas.openxmlformats.org/officeDocument/2006/relationships/image" Target="../media/image23.wmf"/><Relationship Id="rId17" Type="http://schemas.openxmlformats.org/officeDocument/2006/relationships/image" Target="../media/image24.wmf"/><Relationship Id="rId18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5.wmf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"/>
          <p:cNvSpPr/>
          <p:nvPr/>
        </p:nvSpPr>
        <p:spPr>
          <a:xfrm>
            <a:off x="404640" y="60480"/>
            <a:ext cx="8377560" cy="777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415800" y="990720"/>
            <a:ext cx="8499600" cy="454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lnSpc>
                <a:spcPct val="12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76320" y="119160"/>
            <a:ext cx="8991360" cy="1143000"/>
          </a:xfrm>
          <a:prstGeom prst="ellipse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76320" y="1981080"/>
            <a:ext cx="8991360" cy="2862360"/>
          </a:xfrm>
          <a:prstGeom prst="ellipse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40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European Commodity Liberalisation </a:t>
            </a:r>
            <a:br>
              <a:rPr sz="4000"/>
            </a:br>
            <a:r>
              <a:rPr b="1" lang="en-GB" sz="40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– Theory and Practice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533520" y="4191120"/>
            <a:ext cx="7848360" cy="0"/>
          </a:xfrm>
          <a:prstGeom prst="line">
            <a:avLst/>
          </a:prstGeom>
          <a:ln w="2844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533520" y="2666880"/>
            <a:ext cx="7848360" cy="0"/>
          </a:xfrm>
          <a:prstGeom prst="line">
            <a:avLst/>
          </a:prstGeom>
          <a:ln w="2844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PlaceHolder 1"/>
          <p:cNvSpPr>
            <a:spLocks noGrp="1"/>
          </p:cNvSpPr>
          <p:nvPr>
            <p:ph type="title"/>
          </p:nvPr>
        </p:nvSpPr>
        <p:spPr>
          <a:xfrm>
            <a:off x="782640" y="21888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it-IT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Gas Liberalisation Summary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4" name=""/>
          <p:cNvSpPr/>
          <p:nvPr/>
        </p:nvSpPr>
        <p:spPr>
          <a:xfrm rot="21480000">
            <a:off x="2057400" y="5099040"/>
            <a:ext cx="682560" cy="843120"/>
          </a:xfrm>
          <a:custGeom>
            <a:avLst/>
            <a:gdLst/>
            <a:ahLst/>
            <a:rect l="l" t="t" r="r" b="b"/>
            <a:pathLst>
              <a:path w="276" h="394">
                <a:moveTo>
                  <a:pt x="139" y="4"/>
                </a:moveTo>
                <a:lnTo>
                  <a:pt x="160" y="0"/>
                </a:lnTo>
                <a:lnTo>
                  <a:pt x="173" y="16"/>
                </a:lnTo>
                <a:lnTo>
                  <a:pt x="175" y="33"/>
                </a:lnTo>
                <a:lnTo>
                  <a:pt x="180" y="38"/>
                </a:lnTo>
                <a:lnTo>
                  <a:pt x="190" y="35"/>
                </a:lnTo>
                <a:lnTo>
                  <a:pt x="221" y="48"/>
                </a:lnTo>
                <a:lnTo>
                  <a:pt x="231" y="42"/>
                </a:lnTo>
                <a:lnTo>
                  <a:pt x="243" y="41"/>
                </a:lnTo>
                <a:lnTo>
                  <a:pt x="251" y="51"/>
                </a:lnTo>
                <a:lnTo>
                  <a:pt x="258" y="69"/>
                </a:lnTo>
                <a:lnTo>
                  <a:pt x="269" y="81"/>
                </a:lnTo>
                <a:lnTo>
                  <a:pt x="276" y="87"/>
                </a:lnTo>
                <a:lnTo>
                  <a:pt x="273" y="93"/>
                </a:lnTo>
                <a:lnTo>
                  <a:pt x="250" y="100"/>
                </a:lnTo>
                <a:lnTo>
                  <a:pt x="224" y="114"/>
                </a:lnTo>
                <a:lnTo>
                  <a:pt x="225" y="138"/>
                </a:lnTo>
                <a:lnTo>
                  <a:pt x="210" y="151"/>
                </a:lnTo>
                <a:lnTo>
                  <a:pt x="196" y="162"/>
                </a:lnTo>
                <a:lnTo>
                  <a:pt x="195" y="186"/>
                </a:lnTo>
                <a:lnTo>
                  <a:pt x="195" y="201"/>
                </a:lnTo>
                <a:lnTo>
                  <a:pt x="185" y="212"/>
                </a:lnTo>
                <a:lnTo>
                  <a:pt x="176" y="201"/>
                </a:lnTo>
                <a:lnTo>
                  <a:pt x="162" y="205"/>
                </a:lnTo>
                <a:lnTo>
                  <a:pt x="161" y="213"/>
                </a:lnTo>
                <a:lnTo>
                  <a:pt x="158" y="232"/>
                </a:lnTo>
                <a:lnTo>
                  <a:pt x="163" y="239"/>
                </a:lnTo>
                <a:lnTo>
                  <a:pt x="161" y="260"/>
                </a:lnTo>
                <a:lnTo>
                  <a:pt x="151" y="268"/>
                </a:lnTo>
                <a:lnTo>
                  <a:pt x="139" y="283"/>
                </a:lnTo>
                <a:lnTo>
                  <a:pt x="135" y="297"/>
                </a:lnTo>
                <a:lnTo>
                  <a:pt x="137" y="320"/>
                </a:lnTo>
                <a:lnTo>
                  <a:pt x="146" y="333"/>
                </a:lnTo>
                <a:lnTo>
                  <a:pt x="140" y="342"/>
                </a:lnTo>
                <a:lnTo>
                  <a:pt x="114" y="350"/>
                </a:lnTo>
                <a:lnTo>
                  <a:pt x="105" y="360"/>
                </a:lnTo>
                <a:lnTo>
                  <a:pt x="104" y="370"/>
                </a:lnTo>
                <a:lnTo>
                  <a:pt x="104" y="391"/>
                </a:lnTo>
                <a:lnTo>
                  <a:pt x="74" y="391"/>
                </a:lnTo>
                <a:lnTo>
                  <a:pt x="54" y="394"/>
                </a:lnTo>
                <a:lnTo>
                  <a:pt x="30" y="367"/>
                </a:lnTo>
                <a:lnTo>
                  <a:pt x="17" y="367"/>
                </a:lnTo>
                <a:lnTo>
                  <a:pt x="6" y="367"/>
                </a:lnTo>
                <a:lnTo>
                  <a:pt x="0" y="357"/>
                </a:lnTo>
                <a:lnTo>
                  <a:pt x="6" y="347"/>
                </a:lnTo>
                <a:lnTo>
                  <a:pt x="20" y="327"/>
                </a:lnTo>
                <a:lnTo>
                  <a:pt x="27" y="307"/>
                </a:lnTo>
                <a:lnTo>
                  <a:pt x="43" y="283"/>
                </a:lnTo>
                <a:lnTo>
                  <a:pt x="46" y="270"/>
                </a:lnTo>
                <a:lnTo>
                  <a:pt x="39" y="261"/>
                </a:lnTo>
                <a:lnTo>
                  <a:pt x="30" y="251"/>
                </a:lnTo>
                <a:lnTo>
                  <a:pt x="27" y="245"/>
                </a:lnTo>
                <a:lnTo>
                  <a:pt x="39" y="242"/>
                </a:lnTo>
                <a:lnTo>
                  <a:pt x="46" y="227"/>
                </a:lnTo>
                <a:lnTo>
                  <a:pt x="33" y="224"/>
                </a:lnTo>
                <a:lnTo>
                  <a:pt x="20" y="231"/>
                </a:lnTo>
                <a:lnTo>
                  <a:pt x="20" y="214"/>
                </a:lnTo>
                <a:lnTo>
                  <a:pt x="27" y="205"/>
                </a:lnTo>
                <a:lnTo>
                  <a:pt x="33" y="194"/>
                </a:lnTo>
                <a:lnTo>
                  <a:pt x="37" y="181"/>
                </a:lnTo>
                <a:lnTo>
                  <a:pt x="39" y="172"/>
                </a:lnTo>
                <a:lnTo>
                  <a:pt x="46" y="168"/>
                </a:lnTo>
                <a:lnTo>
                  <a:pt x="57" y="175"/>
                </a:lnTo>
                <a:lnTo>
                  <a:pt x="74" y="151"/>
                </a:lnTo>
                <a:lnTo>
                  <a:pt x="83" y="135"/>
                </a:lnTo>
                <a:lnTo>
                  <a:pt x="110" y="105"/>
                </a:lnTo>
                <a:lnTo>
                  <a:pt x="110" y="92"/>
                </a:lnTo>
                <a:lnTo>
                  <a:pt x="124" y="72"/>
                </a:lnTo>
                <a:lnTo>
                  <a:pt x="127" y="48"/>
                </a:lnTo>
                <a:lnTo>
                  <a:pt x="133" y="35"/>
                </a:lnTo>
                <a:lnTo>
                  <a:pt x="139" y="4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 rot="21480000">
            <a:off x="2311200" y="4807080"/>
            <a:ext cx="1806480" cy="1385640"/>
          </a:xfrm>
          <a:custGeom>
            <a:avLst/>
            <a:gdLst/>
            <a:ahLst/>
            <a:rect l="l" t="t" r="r" b="b"/>
            <a:pathLst>
              <a:path w="731" h="648">
                <a:moveTo>
                  <a:pt x="36" y="127"/>
                </a:moveTo>
                <a:lnTo>
                  <a:pt x="33" y="117"/>
                </a:lnTo>
                <a:lnTo>
                  <a:pt x="36" y="104"/>
                </a:lnTo>
                <a:lnTo>
                  <a:pt x="57" y="71"/>
                </a:lnTo>
                <a:lnTo>
                  <a:pt x="46" y="64"/>
                </a:lnTo>
                <a:lnTo>
                  <a:pt x="51" y="53"/>
                </a:lnTo>
                <a:lnTo>
                  <a:pt x="39" y="50"/>
                </a:lnTo>
                <a:lnTo>
                  <a:pt x="39" y="37"/>
                </a:lnTo>
                <a:lnTo>
                  <a:pt x="46" y="27"/>
                </a:lnTo>
                <a:lnTo>
                  <a:pt x="81" y="17"/>
                </a:lnTo>
                <a:lnTo>
                  <a:pt x="107" y="20"/>
                </a:lnTo>
                <a:lnTo>
                  <a:pt x="109" y="10"/>
                </a:lnTo>
                <a:lnTo>
                  <a:pt x="129" y="0"/>
                </a:lnTo>
                <a:lnTo>
                  <a:pt x="140" y="4"/>
                </a:lnTo>
                <a:lnTo>
                  <a:pt x="163" y="34"/>
                </a:lnTo>
                <a:lnTo>
                  <a:pt x="200" y="50"/>
                </a:lnTo>
                <a:lnTo>
                  <a:pt x="233" y="50"/>
                </a:lnTo>
                <a:lnTo>
                  <a:pt x="242" y="53"/>
                </a:lnTo>
                <a:lnTo>
                  <a:pt x="333" y="104"/>
                </a:lnTo>
                <a:lnTo>
                  <a:pt x="359" y="108"/>
                </a:lnTo>
                <a:lnTo>
                  <a:pt x="379" y="127"/>
                </a:lnTo>
                <a:lnTo>
                  <a:pt x="409" y="120"/>
                </a:lnTo>
                <a:lnTo>
                  <a:pt x="426" y="130"/>
                </a:lnTo>
                <a:lnTo>
                  <a:pt x="444" y="147"/>
                </a:lnTo>
                <a:lnTo>
                  <a:pt x="463" y="147"/>
                </a:lnTo>
                <a:lnTo>
                  <a:pt x="477" y="150"/>
                </a:lnTo>
                <a:lnTo>
                  <a:pt x="483" y="156"/>
                </a:lnTo>
                <a:lnTo>
                  <a:pt x="477" y="167"/>
                </a:lnTo>
                <a:lnTo>
                  <a:pt x="477" y="180"/>
                </a:lnTo>
                <a:lnTo>
                  <a:pt x="529" y="217"/>
                </a:lnTo>
                <a:lnTo>
                  <a:pt x="559" y="241"/>
                </a:lnTo>
                <a:lnTo>
                  <a:pt x="573" y="237"/>
                </a:lnTo>
                <a:lnTo>
                  <a:pt x="589" y="234"/>
                </a:lnTo>
                <a:lnTo>
                  <a:pt x="640" y="258"/>
                </a:lnTo>
                <a:lnTo>
                  <a:pt x="646" y="274"/>
                </a:lnTo>
                <a:lnTo>
                  <a:pt x="653" y="280"/>
                </a:lnTo>
                <a:lnTo>
                  <a:pt x="670" y="284"/>
                </a:lnTo>
                <a:lnTo>
                  <a:pt x="679" y="291"/>
                </a:lnTo>
                <a:lnTo>
                  <a:pt x="694" y="291"/>
                </a:lnTo>
                <a:lnTo>
                  <a:pt x="707" y="291"/>
                </a:lnTo>
                <a:lnTo>
                  <a:pt x="720" y="295"/>
                </a:lnTo>
                <a:lnTo>
                  <a:pt x="723" y="291"/>
                </a:lnTo>
                <a:lnTo>
                  <a:pt x="731" y="304"/>
                </a:lnTo>
                <a:lnTo>
                  <a:pt x="731" y="321"/>
                </a:lnTo>
                <a:lnTo>
                  <a:pt x="720" y="331"/>
                </a:lnTo>
                <a:lnTo>
                  <a:pt x="667" y="371"/>
                </a:lnTo>
                <a:lnTo>
                  <a:pt x="644" y="371"/>
                </a:lnTo>
                <a:lnTo>
                  <a:pt x="577" y="387"/>
                </a:lnTo>
                <a:lnTo>
                  <a:pt x="553" y="391"/>
                </a:lnTo>
                <a:lnTo>
                  <a:pt x="553" y="410"/>
                </a:lnTo>
                <a:lnTo>
                  <a:pt x="540" y="410"/>
                </a:lnTo>
                <a:lnTo>
                  <a:pt x="526" y="421"/>
                </a:lnTo>
                <a:lnTo>
                  <a:pt x="513" y="437"/>
                </a:lnTo>
                <a:lnTo>
                  <a:pt x="500" y="450"/>
                </a:lnTo>
                <a:lnTo>
                  <a:pt x="483" y="454"/>
                </a:lnTo>
                <a:lnTo>
                  <a:pt x="470" y="471"/>
                </a:lnTo>
                <a:lnTo>
                  <a:pt x="470" y="494"/>
                </a:lnTo>
                <a:lnTo>
                  <a:pt x="479" y="506"/>
                </a:lnTo>
                <a:lnTo>
                  <a:pt x="483" y="517"/>
                </a:lnTo>
                <a:lnTo>
                  <a:pt x="483" y="534"/>
                </a:lnTo>
                <a:lnTo>
                  <a:pt x="479" y="541"/>
                </a:lnTo>
                <a:lnTo>
                  <a:pt x="466" y="544"/>
                </a:lnTo>
                <a:lnTo>
                  <a:pt x="446" y="561"/>
                </a:lnTo>
                <a:lnTo>
                  <a:pt x="420" y="585"/>
                </a:lnTo>
                <a:lnTo>
                  <a:pt x="409" y="594"/>
                </a:lnTo>
                <a:lnTo>
                  <a:pt x="403" y="600"/>
                </a:lnTo>
                <a:lnTo>
                  <a:pt x="403" y="611"/>
                </a:lnTo>
                <a:lnTo>
                  <a:pt x="373" y="611"/>
                </a:lnTo>
                <a:lnTo>
                  <a:pt x="356" y="615"/>
                </a:lnTo>
                <a:lnTo>
                  <a:pt x="342" y="618"/>
                </a:lnTo>
                <a:lnTo>
                  <a:pt x="336" y="624"/>
                </a:lnTo>
                <a:lnTo>
                  <a:pt x="326" y="637"/>
                </a:lnTo>
                <a:lnTo>
                  <a:pt x="309" y="644"/>
                </a:lnTo>
                <a:lnTo>
                  <a:pt x="300" y="644"/>
                </a:lnTo>
                <a:lnTo>
                  <a:pt x="279" y="641"/>
                </a:lnTo>
                <a:lnTo>
                  <a:pt x="246" y="637"/>
                </a:lnTo>
                <a:lnTo>
                  <a:pt x="186" y="615"/>
                </a:lnTo>
                <a:lnTo>
                  <a:pt x="163" y="611"/>
                </a:lnTo>
                <a:lnTo>
                  <a:pt x="140" y="618"/>
                </a:lnTo>
                <a:lnTo>
                  <a:pt x="123" y="628"/>
                </a:lnTo>
                <a:lnTo>
                  <a:pt x="103" y="630"/>
                </a:lnTo>
                <a:lnTo>
                  <a:pt x="86" y="641"/>
                </a:lnTo>
                <a:lnTo>
                  <a:pt x="76" y="648"/>
                </a:lnTo>
                <a:lnTo>
                  <a:pt x="39" y="608"/>
                </a:lnTo>
                <a:lnTo>
                  <a:pt x="39" y="552"/>
                </a:lnTo>
                <a:lnTo>
                  <a:pt x="23" y="530"/>
                </a:lnTo>
                <a:lnTo>
                  <a:pt x="3" y="515"/>
                </a:lnTo>
                <a:lnTo>
                  <a:pt x="0" y="504"/>
                </a:lnTo>
                <a:lnTo>
                  <a:pt x="0" y="484"/>
                </a:lnTo>
                <a:lnTo>
                  <a:pt x="9" y="473"/>
                </a:lnTo>
                <a:lnTo>
                  <a:pt x="36" y="464"/>
                </a:lnTo>
                <a:lnTo>
                  <a:pt x="42" y="458"/>
                </a:lnTo>
                <a:lnTo>
                  <a:pt x="33" y="443"/>
                </a:lnTo>
                <a:lnTo>
                  <a:pt x="29" y="421"/>
                </a:lnTo>
                <a:lnTo>
                  <a:pt x="39" y="400"/>
                </a:lnTo>
                <a:lnTo>
                  <a:pt x="60" y="380"/>
                </a:lnTo>
                <a:lnTo>
                  <a:pt x="60" y="365"/>
                </a:lnTo>
                <a:lnTo>
                  <a:pt x="53" y="350"/>
                </a:lnTo>
                <a:lnTo>
                  <a:pt x="60" y="328"/>
                </a:lnTo>
                <a:lnTo>
                  <a:pt x="63" y="324"/>
                </a:lnTo>
                <a:lnTo>
                  <a:pt x="72" y="324"/>
                </a:lnTo>
                <a:lnTo>
                  <a:pt x="81" y="335"/>
                </a:lnTo>
                <a:lnTo>
                  <a:pt x="90" y="321"/>
                </a:lnTo>
                <a:lnTo>
                  <a:pt x="94" y="284"/>
                </a:lnTo>
                <a:lnTo>
                  <a:pt x="120" y="261"/>
                </a:lnTo>
                <a:lnTo>
                  <a:pt x="120" y="247"/>
                </a:lnTo>
                <a:lnTo>
                  <a:pt x="120" y="237"/>
                </a:lnTo>
                <a:lnTo>
                  <a:pt x="147" y="221"/>
                </a:lnTo>
                <a:lnTo>
                  <a:pt x="166" y="217"/>
                </a:lnTo>
                <a:lnTo>
                  <a:pt x="173" y="210"/>
                </a:lnTo>
                <a:lnTo>
                  <a:pt x="157" y="195"/>
                </a:lnTo>
                <a:lnTo>
                  <a:pt x="144" y="167"/>
                </a:lnTo>
                <a:lnTo>
                  <a:pt x="136" y="161"/>
                </a:lnTo>
                <a:lnTo>
                  <a:pt x="117" y="171"/>
                </a:lnTo>
                <a:lnTo>
                  <a:pt x="103" y="165"/>
                </a:lnTo>
                <a:lnTo>
                  <a:pt x="84" y="156"/>
                </a:lnTo>
                <a:lnTo>
                  <a:pt x="76" y="161"/>
                </a:lnTo>
                <a:lnTo>
                  <a:pt x="70" y="153"/>
                </a:lnTo>
                <a:lnTo>
                  <a:pt x="70" y="141"/>
                </a:lnTo>
                <a:lnTo>
                  <a:pt x="60" y="127"/>
                </a:lnTo>
                <a:lnTo>
                  <a:pt x="53" y="123"/>
                </a:lnTo>
                <a:lnTo>
                  <a:pt x="36" y="127"/>
                </a:lnTo>
                <a:close/>
              </a:path>
            </a:pathLst>
          </a:cu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 rot="21480000">
            <a:off x="3693960" y="5913000"/>
            <a:ext cx="71640" cy="46080"/>
          </a:xfrm>
          <a:custGeom>
            <a:avLst/>
            <a:gdLst/>
            <a:ahLst/>
            <a:rect l="l" t="t" r="r" b="b"/>
            <a:pathLst>
              <a:path w="28" h="21">
                <a:moveTo>
                  <a:pt x="28" y="0"/>
                </a:moveTo>
                <a:lnTo>
                  <a:pt x="15" y="0"/>
                </a:lnTo>
                <a:lnTo>
                  <a:pt x="0" y="15"/>
                </a:lnTo>
                <a:lnTo>
                  <a:pt x="7" y="21"/>
                </a:lnTo>
                <a:lnTo>
                  <a:pt x="21" y="21"/>
                </a:lnTo>
                <a:lnTo>
                  <a:pt x="28" y="0"/>
                </a:lnTo>
                <a:close/>
              </a:path>
            </a:pathLst>
          </a:cu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tIns="360" bIns="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 rot="21480000">
            <a:off x="3895560" y="5797440"/>
            <a:ext cx="154080" cy="106560"/>
          </a:xfrm>
          <a:custGeom>
            <a:avLst/>
            <a:gdLst/>
            <a:ahLst/>
            <a:rect l="l" t="t" r="r" b="b"/>
            <a:pathLst>
              <a:path w="63" h="50">
                <a:moveTo>
                  <a:pt x="46" y="0"/>
                </a:moveTo>
                <a:lnTo>
                  <a:pt x="40" y="6"/>
                </a:lnTo>
                <a:lnTo>
                  <a:pt x="13" y="10"/>
                </a:lnTo>
                <a:lnTo>
                  <a:pt x="0" y="28"/>
                </a:lnTo>
                <a:lnTo>
                  <a:pt x="19" y="41"/>
                </a:lnTo>
                <a:lnTo>
                  <a:pt x="29" y="50"/>
                </a:lnTo>
                <a:lnTo>
                  <a:pt x="50" y="47"/>
                </a:lnTo>
                <a:lnTo>
                  <a:pt x="63" y="41"/>
                </a:lnTo>
                <a:lnTo>
                  <a:pt x="59" y="28"/>
                </a:lnTo>
                <a:lnTo>
                  <a:pt x="50" y="17"/>
                </a:lnTo>
                <a:lnTo>
                  <a:pt x="46" y="0"/>
                </a:lnTo>
                <a:close/>
              </a:path>
            </a:pathLst>
          </a:cu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 rot="21480000">
            <a:off x="4140000" y="5798880"/>
            <a:ext cx="50760" cy="56880"/>
          </a:xfrm>
          <a:custGeom>
            <a:avLst/>
            <a:gdLst/>
            <a:ahLst/>
            <a:rect l="l" t="t" r="r" b="b"/>
            <a:pathLst>
              <a:path w="20" h="26">
                <a:moveTo>
                  <a:pt x="13" y="0"/>
                </a:moveTo>
                <a:lnTo>
                  <a:pt x="0" y="6"/>
                </a:lnTo>
                <a:lnTo>
                  <a:pt x="10" y="15"/>
                </a:lnTo>
                <a:lnTo>
                  <a:pt x="20" y="26"/>
                </a:lnTo>
                <a:lnTo>
                  <a:pt x="13" y="0"/>
                </a:lnTo>
                <a:close/>
              </a:path>
            </a:pathLst>
          </a:cu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tIns="11160" bIns="11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 rot="21480000">
            <a:off x="4765320" y="5714640"/>
            <a:ext cx="262080" cy="369720"/>
          </a:xfrm>
          <a:custGeom>
            <a:avLst/>
            <a:gdLst/>
            <a:ahLst/>
            <a:rect l="l" t="t" r="r" b="b"/>
            <a:pathLst>
              <a:path w="106" h="173">
                <a:moveTo>
                  <a:pt x="63" y="0"/>
                </a:moveTo>
                <a:lnTo>
                  <a:pt x="46" y="9"/>
                </a:lnTo>
                <a:lnTo>
                  <a:pt x="33" y="20"/>
                </a:lnTo>
                <a:lnTo>
                  <a:pt x="19" y="23"/>
                </a:lnTo>
                <a:lnTo>
                  <a:pt x="0" y="20"/>
                </a:lnTo>
                <a:lnTo>
                  <a:pt x="3" y="40"/>
                </a:lnTo>
                <a:lnTo>
                  <a:pt x="13" y="53"/>
                </a:lnTo>
                <a:lnTo>
                  <a:pt x="9" y="88"/>
                </a:lnTo>
                <a:lnTo>
                  <a:pt x="9" y="103"/>
                </a:lnTo>
                <a:lnTo>
                  <a:pt x="13" y="117"/>
                </a:lnTo>
                <a:lnTo>
                  <a:pt x="3" y="144"/>
                </a:lnTo>
                <a:lnTo>
                  <a:pt x="6" y="164"/>
                </a:lnTo>
                <a:lnTo>
                  <a:pt x="19" y="173"/>
                </a:lnTo>
                <a:lnTo>
                  <a:pt x="39" y="160"/>
                </a:lnTo>
                <a:lnTo>
                  <a:pt x="46" y="157"/>
                </a:lnTo>
                <a:lnTo>
                  <a:pt x="66" y="160"/>
                </a:lnTo>
                <a:lnTo>
                  <a:pt x="80" y="147"/>
                </a:lnTo>
                <a:lnTo>
                  <a:pt x="80" y="133"/>
                </a:lnTo>
                <a:lnTo>
                  <a:pt x="96" y="107"/>
                </a:lnTo>
                <a:lnTo>
                  <a:pt x="102" y="90"/>
                </a:lnTo>
                <a:lnTo>
                  <a:pt x="96" y="73"/>
                </a:lnTo>
                <a:lnTo>
                  <a:pt x="106" y="53"/>
                </a:lnTo>
                <a:lnTo>
                  <a:pt x="100" y="23"/>
                </a:lnTo>
                <a:lnTo>
                  <a:pt x="96" y="6"/>
                </a:lnTo>
                <a:lnTo>
                  <a:pt x="63" y="0"/>
                </a:lnTo>
                <a:close/>
              </a:path>
            </a:pathLst>
          </a:custGeom>
          <a:gradFill rotWithShape="0">
            <a:gsLst>
              <a:gs pos="0">
                <a:srgbClr val="ff6600"/>
              </a:gs>
              <a:gs pos="100000">
                <a:srgbClr val="db57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 rot="21480000">
            <a:off x="5389560" y="6269040"/>
            <a:ext cx="482760" cy="263520"/>
          </a:xfrm>
          <a:custGeom>
            <a:avLst/>
            <a:gdLst/>
            <a:ahLst/>
            <a:rect l="l" t="t" r="r" b="b"/>
            <a:pathLst>
              <a:path w="195" h="123">
                <a:moveTo>
                  <a:pt x="186" y="0"/>
                </a:moveTo>
                <a:lnTo>
                  <a:pt x="195" y="11"/>
                </a:lnTo>
                <a:lnTo>
                  <a:pt x="190" y="20"/>
                </a:lnTo>
                <a:lnTo>
                  <a:pt x="182" y="36"/>
                </a:lnTo>
                <a:lnTo>
                  <a:pt x="172" y="46"/>
                </a:lnTo>
                <a:lnTo>
                  <a:pt x="175" y="77"/>
                </a:lnTo>
                <a:lnTo>
                  <a:pt x="182" y="100"/>
                </a:lnTo>
                <a:lnTo>
                  <a:pt x="165" y="109"/>
                </a:lnTo>
                <a:lnTo>
                  <a:pt x="162" y="119"/>
                </a:lnTo>
                <a:lnTo>
                  <a:pt x="148" y="123"/>
                </a:lnTo>
                <a:lnTo>
                  <a:pt x="129" y="104"/>
                </a:lnTo>
                <a:lnTo>
                  <a:pt x="115" y="104"/>
                </a:lnTo>
                <a:lnTo>
                  <a:pt x="104" y="87"/>
                </a:lnTo>
                <a:lnTo>
                  <a:pt x="85" y="77"/>
                </a:lnTo>
                <a:lnTo>
                  <a:pt x="70" y="74"/>
                </a:lnTo>
                <a:lnTo>
                  <a:pt x="57" y="67"/>
                </a:lnTo>
                <a:lnTo>
                  <a:pt x="44" y="56"/>
                </a:lnTo>
                <a:lnTo>
                  <a:pt x="20" y="40"/>
                </a:lnTo>
                <a:lnTo>
                  <a:pt x="11" y="36"/>
                </a:lnTo>
                <a:lnTo>
                  <a:pt x="0" y="26"/>
                </a:lnTo>
                <a:lnTo>
                  <a:pt x="0" y="14"/>
                </a:lnTo>
                <a:lnTo>
                  <a:pt x="4" y="4"/>
                </a:lnTo>
                <a:lnTo>
                  <a:pt x="24" y="6"/>
                </a:lnTo>
                <a:lnTo>
                  <a:pt x="55" y="6"/>
                </a:lnTo>
                <a:lnTo>
                  <a:pt x="61" y="17"/>
                </a:lnTo>
                <a:lnTo>
                  <a:pt x="94" y="17"/>
                </a:lnTo>
                <a:lnTo>
                  <a:pt x="118" y="17"/>
                </a:lnTo>
                <a:lnTo>
                  <a:pt x="148" y="11"/>
                </a:lnTo>
                <a:lnTo>
                  <a:pt x="186" y="0"/>
                </a:lnTo>
                <a:close/>
              </a:path>
            </a:pathLst>
          </a:custGeom>
          <a:gradFill rotWithShape="0">
            <a:gsLst>
              <a:gs pos="0">
                <a:srgbClr val="ff6600"/>
              </a:gs>
              <a:gs pos="100000">
                <a:srgbClr val="db57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 rot="21480000">
            <a:off x="4694400" y="4745160"/>
            <a:ext cx="1635120" cy="1600200"/>
          </a:xfrm>
          <a:custGeom>
            <a:avLst/>
            <a:gdLst/>
            <a:ahLst/>
            <a:rect l="l" t="t" r="r" b="b"/>
            <a:pathLst>
              <a:path w="663" h="748">
                <a:moveTo>
                  <a:pt x="481" y="739"/>
                </a:moveTo>
                <a:lnTo>
                  <a:pt x="490" y="748"/>
                </a:lnTo>
                <a:lnTo>
                  <a:pt x="507" y="739"/>
                </a:lnTo>
                <a:lnTo>
                  <a:pt x="527" y="711"/>
                </a:lnTo>
                <a:lnTo>
                  <a:pt x="537" y="672"/>
                </a:lnTo>
                <a:lnTo>
                  <a:pt x="548" y="669"/>
                </a:lnTo>
                <a:lnTo>
                  <a:pt x="555" y="674"/>
                </a:lnTo>
                <a:lnTo>
                  <a:pt x="568" y="661"/>
                </a:lnTo>
                <a:lnTo>
                  <a:pt x="564" y="645"/>
                </a:lnTo>
                <a:lnTo>
                  <a:pt x="570" y="632"/>
                </a:lnTo>
                <a:lnTo>
                  <a:pt x="568" y="624"/>
                </a:lnTo>
                <a:lnTo>
                  <a:pt x="551" y="611"/>
                </a:lnTo>
                <a:lnTo>
                  <a:pt x="545" y="611"/>
                </a:lnTo>
                <a:lnTo>
                  <a:pt x="548" y="604"/>
                </a:lnTo>
                <a:lnTo>
                  <a:pt x="535" y="608"/>
                </a:lnTo>
                <a:lnTo>
                  <a:pt x="527" y="602"/>
                </a:lnTo>
                <a:lnTo>
                  <a:pt x="527" y="595"/>
                </a:lnTo>
                <a:lnTo>
                  <a:pt x="548" y="582"/>
                </a:lnTo>
                <a:lnTo>
                  <a:pt x="557" y="569"/>
                </a:lnTo>
                <a:lnTo>
                  <a:pt x="557" y="547"/>
                </a:lnTo>
                <a:lnTo>
                  <a:pt x="568" y="545"/>
                </a:lnTo>
                <a:lnTo>
                  <a:pt x="601" y="561"/>
                </a:lnTo>
                <a:lnTo>
                  <a:pt x="614" y="565"/>
                </a:lnTo>
                <a:lnTo>
                  <a:pt x="631" y="588"/>
                </a:lnTo>
                <a:lnTo>
                  <a:pt x="638" y="602"/>
                </a:lnTo>
                <a:lnTo>
                  <a:pt x="648" y="602"/>
                </a:lnTo>
                <a:lnTo>
                  <a:pt x="658" y="588"/>
                </a:lnTo>
                <a:lnTo>
                  <a:pt x="663" y="574"/>
                </a:lnTo>
                <a:lnTo>
                  <a:pt x="651" y="551"/>
                </a:lnTo>
                <a:lnTo>
                  <a:pt x="638" y="538"/>
                </a:lnTo>
                <a:lnTo>
                  <a:pt x="625" y="538"/>
                </a:lnTo>
                <a:lnTo>
                  <a:pt x="625" y="535"/>
                </a:lnTo>
                <a:lnTo>
                  <a:pt x="618" y="535"/>
                </a:lnTo>
                <a:lnTo>
                  <a:pt x="585" y="501"/>
                </a:lnTo>
                <a:lnTo>
                  <a:pt x="568" y="504"/>
                </a:lnTo>
                <a:lnTo>
                  <a:pt x="548" y="478"/>
                </a:lnTo>
                <a:lnTo>
                  <a:pt x="535" y="474"/>
                </a:lnTo>
                <a:lnTo>
                  <a:pt x="514" y="454"/>
                </a:lnTo>
                <a:lnTo>
                  <a:pt x="504" y="447"/>
                </a:lnTo>
                <a:lnTo>
                  <a:pt x="511" y="441"/>
                </a:lnTo>
                <a:lnTo>
                  <a:pt x="521" y="438"/>
                </a:lnTo>
                <a:lnTo>
                  <a:pt x="507" y="427"/>
                </a:lnTo>
                <a:lnTo>
                  <a:pt x="490" y="434"/>
                </a:lnTo>
                <a:lnTo>
                  <a:pt x="477" y="427"/>
                </a:lnTo>
                <a:lnTo>
                  <a:pt x="440" y="397"/>
                </a:lnTo>
                <a:lnTo>
                  <a:pt x="437" y="384"/>
                </a:lnTo>
                <a:lnTo>
                  <a:pt x="424" y="380"/>
                </a:lnTo>
                <a:lnTo>
                  <a:pt x="411" y="371"/>
                </a:lnTo>
                <a:lnTo>
                  <a:pt x="377" y="297"/>
                </a:lnTo>
                <a:lnTo>
                  <a:pt x="367" y="288"/>
                </a:lnTo>
                <a:lnTo>
                  <a:pt x="340" y="264"/>
                </a:lnTo>
                <a:lnTo>
                  <a:pt x="311" y="217"/>
                </a:lnTo>
                <a:lnTo>
                  <a:pt x="311" y="190"/>
                </a:lnTo>
                <a:lnTo>
                  <a:pt x="327" y="180"/>
                </a:lnTo>
                <a:lnTo>
                  <a:pt x="327" y="166"/>
                </a:lnTo>
                <a:lnTo>
                  <a:pt x="314" y="154"/>
                </a:lnTo>
                <a:lnTo>
                  <a:pt x="307" y="147"/>
                </a:lnTo>
                <a:lnTo>
                  <a:pt x="311" y="136"/>
                </a:lnTo>
                <a:lnTo>
                  <a:pt x="324" y="130"/>
                </a:lnTo>
                <a:lnTo>
                  <a:pt x="364" y="121"/>
                </a:lnTo>
                <a:lnTo>
                  <a:pt x="381" y="110"/>
                </a:lnTo>
                <a:lnTo>
                  <a:pt x="394" y="97"/>
                </a:lnTo>
                <a:lnTo>
                  <a:pt x="390" y="63"/>
                </a:lnTo>
                <a:lnTo>
                  <a:pt x="394" y="51"/>
                </a:lnTo>
                <a:lnTo>
                  <a:pt x="374" y="47"/>
                </a:lnTo>
                <a:lnTo>
                  <a:pt x="331" y="36"/>
                </a:lnTo>
                <a:lnTo>
                  <a:pt x="324" y="27"/>
                </a:lnTo>
                <a:lnTo>
                  <a:pt x="321" y="23"/>
                </a:lnTo>
                <a:lnTo>
                  <a:pt x="321" y="14"/>
                </a:lnTo>
                <a:lnTo>
                  <a:pt x="318" y="3"/>
                </a:lnTo>
                <a:lnTo>
                  <a:pt x="294" y="0"/>
                </a:lnTo>
                <a:lnTo>
                  <a:pt x="237" y="3"/>
                </a:lnTo>
                <a:lnTo>
                  <a:pt x="231" y="17"/>
                </a:lnTo>
                <a:lnTo>
                  <a:pt x="211" y="20"/>
                </a:lnTo>
                <a:lnTo>
                  <a:pt x="198" y="47"/>
                </a:lnTo>
                <a:lnTo>
                  <a:pt x="198" y="57"/>
                </a:lnTo>
                <a:lnTo>
                  <a:pt x="185" y="47"/>
                </a:lnTo>
                <a:lnTo>
                  <a:pt x="163" y="44"/>
                </a:lnTo>
                <a:lnTo>
                  <a:pt x="151" y="51"/>
                </a:lnTo>
                <a:lnTo>
                  <a:pt x="140" y="70"/>
                </a:lnTo>
                <a:lnTo>
                  <a:pt x="120" y="57"/>
                </a:lnTo>
                <a:lnTo>
                  <a:pt x="124" y="36"/>
                </a:lnTo>
                <a:lnTo>
                  <a:pt x="118" y="23"/>
                </a:lnTo>
                <a:lnTo>
                  <a:pt x="104" y="27"/>
                </a:lnTo>
                <a:lnTo>
                  <a:pt x="100" y="44"/>
                </a:lnTo>
                <a:lnTo>
                  <a:pt x="90" y="53"/>
                </a:lnTo>
                <a:lnTo>
                  <a:pt x="80" y="53"/>
                </a:lnTo>
                <a:lnTo>
                  <a:pt x="33" y="47"/>
                </a:lnTo>
                <a:lnTo>
                  <a:pt x="17" y="60"/>
                </a:lnTo>
                <a:lnTo>
                  <a:pt x="20" y="77"/>
                </a:lnTo>
                <a:lnTo>
                  <a:pt x="24" y="90"/>
                </a:lnTo>
                <a:lnTo>
                  <a:pt x="0" y="110"/>
                </a:lnTo>
                <a:lnTo>
                  <a:pt x="6" y="123"/>
                </a:lnTo>
                <a:lnTo>
                  <a:pt x="13" y="130"/>
                </a:lnTo>
                <a:lnTo>
                  <a:pt x="0" y="147"/>
                </a:lnTo>
                <a:lnTo>
                  <a:pt x="0" y="171"/>
                </a:lnTo>
                <a:lnTo>
                  <a:pt x="6" y="180"/>
                </a:lnTo>
                <a:lnTo>
                  <a:pt x="20" y="180"/>
                </a:lnTo>
                <a:lnTo>
                  <a:pt x="27" y="188"/>
                </a:lnTo>
                <a:lnTo>
                  <a:pt x="33" y="204"/>
                </a:lnTo>
                <a:lnTo>
                  <a:pt x="33" y="221"/>
                </a:lnTo>
                <a:lnTo>
                  <a:pt x="46" y="225"/>
                </a:lnTo>
                <a:lnTo>
                  <a:pt x="57" y="221"/>
                </a:lnTo>
                <a:lnTo>
                  <a:pt x="94" y="184"/>
                </a:lnTo>
                <a:lnTo>
                  <a:pt x="110" y="190"/>
                </a:lnTo>
                <a:lnTo>
                  <a:pt x="143" y="208"/>
                </a:lnTo>
                <a:lnTo>
                  <a:pt x="167" y="225"/>
                </a:lnTo>
                <a:lnTo>
                  <a:pt x="170" y="245"/>
                </a:lnTo>
                <a:lnTo>
                  <a:pt x="185" y="258"/>
                </a:lnTo>
                <a:lnTo>
                  <a:pt x="190" y="282"/>
                </a:lnTo>
                <a:lnTo>
                  <a:pt x="198" y="317"/>
                </a:lnTo>
                <a:lnTo>
                  <a:pt x="207" y="334"/>
                </a:lnTo>
                <a:lnTo>
                  <a:pt x="220" y="348"/>
                </a:lnTo>
                <a:lnTo>
                  <a:pt x="244" y="358"/>
                </a:lnTo>
                <a:lnTo>
                  <a:pt x="264" y="390"/>
                </a:lnTo>
                <a:lnTo>
                  <a:pt x="285" y="417"/>
                </a:lnTo>
                <a:lnTo>
                  <a:pt x="304" y="430"/>
                </a:lnTo>
                <a:lnTo>
                  <a:pt x="340" y="474"/>
                </a:lnTo>
                <a:lnTo>
                  <a:pt x="367" y="474"/>
                </a:lnTo>
                <a:lnTo>
                  <a:pt x="398" y="501"/>
                </a:lnTo>
                <a:lnTo>
                  <a:pt x="398" y="528"/>
                </a:lnTo>
                <a:lnTo>
                  <a:pt x="407" y="535"/>
                </a:lnTo>
                <a:lnTo>
                  <a:pt x="427" y="521"/>
                </a:lnTo>
                <a:lnTo>
                  <a:pt x="431" y="535"/>
                </a:lnTo>
                <a:lnTo>
                  <a:pt x="431" y="551"/>
                </a:lnTo>
                <a:lnTo>
                  <a:pt x="451" y="569"/>
                </a:lnTo>
                <a:lnTo>
                  <a:pt x="457" y="578"/>
                </a:lnTo>
                <a:lnTo>
                  <a:pt x="485" y="571"/>
                </a:lnTo>
                <a:lnTo>
                  <a:pt x="488" y="582"/>
                </a:lnTo>
                <a:lnTo>
                  <a:pt x="485" y="604"/>
                </a:lnTo>
                <a:lnTo>
                  <a:pt x="498" y="624"/>
                </a:lnTo>
                <a:lnTo>
                  <a:pt x="501" y="641"/>
                </a:lnTo>
                <a:lnTo>
                  <a:pt x="507" y="658"/>
                </a:lnTo>
                <a:lnTo>
                  <a:pt x="504" y="672"/>
                </a:lnTo>
                <a:lnTo>
                  <a:pt x="490" y="685"/>
                </a:lnTo>
                <a:lnTo>
                  <a:pt x="488" y="702"/>
                </a:lnTo>
                <a:lnTo>
                  <a:pt x="477" y="721"/>
                </a:lnTo>
                <a:lnTo>
                  <a:pt x="481" y="739"/>
                </a:lnTo>
                <a:close/>
              </a:path>
            </a:pathLst>
          </a:custGeom>
          <a:gradFill rotWithShape="0">
            <a:gsLst>
              <a:gs pos="0">
                <a:srgbClr val="ff6600"/>
              </a:gs>
              <a:gs pos="100000">
                <a:srgbClr val="db57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 rot="21480000">
            <a:off x="4622400" y="4563720"/>
            <a:ext cx="660600" cy="374760"/>
          </a:xfrm>
          <a:custGeom>
            <a:avLst/>
            <a:gdLst/>
            <a:ahLst/>
            <a:rect l="l" t="t" r="r" b="b"/>
            <a:pathLst>
              <a:path w="268" h="175">
                <a:moveTo>
                  <a:pt x="140" y="33"/>
                </a:moveTo>
                <a:lnTo>
                  <a:pt x="127" y="21"/>
                </a:lnTo>
                <a:lnTo>
                  <a:pt x="128" y="16"/>
                </a:lnTo>
                <a:lnTo>
                  <a:pt x="120" y="9"/>
                </a:lnTo>
                <a:lnTo>
                  <a:pt x="113" y="0"/>
                </a:lnTo>
                <a:lnTo>
                  <a:pt x="105" y="9"/>
                </a:lnTo>
                <a:lnTo>
                  <a:pt x="100" y="6"/>
                </a:lnTo>
                <a:lnTo>
                  <a:pt x="90" y="15"/>
                </a:lnTo>
                <a:lnTo>
                  <a:pt x="90" y="19"/>
                </a:lnTo>
                <a:lnTo>
                  <a:pt x="78" y="25"/>
                </a:lnTo>
                <a:lnTo>
                  <a:pt x="49" y="49"/>
                </a:lnTo>
                <a:lnTo>
                  <a:pt x="40" y="58"/>
                </a:lnTo>
                <a:lnTo>
                  <a:pt x="40" y="70"/>
                </a:lnTo>
                <a:lnTo>
                  <a:pt x="30" y="74"/>
                </a:lnTo>
                <a:lnTo>
                  <a:pt x="8" y="96"/>
                </a:lnTo>
                <a:lnTo>
                  <a:pt x="8" y="105"/>
                </a:lnTo>
                <a:lnTo>
                  <a:pt x="0" y="115"/>
                </a:lnTo>
                <a:lnTo>
                  <a:pt x="3" y="126"/>
                </a:lnTo>
                <a:lnTo>
                  <a:pt x="13" y="120"/>
                </a:lnTo>
                <a:lnTo>
                  <a:pt x="22" y="109"/>
                </a:lnTo>
                <a:lnTo>
                  <a:pt x="38" y="107"/>
                </a:lnTo>
                <a:lnTo>
                  <a:pt x="49" y="109"/>
                </a:lnTo>
                <a:lnTo>
                  <a:pt x="52" y="126"/>
                </a:lnTo>
                <a:lnTo>
                  <a:pt x="50" y="138"/>
                </a:lnTo>
                <a:lnTo>
                  <a:pt x="57" y="146"/>
                </a:lnTo>
                <a:lnTo>
                  <a:pt x="64" y="152"/>
                </a:lnTo>
                <a:lnTo>
                  <a:pt x="82" y="153"/>
                </a:lnTo>
                <a:lnTo>
                  <a:pt x="119" y="158"/>
                </a:lnTo>
                <a:lnTo>
                  <a:pt x="127" y="153"/>
                </a:lnTo>
                <a:lnTo>
                  <a:pt x="132" y="146"/>
                </a:lnTo>
                <a:lnTo>
                  <a:pt x="136" y="131"/>
                </a:lnTo>
                <a:lnTo>
                  <a:pt x="150" y="131"/>
                </a:lnTo>
                <a:lnTo>
                  <a:pt x="153" y="140"/>
                </a:lnTo>
                <a:lnTo>
                  <a:pt x="153" y="163"/>
                </a:lnTo>
                <a:lnTo>
                  <a:pt x="171" y="175"/>
                </a:lnTo>
                <a:lnTo>
                  <a:pt x="183" y="155"/>
                </a:lnTo>
                <a:lnTo>
                  <a:pt x="197" y="149"/>
                </a:lnTo>
                <a:lnTo>
                  <a:pt x="213" y="150"/>
                </a:lnTo>
                <a:lnTo>
                  <a:pt x="224" y="156"/>
                </a:lnTo>
                <a:lnTo>
                  <a:pt x="228" y="162"/>
                </a:lnTo>
                <a:lnTo>
                  <a:pt x="232" y="145"/>
                </a:lnTo>
                <a:lnTo>
                  <a:pt x="242" y="125"/>
                </a:lnTo>
                <a:lnTo>
                  <a:pt x="261" y="121"/>
                </a:lnTo>
                <a:lnTo>
                  <a:pt x="268" y="108"/>
                </a:lnTo>
                <a:lnTo>
                  <a:pt x="261" y="97"/>
                </a:lnTo>
                <a:lnTo>
                  <a:pt x="252" y="93"/>
                </a:lnTo>
                <a:lnTo>
                  <a:pt x="227" y="89"/>
                </a:lnTo>
                <a:lnTo>
                  <a:pt x="226" y="76"/>
                </a:lnTo>
                <a:lnTo>
                  <a:pt x="226" y="63"/>
                </a:lnTo>
                <a:lnTo>
                  <a:pt x="226" y="52"/>
                </a:lnTo>
                <a:lnTo>
                  <a:pt x="211" y="45"/>
                </a:lnTo>
                <a:lnTo>
                  <a:pt x="202" y="49"/>
                </a:lnTo>
                <a:lnTo>
                  <a:pt x="189" y="38"/>
                </a:lnTo>
                <a:lnTo>
                  <a:pt x="187" y="31"/>
                </a:lnTo>
                <a:lnTo>
                  <a:pt x="182" y="22"/>
                </a:lnTo>
                <a:lnTo>
                  <a:pt x="182" y="19"/>
                </a:lnTo>
                <a:lnTo>
                  <a:pt x="168" y="15"/>
                </a:lnTo>
                <a:lnTo>
                  <a:pt x="162" y="21"/>
                </a:lnTo>
                <a:lnTo>
                  <a:pt x="152" y="28"/>
                </a:lnTo>
                <a:lnTo>
                  <a:pt x="140" y="33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 rot="21480000">
            <a:off x="5146560" y="4495320"/>
            <a:ext cx="1005120" cy="395280"/>
          </a:xfrm>
          <a:custGeom>
            <a:avLst/>
            <a:gdLst/>
            <a:ahLst/>
            <a:rect l="l" t="t" r="r" b="b"/>
            <a:pathLst>
              <a:path w="407" h="185">
                <a:moveTo>
                  <a:pt x="0" y="66"/>
                </a:moveTo>
                <a:lnTo>
                  <a:pt x="17" y="65"/>
                </a:lnTo>
                <a:lnTo>
                  <a:pt x="24" y="63"/>
                </a:lnTo>
                <a:lnTo>
                  <a:pt x="32" y="73"/>
                </a:lnTo>
                <a:lnTo>
                  <a:pt x="43" y="70"/>
                </a:lnTo>
                <a:lnTo>
                  <a:pt x="57" y="72"/>
                </a:lnTo>
                <a:lnTo>
                  <a:pt x="66" y="78"/>
                </a:lnTo>
                <a:lnTo>
                  <a:pt x="80" y="70"/>
                </a:lnTo>
                <a:lnTo>
                  <a:pt x="99" y="71"/>
                </a:lnTo>
                <a:lnTo>
                  <a:pt x="106" y="79"/>
                </a:lnTo>
                <a:lnTo>
                  <a:pt x="118" y="82"/>
                </a:lnTo>
                <a:lnTo>
                  <a:pt x="125" y="76"/>
                </a:lnTo>
                <a:lnTo>
                  <a:pt x="145" y="72"/>
                </a:lnTo>
                <a:lnTo>
                  <a:pt x="155" y="72"/>
                </a:lnTo>
                <a:lnTo>
                  <a:pt x="170" y="78"/>
                </a:lnTo>
                <a:lnTo>
                  <a:pt x="188" y="90"/>
                </a:lnTo>
                <a:lnTo>
                  <a:pt x="203" y="84"/>
                </a:lnTo>
                <a:lnTo>
                  <a:pt x="205" y="72"/>
                </a:lnTo>
                <a:lnTo>
                  <a:pt x="195" y="57"/>
                </a:lnTo>
                <a:lnTo>
                  <a:pt x="192" y="35"/>
                </a:lnTo>
                <a:lnTo>
                  <a:pt x="237" y="4"/>
                </a:lnTo>
                <a:lnTo>
                  <a:pt x="248" y="4"/>
                </a:lnTo>
                <a:lnTo>
                  <a:pt x="249" y="15"/>
                </a:lnTo>
                <a:lnTo>
                  <a:pt x="262" y="17"/>
                </a:lnTo>
                <a:lnTo>
                  <a:pt x="292" y="14"/>
                </a:lnTo>
                <a:lnTo>
                  <a:pt x="304" y="1"/>
                </a:lnTo>
                <a:lnTo>
                  <a:pt x="339" y="0"/>
                </a:lnTo>
                <a:lnTo>
                  <a:pt x="348" y="15"/>
                </a:lnTo>
                <a:lnTo>
                  <a:pt x="362" y="15"/>
                </a:lnTo>
                <a:lnTo>
                  <a:pt x="375" y="7"/>
                </a:lnTo>
                <a:lnTo>
                  <a:pt x="398" y="21"/>
                </a:lnTo>
                <a:lnTo>
                  <a:pt x="398" y="46"/>
                </a:lnTo>
                <a:lnTo>
                  <a:pt x="407" y="57"/>
                </a:lnTo>
                <a:lnTo>
                  <a:pt x="405" y="73"/>
                </a:lnTo>
                <a:lnTo>
                  <a:pt x="398" y="90"/>
                </a:lnTo>
                <a:lnTo>
                  <a:pt x="386" y="90"/>
                </a:lnTo>
                <a:lnTo>
                  <a:pt x="381" y="95"/>
                </a:lnTo>
                <a:lnTo>
                  <a:pt x="388" y="108"/>
                </a:lnTo>
                <a:lnTo>
                  <a:pt x="388" y="121"/>
                </a:lnTo>
                <a:lnTo>
                  <a:pt x="381" y="133"/>
                </a:lnTo>
                <a:lnTo>
                  <a:pt x="362" y="142"/>
                </a:lnTo>
                <a:lnTo>
                  <a:pt x="361" y="154"/>
                </a:lnTo>
                <a:lnTo>
                  <a:pt x="361" y="166"/>
                </a:lnTo>
                <a:lnTo>
                  <a:pt x="343" y="170"/>
                </a:lnTo>
                <a:lnTo>
                  <a:pt x="312" y="169"/>
                </a:lnTo>
                <a:lnTo>
                  <a:pt x="298" y="172"/>
                </a:lnTo>
                <a:lnTo>
                  <a:pt x="272" y="172"/>
                </a:lnTo>
                <a:lnTo>
                  <a:pt x="261" y="185"/>
                </a:lnTo>
                <a:lnTo>
                  <a:pt x="219" y="172"/>
                </a:lnTo>
                <a:lnTo>
                  <a:pt x="199" y="172"/>
                </a:lnTo>
                <a:lnTo>
                  <a:pt x="147" y="161"/>
                </a:lnTo>
                <a:lnTo>
                  <a:pt x="139" y="148"/>
                </a:lnTo>
                <a:lnTo>
                  <a:pt x="139" y="135"/>
                </a:lnTo>
                <a:lnTo>
                  <a:pt x="136" y="127"/>
                </a:lnTo>
                <a:lnTo>
                  <a:pt x="129" y="123"/>
                </a:lnTo>
                <a:lnTo>
                  <a:pt x="97" y="125"/>
                </a:lnTo>
                <a:lnTo>
                  <a:pt x="51" y="129"/>
                </a:lnTo>
                <a:lnTo>
                  <a:pt x="47" y="119"/>
                </a:lnTo>
                <a:lnTo>
                  <a:pt x="39" y="115"/>
                </a:lnTo>
                <a:lnTo>
                  <a:pt x="25" y="110"/>
                </a:lnTo>
                <a:lnTo>
                  <a:pt x="12" y="107"/>
                </a:lnTo>
                <a:lnTo>
                  <a:pt x="12" y="95"/>
                </a:lnTo>
                <a:lnTo>
                  <a:pt x="12" y="76"/>
                </a:lnTo>
                <a:lnTo>
                  <a:pt x="0" y="66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 rot="21480000">
            <a:off x="4343040" y="3886200"/>
            <a:ext cx="461880" cy="357120"/>
          </a:xfrm>
          <a:custGeom>
            <a:avLst/>
            <a:gdLst/>
            <a:ahLst/>
            <a:rect l="l" t="t" r="r" b="b"/>
            <a:pathLst>
              <a:path w="188" h="167">
                <a:moveTo>
                  <a:pt x="0" y="30"/>
                </a:moveTo>
                <a:lnTo>
                  <a:pt x="4" y="24"/>
                </a:lnTo>
                <a:lnTo>
                  <a:pt x="2" y="16"/>
                </a:lnTo>
                <a:lnTo>
                  <a:pt x="31" y="0"/>
                </a:lnTo>
                <a:lnTo>
                  <a:pt x="34" y="5"/>
                </a:lnTo>
                <a:lnTo>
                  <a:pt x="54" y="2"/>
                </a:lnTo>
                <a:lnTo>
                  <a:pt x="71" y="3"/>
                </a:lnTo>
                <a:lnTo>
                  <a:pt x="64" y="11"/>
                </a:lnTo>
                <a:lnTo>
                  <a:pt x="67" y="22"/>
                </a:lnTo>
                <a:lnTo>
                  <a:pt x="82" y="27"/>
                </a:lnTo>
                <a:lnTo>
                  <a:pt x="94" y="25"/>
                </a:lnTo>
                <a:lnTo>
                  <a:pt x="104" y="17"/>
                </a:lnTo>
                <a:lnTo>
                  <a:pt x="123" y="16"/>
                </a:lnTo>
                <a:lnTo>
                  <a:pt x="128" y="23"/>
                </a:lnTo>
                <a:lnTo>
                  <a:pt x="139" y="29"/>
                </a:lnTo>
                <a:lnTo>
                  <a:pt x="154" y="30"/>
                </a:lnTo>
                <a:lnTo>
                  <a:pt x="152" y="42"/>
                </a:lnTo>
                <a:lnTo>
                  <a:pt x="153" y="68"/>
                </a:lnTo>
                <a:lnTo>
                  <a:pt x="156" y="84"/>
                </a:lnTo>
                <a:lnTo>
                  <a:pt x="172" y="81"/>
                </a:lnTo>
                <a:lnTo>
                  <a:pt x="178" y="92"/>
                </a:lnTo>
                <a:lnTo>
                  <a:pt x="179" y="102"/>
                </a:lnTo>
                <a:lnTo>
                  <a:pt x="188" y="113"/>
                </a:lnTo>
                <a:lnTo>
                  <a:pt x="177" y="123"/>
                </a:lnTo>
                <a:lnTo>
                  <a:pt x="167" y="130"/>
                </a:lnTo>
                <a:lnTo>
                  <a:pt x="157" y="130"/>
                </a:lnTo>
                <a:lnTo>
                  <a:pt x="144" y="134"/>
                </a:lnTo>
                <a:lnTo>
                  <a:pt x="144" y="147"/>
                </a:lnTo>
                <a:lnTo>
                  <a:pt x="138" y="156"/>
                </a:lnTo>
                <a:lnTo>
                  <a:pt x="125" y="167"/>
                </a:lnTo>
                <a:lnTo>
                  <a:pt x="102" y="150"/>
                </a:lnTo>
                <a:lnTo>
                  <a:pt x="96" y="135"/>
                </a:lnTo>
                <a:lnTo>
                  <a:pt x="76" y="130"/>
                </a:lnTo>
                <a:lnTo>
                  <a:pt x="69" y="110"/>
                </a:lnTo>
                <a:lnTo>
                  <a:pt x="54" y="98"/>
                </a:lnTo>
                <a:lnTo>
                  <a:pt x="48" y="84"/>
                </a:lnTo>
                <a:lnTo>
                  <a:pt x="38" y="69"/>
                </a:lnTo>
                <a:lnTo>
                  <a:pt x="29" y="55"/>
                </a:lnTo>
                <a:lnTo>
                  <a:pt x="14" y="44"/>
                </a:lnTo>
                <a:lnTo>
                  <a:pt x="0" y="30"/>
                </a:lnTo>
                <a:close/>
              </a:path>
            </a:pathLst>
          </a:custGeom>
          <a:gradFill rotWithShape="0">
            <a:gsLst>
              <a:gs pos="0">
                <a:srgbClr val="ff6600"/>
              </a:gs>
              <a:gs pos="100000">
                <a:srgbClr val="db57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 rot="21480000">
            <a:off x="4695480" y="4158720"/>
            <a:ext cx="130320" cy="138240"/>
          </a:xfrm>
          <a:custGeom>
            <a:avLst/>
            <a:gdLst/>
            <a:ahLst/>
            <a:rect l="l" t="t" r="r" b="b"/>
            <a:pathLst>
              <a:path w="52" h="64">
                <a:moveTo>
                  <a:pt x="37" y="64"/>
                </a:moveTo>
                <a:lnTo>
                  <a:pt x="40" y="43"/>
                </a:lnTo>
                <a:lnTo>
                  <a:pt x="52" y="36"/>
                </a:lnTo>
                <a:lnTo>
                  <a:pt x="52" y="25"/>
                </a:lnTo>
                <a:lnTo>
                  <a:pt x="45" y="18"/>
                </a:lnTo>
                <a:lnTo>
                  <a:pt x="39" y="8"/>
                </a:lnTo>
                <a:lnTo>
                  <a:pt x="36" y="0"/>
                </a:lnTo>
                <a:lnTo>
                  <a:pt x="24" y="0"/>
                </a:lnTo>
                <a:lnTo>
                  <a:pt x="15" y="4"/>
                </a:lnTo>
                <a:lnTo>
                  <a:pt x="15" y="17"/>
                </a:lnTo>
                <a:lnTo>
                  <a:pt x="8" y="29"/>
                </a:lnTo>
                <a:lnTo>
                  <a:pt x="0" y="32"/>
                </a:lnTo>
                <a:lnTo>
                  <a:pt x="4" y="43"/>
                </a:lnTo>
                <a:lnTo>
                  <a:pt x="14" y="45"/>
                </a:lnTo>
                <a:lnTo>
                  <a:pt x="26" y="48"/>
                </a:lnTo>
                <a:lnTo>
                  <a:pt x="32" y="54"/>
                </a:lnTo>
                <a:lnTo>
                  <a:pt x="37" y="64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5400000"/>
          </a:gra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 rot="21480000">
            <a:off x="4495320" y="3657240"/>
            <a:ext cx="474840" cy="438120"/>
          </a:xfrm>
          <a:custGeom>
            <a:avLst/>
            <a:gdLst/>
            <a:ahLst/>
            <a:rect l="l" t="t" r="r" b="b"/>
            <a:pathLst>
              <a:path w="192" h="205">
                <a:moveTo>
                  <a:pt x="80" y="5"/>
                </a:moveTo>
                <a:lnTo>
                  <a:pt x="60" y="30"/>
                </a:lnTo>
                <a:lnTo>
                  <a:pt x="60" y="37"/>
                </a:lnTo>
                <a:lnTo>
                  <a:pt x="48" y="49"/>
                </a:lnTo>
                <a:lnTo>
                  <a:pt x="50" y="51"/>
                </a:lnTo>
                <a:lnTo>
                  <a:pt x="46" y="59"/>
                </a:lnTo>
                <a:lnTo>
                  <a:pt x="35" y="70"/>
                </a:lnTo>
                <a:lnTo>
                  <a:pt x="23" y="84"/>
                </a:lnTo>
                <a:lnTo>
                  <a:pt x="18" y="92"/>
                </a:lnTo>
                <a:lnTo>
                  <a:pt x="23" y="98"/>
                </a:lnTo>
                <a:lnTo>
                  <a:pt x="19" y="108"/>
                </a:lnTo>
                <a:lnTo>
                  <a:pt x="13" y="115"/>
                </a:lnTo>
                <a:lnTo>
                  <a:pt x="8" y="119"/>
                </a:lnTo>
                <a:lnTo>
                  <a:pt x="0" y="130"/>
                </a:lnTo>
                <a:lnTo>
                  <a:pt x="1" y="139"/>
                </a:lnTo>
                <a:lnTo>
                  <a:pt x="10" y="145"/>
                </a:lnTo>
                <a:lnTo>
                  <a:pt x="31" y="145"/>
                </a:lnTo>
                <a:lnTo>
                  <a:pt x="43" y="138"/>
                </a:lnTo>
                <a:lnTo>
                  <a:pt x="56" y="136"/>
                </a:lnTo>
                <a:lnTo>
                  <a:pt x="66" y="145"/>
                </a:lnTo>
                <a:lnTo>
                  <a:pt x="76" y="149"/>
                </a:lnTo>
                <a:lnTo>
                  <a:pt x="89" y="151"/>
                </a:lnTo>
                <a:lnTo>
                  <a:pt x="86" y="167"/>
                </a:lnTo>
                <a:lnTo>
                  <a:pt x="91" y="205"/>
                </a:lnTo>
                <a:lnTo>
                  <a:pt x="102" y="203"/>
                </a:lnTo>
                <a:lnTo>
                  <a:pt x="110" y="202"/>
                </a:lnTo>
                <a:lnTo>
                  <a:pt x="112" y="192"/>
                </a:lnTo>
                <a:lnTo>
                  <a:pt x="114" y="169"/>
                </a:lnTo>
                <a:lnTo>
                  <a:pt x="123" y="157"/>
                </a:lnTo>
                <a:lnTo>
                  <a:pt x="123" y="138"/>
                </a:lnTo>
                <a:lnTo>
                  <a:pt x="130" y="126"/>
                </a:lnTo>
                <a:lnTo>
                  <a:pt x="144" y="119"/>
                </a:lnTo>
                <a:lnTo>
                  <a:pt x="173" y="88"/>
                </a:lnTo>
                <a:lnTo>
                  <a:pt x="176" y="74"/>
                </a:lnTo>
                <a:lnTo>
                  <a:pt x="171" y="52"/>
                </a:lnTo>
                <a:lnTo>
                  <a:pt x="189" y="38"/>
                </a:lnTo>
                <a:lnTo>
                  <a:pt x="192" y="14"/>
                </a:lnTo>
                <a:lnTo>
                  <a:pt x="180" y="4"/>
                </a:lnTo>
                <a:lnTo>
                  <a:pt x="171" y="1"/>
                </a:lnTo>
                <a:lnTo>
                  <a:pt x="156" y="0"/>
                </a:lnTo>
                <a:lnTo>
                  <a:pt x="123" y="0"/>
                </a:lnTo>
                <a:lnTo>
                  <a:pt x="113" y="7"/>
                </a:lnTo>
                <a:lnTo>
                  <a:pt x="105" y="18"/>
                </a:lnTo>
                <a:lnTo>
                  <a:pt x="106" y="26"/>
                </a:lnTo>
                <a:lnTo>
                  <a:pt x="118" y="34"/>
                </a:lnTo>
                <a:lnTo>
                  <a:pt x="126" y="44"/>
                </a:lnTo>
                <a:lnTo>
                  <a:pt x="126" y="58"/>
                </a:lnTo>
                <a:lnTo>
                  <a:pt x="113" y="68"/>
                </a:lnTo>
                <a:lnTo>
                  <a:pt x="99" y="70"/>
                </a:lnTo>
                <a:lnTo>
                  <a:pt x="89" y="73"/>
                </a:lnTo>
                <a:lnTo>
                  <a:pt x="85" y="64"/>
                </a:lnTo>
                <a:lnTo>
                  <a:pt x="81" y="52"/>
                </a:lnTo>
                <a:lnTo>
                  <a:pt x="88" y="43"/>
                </a:lnTo>
                <a:lnTo>
                  <a:pt x="86" y="31"/>
                </a:lnTo>
                <a:lnTo>
                  <a:pt x="85" y="19"/>
                </a:lnTo>
                <a:lnTo>
                  <a:pt x="80" y="5"/>
                </a:lnTo>
                <a:close/>
              </a:path>
            </a:pathLst>
          </a:cu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 rot="21480000">
            <a:off x="2878200" y="2960280"/>
            <a:ext cx="674640" cy="534960"/>
          </a:xfrm>
          <a:custGeom>
            <a:avLst/>
            <a:gdLst/>
            <a:ahLst/>
            <a:rect l="l" t="t" r="r" b="b"/>
            <a:pathLst>
              <a:path w="273" h="250">
                <a:moveTo>
                  <a:pt x="101" y="94"/>
                </a:moveTo>
                <a:lnTo>
                  <a:pt x="97" y="104"/>
                </a:lnTo>
                <a:lnTo>
                  <a:pt x="101" y="118"/>
                </a:lnTo>
                <a:lnTo>
                  <a:pt x="95" y="125"/>
                </a:lnTo>
                <a:lnTo>
                  <a:pt x="87" y="121"/>
                </a:lnTo>
                <a:lnTo>
                  <a:pt x="77" y="122"/>
                </a:lnTo>
                <a:lnTo>
                  <a:pt x="77" y="132"/>
                </a:lnTo>
                <a:lnTo>
                  <a:pt x="57" y="152"/>
                </a:lnTo>
                <a:lnTo>
                  <a:pt x="45" y="155"/>
                </a:lnTo>
                <a:lnTo>
                  <a:pt x="30" y="173"/>
                </a:lnTo>
                <a:lnTo>
                  <a:pt x="20" y="178"/>
                </a:lnTo>
                <a:lnTo>
                  <a:pt x="12" y="177"/>
                </a:lnTo>
                <a:lnTo>
                  <a:pt x="8" y="179"/>
                </a:lnTo>
                <a:lnTo>
                  <a:pt x="6" y="182"/>
                </a:lnTo>
                <a:lnTo>
                  <a:pt x="9" y="188"/>
                </a:lnTo>
                <a:lnTo>
                  <a:pt x="9" y="200"/>
                </a:lnTo>
                <a:lnTo>
                  <a:pt x="0" y="211"/>
                </a:lnTo>
                <a:lnTo>
                  <a:pt x="3" y="222"/>
                </a:lnTo>
                <a:lnTo>
                  <a:pt x="3" y="222"/>
                </a:lnTo>
                <a:lnTo>
                  <a:pt x="15" y="222"/>
                </a:lnTo>
                <a:lnTo>
                  <a:pt x="20" y="213"/>
                </a:lnTo>
                <a:lnTo>
                  <a:pt x="27" y="221"/>
                </a:lnTo>
                <a:lnTo>
                  <a:pt x="18" y="227"/>
                </a:lnTo>
                <a:lnTo>
                  <a:pt x="21" y="237"/>
                </a:lnTo>
                <a:lnTo>
                  <a:pt x="27" y="238"/>
                </a:lnTo>
                <a:lnTo>
                  <a:pt x="49" y="242"/>
                </a:lnTo>
                <a:lnTo>
                  <a:pt x="52" y="244"/>
                </a:lnTo>
                <a:lnTo>
                  <a:pt x="72" y="250"/>
                </a:lnTo>
                <a:lnTo>
                  <a:pt x="80" y="247"/>
                </a:lnTo>
                <a:lnTo>
                  <a:pt x="97" y="237"/>
                </a:lnTo>
                <a:lnTo>
                  <a:pt x="122" y="242"/>
                </a:lnTo>
                <a:lnTo>
                  <a:pt x="168" y="242"/>
                </a:lnTo>
                <a:lnTo>
                  <a:pt x="193" y="237"/>
                </a:lnTo>
                <a:lnTo>
                  <a:pt x="205" y="218"/>
                </a:lnTo>
                <a:lnTo>
                  <a:pt x="220" y="211"/>
                </a:lnTo>
                <a:lnTo>
                  <a:pt x="225" y="200"/>
                </a:lnTo>
                <a:lnTo>
                  <a:pt x="230" y="185"/>
                </a:lnTo>
                <a:lnTo>
                  <a:pt x="242" y="177"/>
                </a:lnTo>
                <a:lnTo>
                  <a:pt x="251" y="152"/>
                </a:lnTo>
                <a:lnTo>
                  <a:pt x="250" y="122"/>
                </a:lnTo>
                <a:lnTo>
                  <a:pt x="273" y="109"/>
                </a:lnTo>
                <a:lnTo>
                  <a:pt x="259" y="97"/>
                </a:lnTo>
                <a:lnTo>
                  <a:pt x="255" y="77"/>
                </a:lnTo>
                <a:lnTo>
                  <a:pt x="246" y="69"/>
                </a:lnTo>
                <a:lnTo>
                  <a:pt x="236" y="69"/>
                </a:lnTo>
                <a:lnTo>
                  <a:pt x="226" y="63"/>
                </a:lnTo>
                <a:lnTo>
                  <a:pt x="208" y="42"/>
                </a:lnTo>
                <a:lnTo>
                  <a:pt x="217" y="37"/>
                </a:lnTo>
                <a:lnTo>
                  <a:pt x="248" y="9"/>
                </a:lnTo>
                <a:lnTo>
                  <a:pt x="244" y="0"/>
                </a:lnTo>
                <a:lnTo>
                  <a:pt x="234" y="3"/>
                </a:lnTo>
                <a:lnTo>
                  <a:pt x="201" y="4"/>
                </a:lnTo>
                <a:lnTo>
                  <a:pt x="189" y="12"/>
                </a:lnTo>
                <a:lnTo>
                  <a:pt x="181" y="17"/>
                </a:lnTo>
                <a:lnTo>
                  <a:pt x="169" y="16"/>
                </a:lnTo>
                <a:lnTo>
                  <a:pt x="162" y="21"/>
                </a:lnTo>
                <a:lnTo>
                  <a:pt x="168" y="29"/>
                </a:lnTo>
                <a:lnTo>
                  <a:pt x="184" y="40"/>
                </a:lnTo>
                <a:lnTo>
                  <a:pt x="172" y="42"/>
                </a:lnTo>
                <a:lnTo>
                  <a:pt x="143" y="46"/>
                </a:lnTo>
                <a:lnTo>
                  <a:pt x="122" y="37"/>
                </a:lnTo>
                <a:lnTo>
                  <a:pt x="102" y="29"/>
                </a:lnTo>
                <a:lnTo>
                  <a:pt x="95" y="34"/>
                </a:lnTo>
                <a:lnTo>
                  <a:pt x="90" y="49"/>
                </a:lnTo>
                <a:lnTo>
                  <a:pt x="92" y="57"/>
                </a:lnTo>
                <a:lnTo>
                  <a:pt x="89" y="61"/>
                </a:lnTo>
                <a:lnTo>
                  <a:pt x="77" y="66"/>
                </a:lnTo>
                <a:lnTo>
                  <a:pt x="78" y="81"/>
                </a:lnTo>
                <a:lnTo>
                  <a:pt x="77" y="85"/>
                </a:lnTo>
                <a:lnTo>
                  <a:pt x="65" y="100"/>
                </a:lnTo>
                <a:lnTo>
                  <a:pt x="76" y="116"/>
                </a:lnTo>
                <a:lnTo>
                  <a:pt x="80" y="115"/>
                </a:lnTo>
                <a:lnTo>
                  <a:pt x="101" y="94"/>
                </a:lnTo>
                <a:close/>
              </a:path>
            </a:pathLst>
          </a:custGeom>
          <a:gradFill rotWithShape="0">
            <a:gsLst>
              <a:gs pos="0">
                <a:srgbClr val="ff6600"/>
              </a:gs>
              <a:gs pos="100000">
                <a:srgbClr val="db57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 rot="21480000">
            <a:off x="5168880" y="3033720"/>
            <a:ext cx="320760" cy="345960"/>
          </a:xfrm>
          <a:custGeom>
            <a:avLst/>
            <a:gdLst/>
            <a:ahLst/>
            <a:rect l="l" t="t" r="r" b="b"/>
            <a:pathLst>
              <a:path w="130" h="162">
                <a:moveTo>
                  <a:pt x="10" y="138"/>
                </a:moveTo>
                <a:lnTo>
                  <a:pt x="17" y="150"/>
                </a:lnTo>
                <a:lnTo>
                  <a:pt x="31" y="150"/>
                </a:lnTo>
                <a:lnTo>
                  <a:pt x="44" y="154"/>
                </a:lnTo>
                <a:lnTo>
                  <a:pt x="55" y="162"/>
                </a:lnTo>
                <a:lnTo>
                  <a:pt x="66" y="162"/>
                </a:lnTo>
                <a:lnTo>
                  <a:pt x="59" y="151"/>
                </a:lnTo>
                <a:lnTo>
                  <a:pt x="63" y="138"/>
                </a:lnTo>
                <a:lnTo>
                  <a:pt x="71" y="123"/>
                </a:lnTo>
                <a:lnTo>
                  <a:pt x="74" y="106"/>
                </a:lnTo>
                <a:lnTo>
                  <a:pt x="90" y="95"/>
                </a:lnTo>
                <a:lnTo>
                  <a:pt x="101" y="88"/>
                </a:lnTo>
                <a:lnTo>
                  <a:pt x="100" y="79"/>
                </a:lnTo>
                <a:lnTo>
                  <a:pt x="100" y="62"/>
                </a:lnTo>
                <a:lnTo>
                  <a:pt x="104" y="55"/>
                </a:lnTo>
                <a:lnTo>
                  <a:pt x="116" y="54"/>
                </a:lnTo>
                <a:lnTo>
                  <a:pt x="121" y="57"/>
                </a:lnTo>
                <a:lnTo>
                  <a:pt x="130" y="45"/>
                </a:lnTo>
                <a:lnTo>
                  <a:pt x="126" y="35"/>
                </a:lnTo>
                <a:lnTo>
                  <a:pt x="121" y="34"/>
                </a:lnTo>
                <a:lnTo>
                  <a:pt x="109" y="34"/>
                </a:lnTo>
                <a:lnTo>
                  <a:pt x="104" y="34"/>
                </a:lnTo>
                <a:lnTo>
                  <a:pt x="100" y="18"/>
                </a:lnTo>
                <a:lnTo>
                  <a:pt x="101" y="4"/>
                </a:lnTo>
                <a:lnTo>
                  <a:pt x="93" y="0"/>
                </a:lnTo>
                <a:lnTo>
                  <a:pt x="90" y="5"/>
                </a:lnTo>
                <a:lnTo>
                  <a:pt x="71" y="1"/>
                </a:lnTo>
                <a:lnTo>
                  <a:pt x="66" y="6"/>
                </a:lnTo>
                <a:lnTo>
                  <a:pt x="71" y="20"/>
                </a:lnTo>
                <a:lnTo>
                  <a:pt x="68" y="34"/>
                </a:lnTo>
                <a:lnTo>
                  <a:pt x="60" y="24"/>
                </a:lnTo>
                <a:lnTo>
                  <a:pt x="56" y="16"/>
                </a:lnTo>
                <a:lnTo>
                  <a:pt x="44" y="17"/>
                </a:lnTo>
                <a:lnTo>
                  <a:pt x="41" y="25"/>
                </a:lnTo>
                <a:lnTo>
                  <a:pt x="37" y="29"/>
                </a:lnTo>
                <a:lnTo>
                  <a:pt x="37" y="41"/>
                </a:lnTo>
                <a:lnTo>
                  <a:pt x="35" y="38"/>
                </a:lnTo>
                <a:lnTo>
                  <a:pt x="25" y="24"/>
                </a:lnTo>
                <a:lnTo>
                  <a:pt x="19" y="18"/>
                </a:lnTo>
                <a:lnTo>
                  <a:pt x="13" y="22"/>
                </a:lnTo>
                <a:lnTo>
                  <a:pt x="15" y="30"/>
                </a:lnTo>
                <a:lnTo>
                  <a:pt x="15" y="35"/>
                </a:lnTo>
                <a:lnTo>
                  <a:pt x="6" y="38"/>
                </a:lnTo>
                <a:lnTo>
                  <a:pt x="6" y="50"/>
                </a:lnTo>
                <a:lnTo>
                  <a:pt x="13" y="62"/>
                </a:lnTo>
                <a:lnTo>
                  <a:pt x="13" y="70"/>
                </a:lnTo>
                <a:lnTo>
                  <a:pt x="10" y="79"/>
                </a:lnTo>
                <a:lnTo>
                  <a:pt x="0" y="87"/>
                </a:lnTo>
                <a:lnTo>
                  <a:pt x="1" y="95"/>
                </a:lnTo>
                <a:lnTo>
                  <a:pt x="11" y="104"/>
                </a:lnTo>
                <a:lnTo>
                  <a:pt x="15" y="112"/>
                </a:lnTo>
                <a:lnTo>
                  <a:pt x="13" y="129"/>
                </a:lnTo>
                <a:lnTo>
                  <a:pt x="10" y="138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 rot="21480000">
            <a:off x="5234040" y="2949480"/>
            <a:ext cx="244440" cy="130320"/>
          </a:xfrm>
          <a:custGeom>
            <a:avLst/>
            <a:gdLst/>
            <a:ahLst/>
            <a:rect l="l" t="t" r="r" b="b"/>
            <a:pathLst>
              <a:path w="99" h="62">
                <a:moveTo>
                  <a:pt x="0" y="60"/>
                </a:moveTo>
                <a:lnTo>
                  <a:pt x="9" y="62"/>
                </a:lnTo>
                <a:lnTo>
                  <a:pt x="18" y="55"/>
                </a:lnTo>
                <a:lnTo>
                  <a:pt x="29" y="43"/>
                </a:lnTo>
                <a:lnTo>
                  <a:pt x="55" y="43"/>
                </a:lnTo>
                <a:lnTo>
                  <a:pt x="79" y="38"/>
                </a:lnTo>
                <a:lnTo>
                  <a:pt x="93" y="28"/>
                </a:lnTo>
                <a:lnTo>
                  <a:pt x="97" y="14"/>
                </a:lnTo>
                <a:lnTo>
                  <a:pt x="99" y="0"/>
                </a:lnTo>
                <a:lnTo>
                  <a:pt x="81" y="9"/>
                </a:lnTo>
                <a:lnTo>
                  <a:pt x="48" y="24"/>
                </a:lnTo>
                <a:lnTo>
                  <a:pt x="39" y="25"/>
                </a:lnTo>
                <a:lnTo>
                  <a:pt x="29" y="34"/>
                </a:lnTo>
                <a:lnTo>
                  <a:pt x="9" y="37"/>
                </a:lnTo>
                <a:lnTo>
                  <a:pt x="0" y="41"/>
                </a:lnTo>
                <a:lnTo>
                  <a:pt x="0" y="60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 rot="21480000">
            <a:off x="5373720" y="3269880"/>
            <a:ext cx="101520" cy="111240"/>
          </a:xfrm>
          <a:custGeom>
            <a:avLst/>
            <a:gdLst/>
            <a:ahLst/>
            <a:rect l="l" t="t" r="r" b="b"/>
            <a:pathLst>
              <a:path w="41" h="52">
                <a:moveTo>
                  <a:pt x="13" y="0"/>
                </a:moveTo>
                <a:lnTo>
                  <a:pt x="40" y="18"/>
                </a:lnTo>
                <a:lnTo>
                  <a:pt x="41" y="27"/>
                </a:lnTo>
                <a:lnTo>
                  <a:pt x="32" y="36"/>
                </a:lnTo>
                <a:lnTo>
                  <a:pt x="22" y="43"/>
                </a:lnTo>
                <a:lnTo>
                  <a:pt x="25" y="52"/>
                </a:lnTo>
                <a:lnTo>
                  <a:pt x="13" y="49"/>
                </a:lnTo>
                <a:lnTo>
                  <a:pt x="1" y="36"/>
                </a:lnTo>
                <a:lnTo>
                  <a:pt x="0" y="27"/>
                </a:lnTo>
                <a:lnTo>
                  <a:pt x="4" y="16"/>
                </a:lnTo>
                <a:lnTo>
                  <a:pt x="13" y="0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 rot="21480000">
            <a:off x="5500440" y="3233880"/>
            <a:ext cx="156960" cy="160200"/>
          </a:xfrm>
          <a:custGeom>
            <a:avLst/>
            <a:gdLst/>
            <a:ahLst/>
            <a:rect l="l" t="t" r="r" b="b"/>
            <a:pathLst>
              <a:path w="63" h="75">
                <a:moveTo>
                  <a:pt x="60" y="0"/>
                </a:moveTo>
                <a:lnTo>
                  <a:pt x="63" y="4"/>
                </a:lnTo>
                <a:lnTo>
                  <a:pt x="60" y="7"/>
                </a:lnTo>
                <a:lnTo>
                  <a:pt x="63" y="16"/>
                </a:lnTo>
                <a:lnTo>
                  <a:pt x="58" y="26"/>
                </a:lnTo>
                <a:lnTo>
                  <a:pt x="49" y="33"/>
                </a:lnTo>
                <a:lnTo>
                  <a:pt x="52" y="42"/>
                </a:lnTo>
                <a:lnTo>
                  <a:pt x="49" y="49"/>
                </a:lnTo>
                <a:lnTo>
                  <a:pt x="52" y="56"/>
                </a:lnTo>
                <a:lnTo>
                  <a:pt x="41" y="75"/>
                </a:lnTo>
                <a:lnTo>
                  <a:pt x="14" y="56"/>
                </a:lnTo>
                <a:lnTo>
                  <a:pt x="0" y="47"/>
                </a:lnTo>
                <a:lnTo>
                  <a:pt x="8" y="42"/>
                </a:lnTo>
                <a:lnTo>
                  <a:pt x="8" y="30"/>
                </a:lnTo>
                <a:lnTo>
                  <a:pt x="25" y="19"/>
                </a:lnTo>
                <a:lnTo>
                  <a:pt x="33" y="23"/>
                </a:lnTo>
                <a:lnTo>
                  <a:pt x="41" y="19"/>
                </a:lnTo>
                <a:lnTo>
                  <a:pt x="55" y="10"/>
                </a:lnTo>
                <a:lnTo>
                  <a:pt x="60" y="0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 rot="21480000">
            <a:off x="5486400" y="3401640"/>
            <a:ext cx="63360" cy="66600"/>
          </a:xfrm>
          <a:custGeom>
            <a:avLst/>
            <a:gdLst/>
            <a:ahLst/>
            <a:rect l="l" t="t" r="r" b="b"/>
            <a:pathLst>
              <a:path w="25" h="31">
                <a:moveTo>
                  <a:pt x="0" y="0"/>
                </a:moveTo>
                <a:lnTo>
                  <a:pt x="17" y="5"/>
                </a:lnTo>
                <a:lnTo>
                  <a:pt x="23" y="14"/>
                </a:lnTo>
                <a:lnTo>
                  <a:pt x="25" y="25"/>
                </a:lnTo>
                <a:lnTo>
                  <a:pt x="17" y="31"/>
                </a:lnTo>
                <a:lnTo>
                  <a:pt x="3" y="27"/>
                </a:lnTo>
                <a:lnTo>
                  <a:pt x="1" y="18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tIns="20880" bIns="20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 rot="21480000">
            <a:off x="5914800" y="3368160"/>
            <a:ext cx="47520" cy="55800"/>
          </a:xfrm>
          <a:custGeom>
            <a:avLst/>
            <a:gdLst/>
            <a:ahLst/>
            <a:rect l="l" t="t" r="r" b="b"/>
            <a:pathLst>
              <a:path w="19" h="26">
                <a:moveTo>
                  <a:pt x="5" y="0"/>
                </a:moveTo>
                <a:lnTo>
                  <a:pt x="0" y="5"/>
                </a:lnTo>
                <a:lnTo>
                  <a:pt x="0" y="18"/>
                </a:lnTo>
                <a:lnTo>
                  <a:pt x="13" y="26"/>
                </a:lnTo>
                <a:lnTo>
                  <a:pt x="19" y="14"/>
                </a:lnTo>
                <a:lnTo>
                  <a:pt x="5" y="0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tIns="10080" bIns="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 rot="21480000">
            <a:off x="5722920" y="3484440"/>
            <a:ext cx="55440" cy="46080"/>
          </a:xfrm>
          <a:custGeom>
            <a:avLst/>
            <a:gdLst/>
            <a:ahLst/>
            <a:rect l="l" t="t" r="r" b="b"/>
            <a:pathLst>
              <a:path w="22" h="21">
                <a:moveTo>
                  <a:pt x="1" y="0"/>
                </a:moveTo>
                <a:lnTo>
                  <a:pt x="0" y="4"/>
                </a:lnTo>
                <a:lnTo>
                  <a:pt x="1" y="15"/>
                </a:lnTo>
                <a:lnTo>
                  <a:pt x="13" y="21"/>
                </a:lnTo>
                <a:lnTo>
                  <a:pt x="22" y="12"/>
                </a:lnTo>
                <a:lnTo>
                  <a:pt x="1" y="0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tIns="360" bIns="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 rot="21480000">
            <a:off x="4779720" y="3376080"/>
            <a:ext cx="1136520" cy="1319400"/>
          </a:xfrm>
          <a:custGeom>
            <a:avLst/>
            <a:gdLst/>
            <a:ahLst/>
            <a:rect l="l" t="t" r="r" b="b"/>
            <a:pathLst>
              <a:path w="460" h="617">
                <a:moveTo>
                  <a:pt x="190" y="0"/>
                </a:moveTo>
                <a:lnTo>
                  <a:pt x="179" y="6"/>
                </a:lnTo>
                <a:lnTo>
                  <a:pt x="179" y="13"/>
                </a:lnTo>
                <a:lnTo>
                  <a:pt x="182" y="20"/>
                </a:lnTo>
                <a:lnTo>
                  <a:pt x="183" y="30"/>
                </a:lnTo>
                <a:lnTo>
                  <a:pt x="185" y="43"/>
                </a:lnTo>
                <a:lnTo>
                  <a:pt x="179" y="49"/>
                </a:lnTo>
                <a:lnTo>
                  <a:pt x="179" y="57"/>
                </a:lnTo>
                <a:lnTo>
                  <a:pt x="182" y="64"/>
                </a:lnTo>
                <a:lnTo>
                  <a:pt x="195" y="76"/>
                </a:lnTo>
                <a:lnTo>
                  <a:pt x="203" y="79"/>
                </a:lnTo>
                <a:lnTo>
                  <a:pt x="207" y="96"/>
                </a:lnTo>
                <a:lnTo>
                  <a:pt x="188" y="92"/>
                </a:lnTo>
                <a:lnTo>
                  <a:pt x="178" y="82"/>
                </a:lnTo>
                <a:lnTo>
                  <a:pt x="170" y="87"/>
                </a:lnTo>
                <a:lnTo>
                  <a:pt x="154" y="106"/>
                </a:lnTo>
                <a:lnTo>
                  <a:pt x="148" y="112"/>
                </a:lnTo>
                <a:lnTo>
                  <a:pt x="141" y="110"/>
                </a:lnTo>
                <a:lnTo>
                  <a:pt x="140" y="102"/>
                </a:lnTo>
                <a:lnTo>
                  <a:pt x="135" y="95"/>
                </a:lnTo>
                <a:lnTo>
                  <a:pt x="121" y="90"/>
                </a:lnTo>
                <a:lnTo>
                  <a:pt x="101" y="90"/>
                </a:lnTo>
                <a:lnTo>
                  <a:pt x="95" y="99"/>
                </a:lnTo>
                <a:lnTo>
                  <a:pt x="84" y="110"/>
                </a:lnTo>
                <a:lnTo>
                  <a:pt x="94" y="118"/>
                </a:lnTo>
                <a:lnTo>
                  <a:pt x="94" y="133"/>
                </a:lnTo>
                <a:lnTo>
                  <a:pt x="91" y="142"/>
                </a:lnTo>
                <a:lnTo>
                  <a:pt x="88" y="149"/>
                </a:lnTo>
                <a:lnTo>
                  <a:pt x="76" y="157"/>
                </a:lnTo>
                <a:lnTo>
                  <a:pt x="72" y="158"/>
                </a:lnTo>
                <a:lnTo>
                  <a:pt x="75" y="170"/>
                </a:lnTo>
                <a:lnTo>
                  <a:pt x="79" y="179"/>
                </a:lnTo>
                <a:lnTo>
                  <a:pt x="76" y="188"/>
                </a:lnTo>
                <a:lnTo>
                  <a:pt x="68" y="200"/>
                </a:lnTo>
                <a:lnTo>
                  <a:pt x="58" y="212"/>
                </a:lnTo>
                <a:lnTo>
                  <a:pt x="51" y="220"/>
                </a:lnTo>
                <a:lnTo>
                  <a:pt x="39" y="229"/>
                </a:lnTo>
                <a:lnTo>
                  <a:pt x="31" y="232"/>
                </a:lnTo>
                <a:lnTo>
                  <a:pt x="25" y="245"/>
                </a:lnTo>
                <a:lnTo>
                  <a:pt x="23" y="265"/>
                </a:lnTo>
                <a:lnTo>
                  <a:pt x="16" y="277"/>
                </a:lnTo>
                <a:lnTo>
                  <a:pt x="16" y="294"/>
                </a:lnTo>
                <a:lnTo>
                  <a:pt x="9" y="302"/>
                </a:lnTo>
                <a:lnTo>
                  <a:pt x="8" y="307"/>
                </a:lnTo>
                <a:lnTo>
                  <a:pt x="13" y="315"/>
                </a:lnTo>
                <a:lnTo>
                  <a:pt x="16" y="330"/>
                </a:lnTo>
                <a:lnTo>
                  <a:pt x="25" y="340"/>
                </a:lnTo>
                <a:lnTo>
                  <a:pt x="1" y="361"/>
                </a:lnTo>
                <a:lnTo>
                  <a:pt x="6" y="373"/>
                </a:lnTo>
                <a:lnTo>
                  <a:pt x="15" y="381"/>
                </a:lnTo>
                <a:lnTo>
                  <a:pt x="16" y="382"/>
                </a:lnTo>
                <a:lnTo>
                  <a:pt x="16" y="390"/>
                </a:lnTo>
                <a:lnTo>
                  <a:pt x="4" y="399"/>
                </a:lnTo>
                <a:lnTo>
                  <a:pt x="0" y="411"/>
                </a:lnTo>
                <a:lnTo>
                  <a:pt x="4" y="426"/>
                </a:lnTo>
                <a:lnTo>
                  <a:pt x="12" y="436"/>
                </a:lnTo>
                <a:lnTo>
                  <a:pt x="25" y="440"/>
                </a:lnTo>
                <a:lnTo>
                  <a:pt x="41" y="444"/>
                </a:lnTo>
                <a:lnTo>
                  <a:pt x="58" y="445"/>
                </a:lnTo>
                <a:lnTo>
                  <a:pt x="71" y="448"/>
                </a:lnTo>
                <a:lnTo>
                  <a:pt x="82" y="455"/>
                </a:lnTo>
                <a:lnTo>
                  <a:pt x="91" y="463"/>
                </a:lnTo>
                <a:lnTo>
                  <a:pt x="79" y="469"/>
                </a:lnTo>
                <a:lnTo>
                  <a:pt x="70" y="479"/>
                </a:lnTo>
                <a:lnTo>
                  <a:pt x="60" y="488"/>
                </a:lnTo>
                <a:lnTo>
                  <a:pt x="58" y="499"/>
                </a:lnTo>
                <a:lnTo>
                  <a:pt x="53" y="523"/>
                </a:lnTo>
                <a:lnTo>
                  <a:pt x="45" y="538"/>
                </a:lnTo>
                <a:lnTo>
                  <a:pt x="39" y="549"/>
                </a:lnTo>
                <a:lnTo>
                  <a:pt x="53" y="567"/>
                </a:lnTo>
                <a:lnTo>
                  <a:pt x="57" y="571"/>
                </a:lnTo>
                <a:lnTo>
                  <a:pt x="64" y="579"/>
                </a:lnTo>
                <a:lnTo>
                  <a:pt x="72" y="577"/>
                </a:lnTo>
                <a:lnTo>
                  <a:pt x="83" y="571"/>
                </a:lnTo>
                <a:lnTo>
                  <a:pt x="88" y="567"/>
                </a:lnTo>
                <a:lnTo>
                  <a:pt x="90" y="564"/>
                </a:lnTo>
                <a:lnTo>
                  <a:pt x="106" y="567"/>
                </a:lnTo>
                <a:lnTo>
                  <a:pt x="112" y="575"/>
                </a:lnTo>
                <a:lnTo>
                  <a:pt x="116" y="586"/>
                </a:lnTo>
                <a:lnTo>
                  <a:pt x="123" y="594"/>
                </a:lnTo>
                <a:lnTo>
                  <a:pt x="133" y="595"/>
                </a:lnTo>
                <a:lnTo>
                  <a:pt x="153" y="594"/>
                </a:lnTo>
                <a:lnTo>
                  <a:pt x="163" y="592"/>
                </a:lnTo>
                <a:lnTo>
                  <a:pt x="176" y="601"/>
                </a:lnTo>
                <a:lnTo>
                  <a:pt x="187" y="598"/>
                </a:lnTo>
                <a:lnTo>
                  <a:pt x="196" y="600"/>
                </a:lnTo>
                <a:lnTo>
                  <a:pt x="206" y="607"/>
                </a:lnTo>
                <a:lnTo>
                  <a:pt x="221" y="600"/>
                </a:lnTo>
                <a:lnTo>
                  <a:pt x="237" y="600"/>
                </a:lnTo>
                <a:lnTo>
                  <a:pt x="248" y="607"/>
                </a:lnTo>
                <a:lnTo>
                  <a:pt x="257" y="611"/>
                </a:lnTo>
                <a:lnTo>
                  <a:pt x="266" y="604"/>
                </a:lnTo>
                <a:lnTo>
                  <a:pt x="276" y="604"/>
                </a:lnTo>
                <a:lnTo>
                  <a:pt x="294" y="600"/>
                </a:lnTo>
                <a:lnTo>
                  <a:pt x="306" y="607"/>
                </a:lnTo>
                <a:lnTo>
                  <a:pt x="307" y="604"/>
                </a:lnTo>
                <a:lnTo>
                  <a:pt x="320" y="612"/>
                </a:lnTo>
                <a:lnTo>
                  <a:pt x="331" y="617"/>
                </a:lnTo>
                <a:lnTo>
                  <a:pt x="343" y="612"/>
                </a:lnTo>
                <a:lnTo>
                  <a:pt x="345" y="604"/>
                </a:lnTo>
                <a:lnTo>
                  <a:pt x="337" y="592"/>
                </a:lnTo>
                <a:lnTo>
                  <a:pt x="335" y="586"/>
                </a:lnTo>
                <a:lnTo>
                  <a:pt x="331" y="565"/>
                </a:lnTo>
                <a:lnTo>
                  <a:pt x="376" y="534"/>
                </a:lnTo>
                <a:lnTo>
                  <a:pt x="388" y="534"/>
                </a:lnTo>
                <a:lnTo>
                  <a:pt x="390" y="530"/>
                </a:lnTo>
                <a:lnTo>
                  <a:pt x="373" y="524"/>
                </a:lnTo>
                <a:lnTo>
                  <a:pt x="362" y="512"/>
                </a:lnTo>
                <a:lnTo>
                  <a:pt x="332" y="486"/>
                </a:lnTo>
                <a:lnTo>
                  <a:pt x="328" y="464"/>
                </a:lnTo>
                <a:lnTo>
                  <a:pt x="312" y="461"/>
                </a:lnTo>
                <a:lnTo>
                  <a:pt x="309" y="440"/>
                </a:lnTo>
                <a:lnTo>
                  <a:pt x="306" y="424"/>
                </a:lnTo>
                <a:lnTo>
                  <a:pt x="298" y="415"/>
                </a:lnTo>
                <a:lnTo>
                  <a:pt x="303" y="407"/>
                </a:lnTo>
                <a:lnTo>
                  <a:pt x="307" y="404"/>
                </a:lnTo>
                <a:lnTo>
                  <a:pt x="316" y="405"/>
                </a:lnTo>
                <a:lnTo>
                  <a:pt x="344" y="396"/>
                </a:lnTo>
                <a:lnTo>
                  <a:pt x="403" y="367"/>
                </a:lnTo>
                <a:lnTo>
                  <a:pt x="416" y="361"/>
                </a:lnTo>
                <a:lnTo>
                  <a:pt x="428" y="352"/>
                </a:lnTo>
                <a:lnTo>
                  <a:pt x="439" y="363"/>
                </a:lnTo>
                <a:lnTo>
                  <a:pt x="452" y="358"/>
                </a:lnTo>
                <a:lnTo>
                  <a:pt x="456" y="344"/>
                </a:lnTo>
                <a:lnTo>
                  <a:pt x="454" y="337"/>
                </a:lnTo>
                <a:lnTo>
                  <a:pt x="460" y="327"/>
                </a:lnTo>
                <a:lnTo>
                  <a:pt x="453" y="317"/>
                </a:lnTo>
                <a:lnTo>
                  <a:pt x="445" y="298"/>
                </a:lnTo>
                <a:lnTo>
                  <a:pt x="451" y="270"/>
                </a:lnTo>
                <a:lnTo>
                  <a:pt x="441" y="257"/>
                </a:lnTo>
                <a:lnTo>
                  <a:pt x="438" y="244"/>
                </a:lnTo>
                <a:lnTo>
                  <a:pt x="443" y="231"/>
                </a:lnTo>
                <a:lnTo>
                  <a:pt x="439" y="220"/>
                </a:lnTo>
                <a:lnTo>
                  <a:pt x="421" y="199"/>
                </a:lnTo>
                <a:lnTo>
                  <a:pt x="431" y="187"/>
                </a:lnTo>
                <a:lnTo>
                  <a:pt x="431" y="165"/>
                </a:lnTo>
                <a:lnTo>
                  <a:pt x="432" y="139"/>
                </a:lnTo>
                <a:lnTo>
                  <a:pt x="412" y="117"/>
                </a:lnTo>
                <a:lnTo>
                  <a:pt x="402" y="104"/>
                </a:lnTo>
                <a:lnTo>
                  <a:pt x="390" y="92"/>
                </a:lnTo>
                <a:lnTo>
                  <a:pt x="372" y="76"/>
                </a:lnTo>
                <a:lnTo>
                  <a:pt x="360" y="69"/>
                </a:lnTo>
                <a:lnTo>
                  <a:pt x="352" y="67"/>
                </a:lnTo>
                <a:lnTo>
                  <a:pt x="340" y="75"/>
                </a:lnTo>
                <a:lnTo>
                  <a:pt x="332" y="80"/>
                </a:lnTo>
                <a:lnTo>
                  <a:pt x="306" y="100"/>
                </a:lnTo>
                <a:lnTo>
                  <a:pt x="287" y="95"/>
                </a:lnTo>
                <a:lnTo>
                  <a:pt x="278" y="95"/>
                </a:lnTo>
                <a:lnTo>
                  <a:pt x="278" y="88"/>
                </a:lnTo>
                <a:lnTo>
                  <a:pt x="282" y="79"/>
                </a:lnTo>
                <a:lnTo>
                  <a:pt x="287" y="70"/>
                </a:lnTo>
                <a:lnTo>
                  <a:pt x="262" y="55"/>
                </a:lnTo>
                <a:lnTo>
                  <a:pt x="254" y="54"/>
                </a:lnTo>
                <a:lnTo>
                  <a:pt x="243" y="43"/>
                </a:lnTo>
                <a:lnTo>
                  <a:pt x="239" y="25"/>
                </a:lnTo>
                <a:lnTo>
                  <a:pt x="233" y="13"/>
                </a:lnTo>
                <a:lnTo>
                  <a:pt x="225" y="15"/>
                </a:lnTo>
                <a:lnTo>
                  <a:pt x="215" y="4"/>
                </a:lnTo>
                <a:lnTo>
                  <a:pt x="202" y="1"/>
                </a:lnTo>
                <a:lnTo>
                  <a:pt x="190" y="0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db00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16" name=""/>
          <p:cNvGrpSpPr/>
          <p:nvPr/>
        </p:nvGrpSpPr>
        <p:grpSpPr>
          <a:xfrm>
            <a:off x="6438960" y="824040"/>
            <a:ext cx="1037520" cy="1774080"/>
            <a:chOff x="6438960" y="824040"/>
            <a:chExt cx="1037520" cy="1774080"/>
          </a:xfrm>
        </p:grpSpPr>
        <p:sp>
          <p:nvSpPr>
            <p:cNvPr id="217" name=""/>
            <p:cNvSpPr/>
            <p:nvPr/>
          </p:nvSpPr>
          <p:spPr>
            <a:xfrm rot="21480000">
              <a:off x="6439680" y="2494080"/>
              <a:ext cx="61560" cy="49320"/>
            </a:xfrm>
            <a:custGeom>
              <a:avLst/>
              <a:gdLst/>
              <a:ahLst/>
              <a:rect l="l" t="t" r="r" b="b"/>
              <a:pathLst>
                <a:path w="25" h="23">
                  <a:moveTo>
                    <a:pt x="21" y="0"/>
                  </a:moveTo>
                  <a:lnTo>
                    <a:pt x="12" y="5"/>
                  </a:lnTo>
                  <a:lnTo>
                    <a:pt x="0" y="14"/>
                  </a:lnTo>
                  <a:lnTo>
                    <a:pt x="2" y="23"/>
                  </a:lnTo>
                  <a:lnTo>
                    <a:pt x="8" y="23"/>
                  </a:lnTo>
                  <a:lnTo>
                    <a:pt x="25" y="11"/>
                  </a:lnTo>
                  <a:lnTo>
                    <a:pt x="21" y="0"/>
                  </a:lnTo>
                  <a:close/>
                </a:path>
              </a:pathLst>
            </a:custGeom>
            <a:gradFill rotWithShape="0">
              <a:gsLst>
                <a:gs pos="0">
                  <a:srgbClr val="ffff66"/>
                </a:gs>
                <a:gs pos="100000">
                  <a:srgbClr val="dbdb57"/>
                </a:gs>
              </a:gsLst>
              <a:lin ang="5400000"/>
            </a:gradFill>
            <a:ln w="324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" name=""/>
            <p:cNvSpPr/>
            <p:nvPr/>
          </p:nvSpPr>
          <p:spPr>
            <a:xfrm rot="21480000">
              <a:off x="6473160" y="840240"/>
              <a:ext cx="973080" cy="1741320"/>
            </a:xfrm>
            <a:custGeom>
              <a:avLst/>
              <a:gdLst/>
              <a:ahLst/>
              <a:rect l="l" t="t" r="r" b="b"/>
              <a:pathLst>
                <a:path w="394" h="814">
                  <a:moveTo>
                    <a:pt x="110" y="814"/>
                  </a:moveTo>
                  <a:lnTo>
                    <a:pt x="107" y="787"/>
                  </a:lnTo>
                  <a:lnTo>
                    <a:pt x="94" y="773"/>
                  </a:lnTo>
                  <a:lnTo>
                    <a:pt x="84" y="768"/>
                  </a:lnTo>
                  <a:lnTo>
                    <a:pt x="66" y="762"/>
                  </a:lnTo>
                  <a:lnTo>
                    <a:pt x="53" y="762"/>
                  </a:lnTo>
                  <a:lnTo>
                    <a:pt x="47" y="747"/>
                  </a:lnTo>
                  <a:lnTo>
                    <a:pt x="53" y="697"/>
                  </a:lnTo>
                  <a:lnTo>
                    <a:pt x="51" y="668"/>
                  </a:lnTo>
                  <a:lnTo>
                    <a:pt x="40" y="653"/>
                  </a:lnTo>
                  <a:lnTo>
                    <a:pt x="33" y="647"/>
                  </a:lnTo>
                  <a:lnTo>
                    <a:pt x="37" y="620"/>
                  </a:lnTo>
                  <a:lnTo>
                    <a:pt x="33" y="603"/>
                  </a:lnTo>
                  <a:lnTo>
                    <a:pt x="27" y="590"/>
                  </a:lnTo>
                  <a:lnTo>
                    <a:pt x="37" y="560"/>
                  </a:lnTo>
                  <a:lnTo>
                    <a:pt x="47" y="560"/>
                  </a:lnTo>
                  <a:lnTo>
                    <a:pt x="53" y="554"/>
                  </a:lnTo>
                  <a:lnTo>
                    <a:pt x="57" y="534"/>
                  </a:lnTo>
                  <a:lnTo>
                    <a:pt x="77" y="518"/>
                  </a:lnTo>
                  <a:lnTo>
                    <a:pt x="96" y="501"/>
                  </a:lnTo>
                  <a:lnTo>
                    <a:pt x="100" y="481"/>
                  </a:lnTo>
                  <a:lnTo>
                    <a:pt x="124" y="460"/>
                  </a:lnTo>
                  <a:lnTo>
                    <a:pt x="147" y="437"/>
                  </a:lnTo>
                  <a:lnTo>
                    <a:pt x="144" y="427"/>
                  </a:lnTo>
                  <a:lnTo>
                    <a:pt x="144" y="414"/>
                  </a:lnTo>
                  <a:lnTo>
                    <a:pt x="160" y="403"/>
                  </a:lnTo>
                  <a:lnTo>
                    <a:pt x="166" y="400"/>
                  </a:lnTo>
                  <a:lnTo>
                    <a:pt x="163" y="381"/>
                  </a:lnTo>
                  <a:lnTo>
                    <a:pt x="163" y="360"/>
                  </a:lnTo>
                  <a:lnTo>
                    <a:pt x="157" y="357"/>
                  </a:lnTo>
                  <a:lnTo>
                    <a:pt x="147" y="360"/>
                  </a:lnTo>
                  <a:lnTo>
                    <a:pt x="137" y="347"/>
                  </a:lnTo>
                  <a:lnTo>
                    <a:pt x="127" y="310"/>
                  </a:lnTo>
                  <a:lnTo>
                    <a:pt x="107" y="283"/>
                  </a:lnTo>
                  <a:lnTo>
                    <a:pt x="114" y="246"/>
                  </a:lnTo>
                  <a:lnTo>
                    <a:pt x="110" y="229"/>
                  </a:lnTo>
                  <a:lnTo>
                    <a:pt x="87" y="207"/>
                  </a:lnTo>
                  <a:lnTo>
                    <a:pt x="96" y="177"/>
                  </a:lnTo>
                  <a:lnTo>
                    <a:pt x="90" y="159"/>
                  </a:lnTo>
                  <a:lnTo>
                    <a:pt x="74" y="143"/>
                  </a:lnTo>
                  <a:lnTo>
                    <a:pt x="63" y="153"/>
                  </a:lnTo>
                  <a:lnTo>
                    <a:pt x="27" y="116"/>
                  </a:lnTo>
                  <a:lnTo>
                    <a:pt x="18" y="102"/>
                  </a:lnTo>
                  <a:lnTo>
                    <a:pt x="10" y="89"/>
                  </a:lnTo>
                  <a:lnTo>
                    <a:pt x="0" y="83"/>
                  </a:lnTo>
                  <a:lnTo>
                    <a:pt x="14" y="70"/>
                  </a:lnTo>
                  <a:lnTo>
                    <a:pt x="33" y="70"/>
                  </a:lnTo>
                  <a:lnTo>
                    <a:pt x="44" y="85"/>
                  </a:lnTo>
                  <a:lnTo>
                    <a:pt x="70" y="116"/>
                  </a:lnTo>
                  <a:lnTo>
                    <a:pt x="96" y="99"/>
                  </a:lnTo>
                  <a:lnTo>
                    <a:pt x="114" y="102"/>
                  </a:lnTo>
                  <a:lnTo>
                    <a:pt x="118" y="113"/>
                  </a:lnTo>
                  <a:lnTo>
                    <a:pt x="137" y="116"/>
                  </a:lnTo>
                  <a:lnTo>
                    <a:pt x="144" y="89"/>
                  </a:lnTo>
                  <a:lnTo>
                    <a:pt x="153" y="79"/>
                  </a:lnTo>
                  <a:lnTo>
                    <a:pt x="160" y="70"/>
                  </a:lnTo>
                  <a:lnTo>
                    <a:pt x="160" y="60"/>
                  </a:lnTo>
                  <a:lnTo>
                    <a:pt x="157" y="33"/>
                  </a:lnTo>
                  <a:lnTo>
                    <a:pt x="174" y="16"/>
                  </a:lnTo>
                  <a:lnTo>
                    <a:pt x="184" y="16"/>
                  </a:lnTo>
                  <a:lnTo>
                    <a:pt x="200" y="0"/>
                  </a:lnTo>
                  <a:lnTo>
                    <a:pt x="220" y="24"/>
                  </a:lnTo>
                  <a:lnTo>
                    <a:pt x="227" y="33"/>
                  </a:lnTo>
                  <a:lnTo>
                    <a:pt x="220" y="53"/>
                  </a:lnTo>
                  <a:lnTo>
                    <a:pt x="203" y="66"/>
                  </a:lnTo>
                  <a:lnTo>
                    <a:pt x="190" y="83"/>
                  </a:lnTo>
                  <a:lnTo>
                    <a:pt x="194" y="99"/>
                  </a:lnTo>
                  <a:lnTo>
                    <a:pt x="224" y="76"/>
                  </a:lnTo>
                  <a:lnTo>
                    <a:pt x="224" y="57"/>
                  </a:lnTo>
                  <a:lnTo>
                    <a:pt x="227" y="27"/>
                  </a:lnTo>
                  <a:lnTo>
                    <a:pt x="237" y="20"/>
                  </a:lnTo>
                  <a:lnTo>
                    <a:pt x="247" y="57"/>
                  </a:lnTo>
                  <a:lnTo>
                    <a:pt x="247" y="89"/>
                  </a:lnTo>
                  <a:lnTo>
                    <a:pt x="240" y="102"/>
                  </a:lnTo>
                  <a:lnTo>
                    <a:pt x="240" y="122"/>
                  </a:lnTo>
                  <a:lnTo>
                    <a:pt x="266" y="143"/>
                  </a:lnTo>
                  <a:lnTo>
                    <a:pt x="266" y="156"/>
                  </a:lnTo>
                  <a:lnTo>
                    <a:pt x="284" y="179"/>
                  </a:lnTo>
                  <a:lnTo>
                    <a:pt x="290" y="196"/>
                  </a:lnTo>
                  <a:lnTo>
                    <a:pt x="287" y="237"/>
                  </a:lnTo>
                  <a:lnTo>
                    <a:pt x="297" y="281"/>
                  </a:lnTo>
                  <a:lnTo>
                    <a:pt x="314" y="316"/>
                  </a:lnTo>
                  <a:lnTo>
                    <a:pt x="310" y="370"/>
                  </a:lnTo>
                  <a:lnTo>
                    <a:pt x="324" y="403"/>
                  </a:lnTo>
                  <a:lnTo>
                    <a:pt x="331" y="418"/>
                  </a:lnTo>
                  <a:lnTo>
                    <a:pt x="338" y="466"/>
                  </a:lnTo>
                  <a:lnTo>
                    <a:pt x="344" y="488"/>
                  </a:lnTo>
                  <a:lnTo>
                    <a:pt x="377" y="510"/>
                  </a:lnTo>
                  <a:lnTo>
                    <a:pt x="394" y="531"/>
                  </a:lnTo>
                  <a:lnTo>
                    <a:pt x="394" y="545"/>
                  </a:lnTo>
                  <a:lnTo>
                    <a:pt x="381" y="607"/>
                  </a:lnTo>
                  <a:lnTo>
                    <a:pt x="375" y="613"/>
                  </a:lnTo>
                  <a:lnTo>
                    <a:pt x="381" y="627"/>
                  </a:lnTo>
                  <a:lnTo>
                    <a:pt x="364" y="650"/>
                  </a:lnTo>
                  <a:lnTo>
                    <a:pt x="344" y="660"/>
                  </a:lnTo>
                  <a:lnTo>
                    <a:pt x="344" y="671"/>
                  </a:lnTo>
                  <a:lnTo>
                    <a:pt x="314" y="710"/>
                  </a:lnTo>
                  <a:lnTo>
                    <a:pt x="294" y="720"/>
                  </a:lnTo>
                  <a:lnTo>
                    <a:pt x="290" y="744"/>
                  </a:lnTo>
                  <a:lnTo>
                    <a:pt x="270" y="744"/>
                  </a:lnTo>
                  <a:lnTo>
                    <a:pt x="260" y="751"/>
                  </a:lnTo>
                  <a:lnTo>
                    <a:pt x="240" y="757"/>
                  </a:lnTo>
                  <a:lnTo>
                    <a:pt x="214" y="753"/>
                  </a:lnTo>
                  <a:lnTo>
                    <a:pt x="194" y="771"/>
                  </a:lnTo>
                  <a:lnTo>
                    <a:pt x="170" y="784"/>
                  </a:lnTo>
                  <a:lnTo>
                    <a:pt x="147" y="791"/>
                  </a:lnTo>
                  <a:lnTo>
                    <a:pt x="130" y="804"/>
                  </a:lnTo>
                  <a:lnTo>
                    <a:pt x="110" y="814"/>
                  </a:lnTo>
                  <a:close/>
                </a:path>
              </a:pathLst>
            </a:custGeom>
            <a:gradFill rotWithShape="0">
              <a:gsLst>
                <a:gs pos="0">
                  <a:srgbClr val="ffff66"/>
                </a:gs>
                <a:gs pos="100000">
                  <a:srgbClr val="dbdb57"/>
                </a:gs>
              </a:gsLst>
              <a:lin ang="5400000"/>
            </a:gradFill>
            <a:ln w="324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9" name=""/>
          <p:cNvGrpSpPr/>
          <p:nvPr/>
        </p:nvGrpSpPr>
        <p:grpSpPr>
          <a:xfrm>
            <a:off x="6774120" y="1452960"/>
            <a:ext cx="633240" cy="896760"/>
            <a:chOff x="6774120" y="1452960"/>
            <a:chExt cx="633240" cy="896760"/>
          </a:xfrm>
        </p:grpSpPr>
        <p:sp>
          <p:nvSpPr>
            <p:cNvPr id="220" name=""/>
            <p:cNvSpPr/>
            <p:nvPr/>
          </p:nvSpPr>
          <p:spPr>
            <a:xfrm rot="21480000">
              <a:off x="7104240" y="1453680"/>
              <a:ext cx="46800" cy="42840"/>
            </a:xfrm>
            <a:custGeom>
              <a:avLst/>
              <a:gdLst/>
              <a:ahLst/>
              <a:rect l="l" t="t" r="r" b="b"/>
              <a:pathLst>
                <a:path w="19" h="20">
                  <a:moveTo>
                    <a:pt x="11" y="2"/>
                  </a:moveTo>
                  <a:lnTo>
                    <a:pt x="0" y="0"/>
                  </a:lnTo>
                  <a:lnTo>
                    <a:pt x="10" y="20"/>
                  </a:lnTo>
                  <a:lnTo>
                    <a:pt x="19" y="15"/>
                  </a:lnTo>
                  <a:lnTo>
                    <a:pt x="11" y="2"/>
                  </a:lnTo>
                  <a:close/>
                </a:path>
              </a:pathLst>
            </a:custGeom>
            <a:gradFill rotWithShape="0">
              <a:gsLst>
                <a:gs pos="0">
                  <a:srgbClr val="ffff66"/>
                </a:gs>
                <a:gs pos="100000">
                  <a:srgbClr val="dbdb57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98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" name=""/>
            <p:cNvSpPr/>
            <p:nvPr/>
          </p:nvSpPr>
          <p:spPr>
            <a:xfrm rot="21480000">
              <a:off x="7176600" y="1611000"/>
              <a:ext cx="48960" cy="84960"/>
            </a:xfrm>
            <a:custGeom>
              <a:avLst/>
              <a:gdLst/>
              <a:ahLst/>
              <a:rect l="l" t="t" r="r" b="b"/>
              <a:pathLst>
                <a:path w="20" h="40">
                  <a:moveTo>
                    <a:pt x="20" y="0"/>
                  </a:moveTo>
                  <a:lnTo>
                    <a:pt x="0" y="8"/>
                  </a:lnTo>
                  <a:lnTo>
                    <a:pt x="0" y="40"/>
                  </a:lnTo>
                  <a:lnTo>
                    <a:pt x="10" y="25"/>
                  </a:lnTo>
                  <a:lnTo>
                    <a:pt x="15" y="8"/>
                  </a:lnTo>
                  <a:lnTo>
                    <a:pt x="6" y="7"/>
                  </a:lnTo>
                  <a:lnTo>
                    <a:pt x="20" y="0"/>
                  </a:lnTo>
                  <a:close/>
                </a:path>
              </a:pathLst>
            </a:custGeom>
            <a:gradFill rotWithShape="0">
              <a:gsLst>
                <a:gs pos="0">
                  <a:srgbClr val="ffff66"/>
                </a:gs>
                <a:gs pos="100000">
                  <a:srgbClr val="dbdb57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98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38160" bIns="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" name=""/>
            <p:cNvSpPr/>
            <p:nvPr/>
          </p:nvSpPr>
          <p:spPr>
            <a:xfrm rot="21480000">
              <a:off x="7239600" y="1732680"/>
              <a:ext cx="46800" cy="51120"/>
            </a:xfrm>
            <a:custGeom>
              <a:avLst/>
              <a:gdLst/>
              <a:ahLst/>
              <a:rect l="l" t="t" r="r" b="b"/>
              <a:pathLst>
                <a:path w="19" h="24">
                  <a:moveTo>
                    <a:pt x="4" y="0"/>
                  </a:moveTo>
                  <a:lnTo>
                    <a:pt x="0" y="7"/>
                  </a:lnTo>
                  <a:lnTo>
                    <a:pt x="6" y="24"/>
                  </a:lnTo>
                  <a:lnTo>
                    <a:pt x="16" y="19"/>
                  </a:lnTo>
                  <a:lnTo>
                    <a:pt x="19" y="11"/>
                  </a:lnTo>
                  <a:lnTo>
                    <a:pt x="4" y="0"/>
                  </a:lnTo>
                  <a:close/>
                </a:path>
              </a:pathLst>
            </a:custGeom>
            <a:gradFill rotWithShape="0">
              <a:gsLst>
                <a:gs pos="0">
                  <a:srgbClr val="ffff66"/>
                </a:gs>
                <a:gs pos="100000">
                  <a:srgbClr val="dbdb57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98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" name=""/>
            <p:cNvSpPr/>
            <p:nvPr/>
          </p:nvSpPr>
          <p:spPr>
            <a:xfrm rot="21480000">
              <a:off x="7008120" y="1734120"/>
              <a:ext cx="91440" cy="74160"/>
            </a:xfrm>
            <a:custGeom>
              <a:avLst/>
              <a:gdLst/>
              <a:ahLst/>
              <a:rect l="l" t="t" r="r" b="b"/>
              <a:pathLst>
                <a:path w="37" h="35">
                  <a:moveTo>
                    <a:pt x="37" y="15"/>
                  </a:moveTo>
                  <a:lnTo>
                    <a:pt x="29" y="15"/>
                  </a:lnTo>
                  <a:lnTo>
                    <a:pt x="18" y="0"/>
                  </a:lnTo>
                  <a:lnTo>
                    <a:pt x="11" y="10"/>
                  </a:lnTo>
                  <a:lnTo>
                    <a:pt x="1" y="7"/>
                  </a:lnTo>
                  <a:lnTo>
                    <a:pt x="0" y="15"/>
                  </a:lnTo>
                  <a:lnTo>
                    <a:pt x="5" y="22"/>
                  </a:lnTo>
                  <a:lnTo>
                    <a:pt x="5" y="29"/>
                  </a:lnTo>
                  <a:lnTo>
                    <a:pt x="11" y="35"/>
                  </a:lnTo>
                  <a:lnTo>
                    <a:pt x="18" y="29"/>
                  </a:lnTo>
                  <a:lnTo>
                    <a:pt x="31" y="33"/>
                  </a:lnTo>
                  <a:lnTo>
                    <a:pt x="37" y="15"/>
                  </a:lnTo>
                  <a:close/>
                </a:path>
              </a:pathLst>
            </a:custGeom>
            <a:gradFill rotWithShape="0">
              <a:gsLst>
                <a:gs pos="0">
                  <a:srgbClr val="ffff66"/>
                </a:gs>
                <a:gs pos="100000">
                  <a:srgbClr val="dbdb57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98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27360" bIns="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" name=""/>
            <p:cNvSpPr/>
            <p:nvPr/>
          </p:nvSpPr>
          <p:spPr>
            <a:xfrm rot="21480000">
              <a:off x="7224120" y="1913400"/>
              <a:ext cx="128160" cy="76320"/>
            </a:xfrm>
            <a:custGeom>
              <a:avLst/>
              <a:gdLst/>
              <a:ahLst/>
              <a:rect l="l" t="t" r="r" b="b"/>
              <a:pathLst>
                <a:path w="52" h="36">
                  <a:moveTo>
                    <a:pt x="7" y="0"/>
                  </a:moveTo>
                  <a:lnTo>
                    <a:pt x="0" y="3"/>
                  </a:lnTo>
                  <a:lnTo>
                    <a:pt x="19" y="21"/>
                  </a:lnTo>
                  <a:lnTo>
                    <a:pt x="26" y="21"/>
                  </a:lnTo>
                  <a:lnTo>
                    <a:pt x="46" y="36"/>
                  </a:lnTo>
                  <a:lnTo>
                    <a:pt x="52" y="30"/>
                  </a:lnTo>
                  <a:lnTo>
                    <a:pt x="47" y="14"/>
                  </a:lnTo>
                  <a:lnTo>
                    <a:pt x="46" y="6"/>
                  </a:lnTo>
                  <a:lnTo>
                    <a:pt x="31" y="6"/>
                  </a:lnTo>
                  <a:lnTo>
                    <a:pt x="19" y="0"/>
                  </a:lnTo>
                  <a:lnTo>
                    <a:pt x="7" y="0"/>
                  </a:lnTo>
                  <a:close/>
                </a:path>
              </a:pathLst>
            </a:custGeom>
            <a:gradFill rotWithShape="0">
              <a:gsLst>
                <a:gs pos="0">
                  <a:srgbClr val="ffff66"/>
                </a:gs>
                <a:gs pos="100000">
                  <a:srgbClr val="dbdb57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98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" name=""/>
            <p:cNvSpPr/>
            <p:nvPr/>
          </p:nvSpPr>
          <p:spPr>
            <a:xfrm rot="21480000">
              <a:off x="6955560" y="1968120"/>
              <a:ext cx="83520" cy="114840"/>
            </a:xfrm>
            <a:custGeom>
              <a:avLst/>
              <a:gdLst/>
              <a:ahLst/>
              <a:rect l="l" t="t" r="r" b="b"/>
              <a:pathLst>
                <a:path w="34" h="54">
                  <a:moveTo>
                    <a:pt x="30" y="0"/>
                  </a:moveTo>
                  <a:lnTo>
                    <a:pt x="34" y="10"/>
                  </a:lnTo>
                  <a:lnTo>
                    <a:pt x="17" y="36"/>
                  </a:lnTo>
                  <a:lnTo>
                    <a:pt x="18" y="43"/>
                  </a:lnTo>
                  <a:lnTo>
                    <a:pt x="9" y="54"/>
                  </a:lnTo>
                  <a:lnTo>
                    <a:pt x="0" y="45"/>
                  </a:lnTo>
                  <a:lnTo>
                    <a:pt x="4" y="38"/>
                  </a:lnTo>
                  <a:lnTo>
                    <a:pt x="6" y="22"/>
                  </a:lnTo>
                  <a:lnTo>
                    <a:pt x="13" y="12"/>
                  </a:lnTo>
                  <a:lnTo>
                    <a:pt x="4" y="4"/>
                  </a:lnTo>
                  <a:lnTo>
                    <a:pt x="10" y="0"/>
                  </a:lnTo>
                  <a:lnTo>
                    <a:pt x="20" y="6"/>
                  </a:lnTo>
                  <a:lnTo>
                    <a:pt x="30" y="0"/>
                  </a:lnTo>
                  <a:close/>
                </a:path>
              </a:pathLst>
            </a:custGeom>
            <a:gradFill rotWithShape="0">
              <a:gsLst>
                <a:gs pos="0">
                  <a:srgbClr val="ffff66"/>
                </a:gs>
                <a:gs pos="100000">
                  <a:srgbClr val="dbdb57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98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" name=""/>
            <p:cNvSpPr/>
            <p:nvPr/>
          </p:nvSpPr>
          <p:spPr>
            <a:xfrm rot="21480000">
              <a:off x="7000200" y="2039760"/>
              <a:ext cx="69120" cy="106920"/>
            </a:xfrm>
            <a:custGeom>
              <a:avLst/>
              <a:gdLst/>
              <a:ahLst/>
              <a:rect l="l" t="t" r="r" b="b"/>
              <a:pathLst>
                <a:path w="28" h="50">
                  <a:moveTo>
                    <a:pt x="25" y="0"/>
                  </a:moveTo>
                  <a:lnTo>
                    <a:pt x="19" y="0"/>
                  </a:lnTo>
                  <a:lnTo>
                    <a:pt x="19" y="3"/>
                  </a:lnTo>
                  <a:lnTo>
                    <a:pt x="19" y="6"/>
                  </a:lnTo>
                  <a:lnTo>
                    <a:pt x="19" y="9"/>
                  </a:lnTo>
                  <a:lnTo>
                    <a:pt x="13" y="19"/>
                  </a:lnTo>
                  <a:lnTo>
                    <a:pt x="5" y="27"/>
                  </a:lnTo>
                  <a:lnTo>
                    <a:pt x="7" y="33"/>
                  </a:lnTo>
                  <a:lnTo>
                    <a:pt x="0" y="42"/>
                  </a:lnTo>
                  <a:lnTo>
                    <a:pt x="7" y="50"/>
                  </a:lnTo>
                  <a:lnTo>
                    <a:pt x="25" y="23"/>
                  </a:lnTo>
                  <a:lnTo>
                    <a:pt x="25" y="16"/>
                  </a:lnTo>
                  <a:lnTo>
                    <a:pt x="28" y="9"/>
                  </a:lnTo>
                  <a:lnTo>
                    <a:pt x="25" y="0"/>
                  </a:lnTo>
                  <a:close/>
                </a:path>
              </a:pathLst>
            </a:custGeom>
            <a:gradFill rotWithShape="0">
              <a:gsLst>
                <a:gs pos="0">
                  <a:srgbClr val="ffff66"/>
                </a:gs>
                <a:gs pos="100000">
                  <a:srgbClr val="dbdb57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98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" name=""/>
            <p:cNvSpPr/>
            <p:nvPr/>
          </p:nvSpPr>
          <p:spPr>
            <a:xfrm rot="21480000">
              <a:off x="6776640" y="2176920"/>
              <a:ext cx="100800" cy="151200"/>
            </a:xfrm>
            <a:custGeom>
              <a:avLst/>
              <a:gdLst/>
              <a:ahLst/>
              <a:rect l="l" t="t" r="r" b="b"/>
              <a:pathLst>
                <a:path w="41" h="71">
                  <a:moveTo>
                    <a:pt x="26" y="2"/>
                  </a:moveTo>
                  <a:lnTo>
                    <a:pt x="23" y="4"/>
                  </a:lnTo>
                  <a:lnTo>
                    <a:pt x="16" y="0"/>
                  </a:lnTo>
                  <a:lnTo>
                    <a:pt x="4" y="2"/>
                  </a:lnTo>
                  <a:lnTo>
                    <a:pt x="4" y="18"/>
                  </a:lnTo>
                  <a:lnTo>
                    <a:pt x="11" y="20"/>
                  </a:lnTo>
                  <a:lnTo>
                    <a:pt x="11" y="14"/>
                  </a:lnTo>
                  <a:lnTo>
                    <a:pt x="21" y="25"/>
                  </a:lnTo>
                  <a:lnTo>
                    <a:pt x="18" y="35"/>
                  </a:lnTo>
                  <a:lnTo>
                    <a:pt x="10" y="41"/>
                  </a:lnTo>
                  <a:lnTo>
                    <a:pt x="6" y="56"/>
                  </a:lnTo>
                  <a:lnTo>
                    <a:pt x="0" y="64"/>
                  </a:lnTo>
                  <a:lnTo>
                    <a:pt x="8" y="71"/>
                  </a:lnTo>
                  <a:lnTo>
                    <a:pt x="29" y="58"/>
                  </a:lnTo>
                  <a:lnTo>
                    <a:pt x="21" y="48"/>
                  </a:lnTo>
                  <a:lnTo>
                    <a:pt x="26" y="31"/>
                  </a:lnTo>
                  <a:lnTo>
                    <a:pt x="38" y="23"/>
                  </a:lnTo>
                  <a:lnTo>
                    <a:pt x="41" y="11"/>
                  </a:lnTo>
                  <a:lnTo>
                    <a:pt x="26" y="2"/>
                  </a:lnTo>
                  <a:close/>
                </a:path>
              </a:pathLst>
            </a:custGeom>
            <a:gradFill rotWithShape="0">
              <a:gsLst>
                <a:gs pos="0">
                  <a:srgbClr val="ffff66"/>
                </a:gs>
                <a:gs pos="100000">
                  <a:srgbClr val="dbdb57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98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" name=""/>
            <p:cNvSpPr/>
            <p:nvPr/>
          </p:nvSpPr>
          <p:spPr>
            <a:xfrm rot="21480000">
              <a:off x="6837480" y="2259000"/>
              <a:ext cx="61200" cy="89280"/>
            </a:xfrm>
            <a:custGeom>
              <a:avLst/>
              <a:gdLst/>
              <a:ahLst/>
              <a:rect l="l" t="t" r="r" b="b"/>
              <a:pathLst>
                <a:path w="25" h="42">
                  <a:moveTo>
                    <a:pt x="15" y="0"/>
                  </a:moveTo>
                  <a:lnTo>
                    <a:pt x="25" y="10"/>
                  </a:lnTo>
                  <a:lnTo>
                    <a:pt x="19" y="21"/>
                  </a:lnTo>
                  <a:lnTo>
                    <a:pt x="18" y="31"/>
                  </a:lnTo>
                  <a:lnTo>
                    <a:pt x="6" y="42"/>
                  </a:lnTo>
                  <a:lnTo>
                    <a:pt x="0" y="34"/>
                  </a:lnTo>
                  <a:lnTo>
                    <a:pt x="6" y="19"/>
                  </a:lnTo>
                  <a:lnTo>
                    <a:pt x="15" y="0"/>
                  </a:lnTo>
                  <a:close/>
                </a:path>
              </a:pathLst>
            </a:custGeom>
            <a:gradFill rotWithShape="0">
              <a:gsLst>
                <a:gs pos="0">
                  <a:srgbClr val="ffff66"/>
                </a:gs>
                <a:gs pos="100000">
                  <a:srgbClr val="dbdb57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98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2480" bIns="42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" name=""/>
            <p:cNvSpPr/>
            <p:nvPr/>
          </p:nvSpPr>
          <p:spPr>
            <a:xfrm rot="21480000">
              <a:off x="6943320" y="2171880"/>
              <a:ext cx="61200" cy="136440"/>
            </a:xfrm>
            <a:custGeom>
              <a:avLst/>
              <a:gdLst/>
              <a:ahLst/>
              <a:rect l="l" t="t" r="r" b="b"/>
              <a:pathLst>
                <a:path w="25" h="64">
                  <a:moveTo>
                    <a:pt x="11" y="0"/>
                  </a:moveTo>
                  <a:lnTo>
                    <a:pt x="23" y="11"/>
                  </a:lnTo>
                  <a:lnTo>
                    <a:pt x="21" y="20"/>
                  </a:lnTo>
                  <a:lnTo>
                    <a:pt x="17" y="27"/>
                  </a:lnTo>
                  <a:lnTo>
                    <a:pt x="23" y="43"/>
                  </a:lnTo>
                  <a:lnTo>
                    <a:pt x="25" y="52"/>
                  </a:lnTo>
                  <a:lnTo>
                    <a:pt x="18" y="61"/>
                  </a:lnTo>
                  <a:lnTo>
                    <a:pt x="7" y="64"/>
                  </a:lnTo>
                  <a:lnTo>
                    <a:pt x="0" y="49"/>
                  </a:lnTo>
                  <a:lnTo>
                    <a:pt x="5" y="37"/>
                  </a:lnTo>
                  <a:lnTo>
                    <a:pt x="11" y="27"/>
                  </a:lnTo>
                  <a:lnTo>
                    <a:pt x="11" y="14"/>
                  </a:lnTo>
                  <a:lnTo>
                    <a:pt x="11" y="0"/>
                  </a:lnTo>
                  <a:close/>
                </a:path>
              </a:pathLst>
            </a:custGeom>
            <a:gradFill rotWithShape="0">
              <a:gsLst>
                <a:gs pos="0">
                  <a:srgbClr val="ffff66"/>
                </a:gs>
                <a:gs pos="100000">
                  <a:srgbClr val="dbdb57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98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" name=""/>
            <p:cNvSpPr/>
            <p:nvPr/>
          </p:nvSpPr>
          <p:spPr>
            <a:xfrm rot="21480000">
              <a:off x="7063200" y="1954080"/>
              <a:ext cx="337680" cy="381600"/>
            </a:xfrm>
            <a:custGeom>
              <a:avLst/>
              <a:gdLst/>
              <a:ahLst/>
              <a:rect l="l" t="t" r="r" b="b"/>
              <a:pathLst>
                <a:path w="137" h="179">
                  <a:moveTo>
                    <a:pt x="39" y="2"/>
                  </a:moveTo>
                  <a:lnTo>
                    <a:pt x="25" y="16"/>
                  </a:lnTo>
                  <a:lnTo>
                    <a:pt x="18" y="6"/>
                  </a:lnTo>
                  <a:lnTo>
                    <a:pt x="17" y="0"/>
                  </a:lnTo>
                  <a:lnTo>
                    <a:pt x="5" y="2"/>
                  </a:lnTo>
                  <a:lnTo>
                    <a:pt x="0" y="13"/>
                  </a:lnTo>
                  <a:lnTo>
                    <a:pt x="9" y="27"/>
                  </a:lnTo>
                  <a:lnTo>
                    <a:pt x="12" y="45"/>
                  </a:lnTo>
                  <a:lnTo>
                    <a:pt x="25" y="66"/>
                  </a:lnTo>
                  <a:lnTo>
                    <a:pt x="37" y="76"/>
                  </a:lnTo>
                  <a:lnTo>
                    <a:pt x="34" y="83"/>
                  </a:lnTo>
                  <a:lnTo>
                    <a:pt x="37" y="89"/>
                  </a:lnTo>
                  <a:lnTo>
                    <a:pt x="37" y="97"/>
                  </a:lnTo>
                  <a:lnTo>
                    <a:pt x="53" y="97"/>
                  </a:lnTo>
                  <a:lnTo>
                    <a:pt x="67" y="114"/>
                  </a:lnTo>
                  <a:lnTo>
                    <a:pt x="64" y="118"/>
                  </a:lnTo>
                  <a:lnTo>
                    <a:pt x="61" y="128"/>
                  </a:lnTo>
                  <a:lnTo>
                    <a:pt x="51" y="128"/>
                  </a:lnTo>
                  <a:lnTo>
                    <a:pt x="39" y="126"/>
                  </a:lnTo>
                  <a:lnTo>
                    <a:pt x="31" y="132"/>
                  </a:lnTo>
                  <a:lnTo>
                    <a:pt x="34" y="146"/>
                  </a:lnTo>
                  <a:lnTo>
                    <a:pt x="43" y="164"/>
                  </a:lnTo>
                  <a:lnTo>
                    <a:pt x="64" y="179"/>
                  </a:lnTo>
                  <a:lnTo>
                    <a:pt x="83" y="165"/>
                  </a:lnTo>
                  <a:lnTo>
                    <a:pt x="82" y="152"/>
                  </a:lnTo>
                  <a:lnTo>
                    <a:pt x="80" y="143"/>
                  </a:lnTo>
                  <a:lnTo>
                    <a:pt x="82" y="131"/>
                  </a:lnTo>
                  <a:lnTo>
                    <a:pt x="90" y="132"/>
                  </a:lnTo>
                  <a:lnTo>
                    <a:pt x="98" y="122"/>
                  </a:lnTo>
                  <a:lnTo>
                    <a:pt x="107" y="121"/>
                  </a:lnTo>
                  <a:lnTo>
                    <a:pt x="117" y="107"/>
                  </a:lnTo>
                  <a:lnTo>
                    <a:pt x="103" y="95"/>
                  </a:lnTo>
                  <a:lnTo>
                    <a:pt x="94" y="104"/>
                  </a:lnTo>
                  <a:lnTo>
                    <a:pt x="90" y="107"/>
                  </a:lnTo>
                  <a:lnTo>
                    <a:pt x="80" y="95"/>
                  </a:lnTo>
                  <a:lnTo>
                    <a:pt x="87" y="87"/>
                  </a:lnTo>
                  <a:lnTo>
                    <a:pt x="94" y="95"/>
                  </a:lnTo>
                  <a:lnTo>
                    <a:pt x="101" y="83"/>
                  </a:lnTo>
                  <a:lnTo>
                    <a:pt x="113" y="83"/>
                  </a:lnTo>
                  <a:lnTo>
                    <a:pt x="119" y="97"/>
                  </a:lnTo>
                  <a:lnTo>
                    <a:pt x="128" y="101"/>
                  </a:lnTo>
                  <a:lnTo>
                    <a:pt x="137" y="91"/>
                  </a:lnTo>
                  <a:lnTo>
                    <a:pt x="117" y="70"/>
                  </a:lnTo>
                  <a:lnTo>
                    <a:pt x="120" y="62"/>
                  </a:lnTo>
                  <a:lnTo>
                    <a:pt x="113" y="60"/>
                  </a:lnTo>
                  <a:lnTo>
                    <a:pt x="120" y="45"/>
                  </a:lnTo>
                  <a:lnTo>
                    <a:pt x="109" y="46"/>
                  </a:lnTo>
                  <a:lnTo>
                    <a:pt x="88" y="54"/>
                  </a:lnTo>
                  <a:lnTo>
                    <a:pt x="88" y="72"/>
                  </a:lnTo>
                  <a:lnTo>
                    <a:pt x="80" y="69"/>
                  </a:lnTo>
                  <a:lnTo>
                    <a:pt x="73" y="75"/>
                  </a:lnTo>
                  <a:lnTo>
                    <a:pt x="55" y="72"/>
                  </a:lnTo>
                  <a:lnTo>
                    <a:pt x="51" y="60"/>
                  </a:lnTo>
                  <a:lnTo>
                    <a:pt x="46" y="46"/>
                  </a:lnTo>
                  <a:lnTo>
                    <a:pt x="58" y="57"/>
                  </a:lnTo>
                  <a:lnTo>
                    <a:pt x="73" y="50"/>
                  </a:lnTo>
                  <a:lnTo>
                    <a:pt x="74" y="46"/>
                  </a:lnTo>
                  <a:lnTo>
                    <a:pt x="73" y="37"/>
                  </a:lnTo>
                  <a:lnTo>
                    <a:pt x="57" y="27"/>
                  </a:lnTo>
                  <a:lnTo>
                    <a:pt x="49" y="25"/>
                  </a:lnTo>
                  <a:lnTo>
                    <a:pt x="51" y="15"/>
                  </a:lnTo>
                  <a:lnTo>
                    <a:pt x="51" y="6"/>
                  </a:lnTo>
                  <a:lnTo>
                    <a:pt x="39" y="2"/>
                  </a:lnTo>
                  <a:close/>
                </a:path>
              </a:pathLst>
            </a:custGeom>
            <a:gradFill rotWithShape="0">
              <a:gsLst>
                <a:gs pos="0">
                  <a:srgbClr val="ffff66"/>
                </a:gs>
                <a:gs pos="100000">
                  <a:srgbClr val="dbdb57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98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" name=""/>
            <p:cNvSpPr/>
            <p:nvPr/>
          </p:nvSpPr>
          <p:spPr>
            <a:xfrm rot="21480000">
              <a:off x="7019280" y="2162160"/>
              <a:ext cx="108000" cy="93600"/>
            </a:xfrm>
            <a:custGeom>
              <a:avLst/>
              <a:gdLst/>
              <a:ahLst/>
              <a:rect l="l" t="t" r="r" b="b"/>
              <a:pathLst>
                <a:path w="44" h="44">
                  <a:moveTo>
                    <a:pt x="39" y="0"/>
                  </a:moveTo>
                  <a:lnTo>
                    <a:pt x="44" y="5"/>
                  </a:lnTo>
                  <a:lnTo>
                    <a:pt x="44" y="14"/>
                  </a:lnTo>
                  <a:lnTo>
                    <a:pt x="43" y="23"/>
                  </a:lnTo>
                  <a:lnTo>
                    <a:pt x="21" y="38"/>
                  </a:lnTo>
                  <a:lnTo>
                    <a:pt x="9" y="44"/>
                  </a:lnTo>
                  <a:lnTo>
                    <a:pt x="0" y="34"/>
                  </a:lnTo>
                  <a:lnTo>
                    <a:pt x="8" y="21"/>
                  </a:lnTo>
                  <a:lnTo>
                    <a:pt x="18" y="14"/>
                  </a:lnTo>
                  <a:lnTo>
                    <a:pt x="39" y="0"/>
                  </a:lnTo>
                  <a:close/>
                </a:path>
              </a:pathLst>
            </a:custGeom>
            <a:gradFill rotWithShape="0">
              <a:gsLst>
                <a:gs pos="0">
                  <a:srgbClr val="ffff66"/>
                </a:gs>
                <a:gs pos="100000">
                  <a:srgbClr val="dbdb57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98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32" name=""/>
          <p:cNvSpPr/>
          <p:nvPr/>
        </p:nvSpPr>
        <p:spPr>
          <a:xfrm rot="21480000">
            <a:off x="4902120" y="5422680"/>
            <a:ext cx="147600" cy="233280"/>
          </a:xfrm>
          <a:custGeom>
            <a:avLst/>
            <a:gdLst/>
            <a:ahLst/>
            <a:rect l="l" t="t" r="r" b="b"/>
            <a:pathLst>
              <a:path w="60" h="109">
                <a:moveTo>
                  <a:pt x="60" y="0"/>
                </a:moveTo>
                <a:lnTo>
                  <a:pt x="40" y="22"/>
                </a:lnTo>
                <a:lnTo>
                  <a:pt x="17" y="22"/>
                </a:lnTo>
                <a:lnTo>
                  <a:pt x="0" y="37"/>
                </a:lnTo>
                <a:lnTo>
                  <a:pt x="3" y="56"/>
                </a:lnTo>
                <a:lnTo>
                  <a:pt x="3" y="86"/>
                </a:lnTo>
                <a:lnTo>
                  <a:pt x="17" y="109"/>
                </a:lnTo>
                <a:lnTo>
                  <a:pt x="33" y="103"/>
                </a:lnTo>
                <a:lnTo>
                  <a:pt x="37" y="89"/>
                </a:lnTo>
                <a:lnTo>
                  <a:pt x="54" y="59"/>
                </a:lnTo>
                <a:lnTo>
                  <a:pt x="54" y="43"/>
                </a:lnTo>
                <a:lnTo>
                  <a:pt x="60" y="0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c100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 rot="21480000">
            <a:off x="3335400" y="3960360"/>
            <a:ext cx="1690560" cy="1436760"/>
          </a:xfrm>
          <a:custGeom>
            <a:avLst/>
            <a:gdLst/>
            <a:ahLst/>
            <a:rect l="l" t="t" r="r" b="b"/>
            <a:pathLst>
              <a:path w="685" h="672">
                <a:moveTo>
                  <a:pt x="11" y="95"/>
                </a:moveTo>
                <a:lnTo>
                  <a:pt x="17" y="112"/>
                </a:lnTo>
                <a:lnTo>
                  <a:pt x="11" y="125"/>
                </a:lnTo>
                <a:lnTo>
                  <a:pt x="9" y="129"/>
                </a:lnTo>
                <a:lnTo>
                  <a:pt x="0" y="126"/>
                </a:lnTo>
                <a:lnTo>
                  <a:pt x="3" y="134"/>
                </a:lnTo>
                <a:lnTo>
                  <a:pt x="3" y="143"/>
                </a:lnTo>
                <a:lnTo>
                  <a:pt x="11" y="156"/>
                </a:lnTo>
                <a:lnTo>
                  <a:pt x="27" y="152"/>
                </a:lnTo>
                <a:lnTo>
                  <a:pt x="46" y="174"/>
                </a:lnTo>
                <a:lnTo>
                  <a:pt x="54" y="188"/>
                </a:lnTo>
                <a:lnTo>
                  <a:pt x="66" y="199"/>
                </a:lnTo>
                <a:lnTo>
                  <a:pt x="82" y="199"/>
                </a:lnTo>
                <a:lnTo>
                  <a:pt x="88" y="212"/>
                </a:lnTo>
                <a:lnTo>
                  <a:pt x="101" y="224"/>
                </a:lnTo>
                <a:lnTo>
                  <a:pt x="109" y="225"/>
                </a:lnTo>
                <a:lnTo>
                  <a:pt x="112" y="231"/>
                </a:lnTo>
                <a:lnTo>
                  <a:pt x="107" y="241"/>
                </a:lnTo>
                <a:lnTo>
                  <a:pt x="107" y="251"/>
                </a:lnTo>
                <a:lnTo>
                  <a:pt x="104" y="260"/>
                </a:lnTo>
                <a:lnTo>
                  <a:pt x="101" y="278"/>
                </a:lnTo>
                <a:lnTo>
                  <a:pt x="115" y="294"/>
                </a:lnTo>
                <a:lnTo>
                  <a:pt x="131" y="306"/>
                </a:lnTo>
                <a:lnTo>
                  <a:pt x="131" y="314"/>
                </a:lnTo>
                <a:lnTo>
                  <a:pt x="128" y="343"/>
                </a:lnTo>
                <a:lnTo>
                  <a:pt x="125" y="366"/>
                </a:lnTo>
                <a:lnTo>
                  <a:pt x="128" y="376"/>
                </a:lnTo>
                <a:lnTo>
                  <a:pt x="141" y="387"/>
                </a:lnTo>
                <a:lnTo>
                  <a:pt x="141" y="406"/>
                </a:lnTo>
                <a:lnTo>
                  <a:pt x="141" y="420"/>
                </a:lnTo>
                <a:lnTo>
                  <a:pt x="127" y="400"/>
                </a:lnTo>
                <a:lnTo>
                  <a:pt x="119" y="387"/>
                </a:lnTo>
                <a:lnTo>
                  <a:pt x="113" y="390"/>
                </a:lnTo>
                <a:lnTo>
                  <a:pt x="116" y="400"/>
                </a:lnTo>
                <a:lnTo>
                  <a:pt x="112" y="412"/>
                </a:lnTo>
                <a:lnTo>
                  <a:pt x="103" y="424"/>
                </a:lnTo>
                <a:lnTo>
                  <a:pt x="97" y="432"/>
                </a:lnTo>
                <a:lnTo>
                  <a:pt x="104" y="439"/>
                </a:lnTo>
                <a:lnTo>
                  <a:pt x="100" y="449"/>
                </a:lnTo>
                <a:lnTo>
                  <a:pt x="88" y="460"/>
                </a:lnTo>
                <a:lnTo>
                  <a:pt x="87" y="470"/>
                </a:lnTo>
                <a:lnTo>
                  <a:pt x="79" y="482"/>
                </a:lnTo>
                <a:lnTo>
                  <a:pt x="62" y="503"/>
                </a:lnTo>
                <a:lnTo>
                  <a:pt x="51" y="525"/>
                </a:lnTo>
                <a:lnTo>
                  <a:pt x="51" y="528"/>
                </a:lnTo>
                <a:lnTo>
                  <a:pt x="57" y="535"/>
                </a:lnTo>
                <a:lnTo>
                  <a:pt x="50" y="545"/>
                </a:lnTo>
                <a:lnTo>
                  <a:pt x="52" y="557"/>
                </a:lnTo>
                <a:lnTo>
                  <a:pt x="63" y="572"/>
                </a:lnTo>
                <a:lnTo>
                  <a:pt x="104" y="595"/>
                </a:lnTo>
                <a:lnTo>
                  <a:pt x="134" y="621"/>
                </a:lnTo>
                <a:lnTo>
                  <a:pt x="145" y="618"/>
                </a:lnTo>
                <a:lnTo>
                  <a:pt x="160" y="612"/>
                </a:lnTo>
                <a:lnTo>
                  <a:pt x="212" y="633"/>
                </a:lnTo>
                <a:lnTo>
                  <a:pt x="219" y="640"/>
                </a:lnTo>
                <a:lnTo>
                  <a:pt x="223" y="654"/>
                </a:lnTo>
                <a:lnTo>
                  <a:pt x="232" y="659"/>
                </a:lnTo>
                <a:lnTo>
                  <a:pt x="244" y="660"/>
                </a:lnTo>
                <a:lnTo>
                  <a:pt x="262" y="670"/>
                </a:lnTo>
                <a:lnTo>
                  <a:pt x="291" y="672"/>
                </a:lnTo>
                <a:lnTo>
                  <a:pt x="301" y="660"/>
                </a:lnTo>
                <a:lnTo>
                  <a:pt x="303" y="647"/>
                </a:lnTo>
                <a:lnTo>
                  <a:pt x="303" y="633"/>
                </a:lnTo>
                <a:lnTo>
                  <a:pt x="316" y="621"/>
                </a:lnTo>
                <a:lnTo>
                  <a:pt x="342" y="607"/>
                </a:lnTo>
                <a:lnTo>
                  <a:pt x="353" y="606"/>
                </a:lnTo>
                <a:lnTo>
                  <a:pt x="367" y="599"/>
                </a:lnTo>
                <a:lnTo>
                  <a:pt x="379" y="599"/>
                </a:lnTo>
                <a:lnTo>
                  <a:pt x="392" y="607"/>
                </a:lnTo>
                <a:lnTo>
                  <a:pt x="402" y="619"/>
                </a:lnTo>
                <a:lnTo>
                  <a:pt x="414" y="619"/>
                </a:lnTo>
                <a:lnTo>
                  <a:pt x="425" y="621"/>
                </a:lnTo>
                <a:lnTo>
                  <a:pt x="444" y="624"/>
                </a:lnTo>
                <a:lnTo>
                  <a:pt x="458" y="640"/>
                </a:lnTo>
                <a:lnTo>
                  <a:pt x="469" y="649"/>
                </a:lnTo>
                <a:lnTo>
                  <a:pt x="487" y="654"/>
                </a:lnTo>
                <a:lnTo>
                  <a:pt x="501" y="663"/>
                </a:lnTo>
                <a:lnTo>
                  <a:pt x="509" y="664"/>
                </a:lnTo>
                <a:lnTo>
                  <a:pt x="528" y="644"/>
                </a:lnTo>
                <a:lnTo>
                  <a:pt x="542" y="640"/>
                </a:lnTo>
                <a:lnTo>
                  <a:pt x="552" y="633"/>
                </a:lnTo>
                <a:lnTo>
                  <a:pt x="566" y="621"/>
                </a:lnTo>
                <a:lnTo>
                  <a:pt x="585" y="621"/>
                </a:lnTo>
                <a:lnTo>
                  <a:pt x="584" y="597"/>
                </a:lnTo>
                <a:lnTo>
                  <a:pt x="581" y="590"/>
                </a:lnTo>
                <a:lnTo>
                  <a:pt x="572" y="578"/>
                </a:lnTo>
                <a:lnTo>
                  <a:pt x="565" y="581"/>
                </a:lnTo>
                <a:lnTo>
                  <a:pt x="558" y="578"/>
                </a:lnTo>
                <a:lnTo>
                  <a:pt x="552" y="569"/>
                </a:lnTo>
                <a:lnTo>
                  <a:pt x="551" y="545"/>
                </a:lnTo>
                <a:lnTo>
                  <a:pt x="564" y="529"/>
                </a:lnTo>
                <a:lnTo>
                  <a:pt x="554" y="518"/>
                </a:lnTo>
                <a:lnTo>
                  <a:pt x="554" y="512"/>
                </a:lnTo>
                <a:lnTo>
                  <a:pt x="573" y="491"/>
                </a:lnTo>
                <a:lnTo>
                  <a:pt x="573" y="484"/>
                </a:lnTo>
                <a:lnTo>
                  <a:pt x="570" y="460"/>
                </a:lnTo>
                <a:lnTo>
                  <a:pt x="582" y="449"/>
                </a:lnTo>
                <a:lnTo>
                  <a:pt x="572" y="435"/>
                </a:lnTo>
                <a:lnTo>
                  <a:pt x="572" y="425"/>
                </a:lnTo>
                <a:lnTo>
                  <a:pt x="570" y="408"/>
                </a:lnTo>
                <a:lnTo>
                  <a:pt x="565" y="403"/>
                </a:lnTo>
                <a:lnTo>
                  <a:pt x="554" y="403"/>
                </a:lnTo>
                <a:lnTo>
                  <a:pt x="542" y="406"/>
                </a:lnTo>
                <a:lnTo>
                  <a:pt x="540" y="409"/>
                </a:lnTo>
                <a:lnTo>
                  <a:pt x="533" y="416"/>
                </a:lnTo>
                <a:lnTo>
                  <a:pt x="523" y="420"/>
                </a:lnTo>
                <a:lnTo>
                  <a:pt x="520" y="409"/>
                </a:lnTo>
                <a:lnTo>
                  <a:pt x="527" y="402"/>
                </a:lnTo>
                <a:lnTo>
                  <a:pt x="531" y="395"/>
                </a:lnTo>
                <a:lnTo>
                  <a:pt x="531" y="387"/>
                </a:lnTo>
                <a:lnTo>
                  <a:pt x="548" y="369"/>
                </a:lnTo>
                <a:lnTo>
                  <a:pt x="558" y="365"/>
                </a:lnTo>
                <a:lnTo>
                  <a:pt x="560" y="351"/>
                </a:lnTo>
                <a:lnTo>
                  <a:pt x="570" y="339"/>
                </a:lnTo>
                <a:lnTo>
                  <a:pt x="598" y="318"/>
                </a:lnTo>
                <a:lnTo>
                  <a:pt x="607" y="318"/>
                </a:lnTo>
                <a:lnTo>
                  <a:pt x="610" y="309"/>
                </a:lnTo>
                <a:lnTo>
                  <a:pt x="621" y="300"/>
                </a:lnTo>
                <a:lnTo>
                  <a:pt x="628" y="300"/>
                </a:lnTo>
                <a:lnTo>
                  <a:pt x="632" y="294"/>
                </a:lnTo>
                <a:lnTo>
                  <a:pt x="637" y="290"/>
                </a:lnTo>
                <a:lnTo>
                  <a:pt x="644" y="279"/>
                </a:lnTo>
                <a:lnTo>
                  <a:pt x="651" y="260"/>
                </a:lnTo>
                <a:lnTo>
                  <a:pt x="652" y="250"/>
                </a:lnTo>
                <a:lnTo>
                  <a:pt x="652" y="239"/>
                </a:lnTo>
                <a:lnTo>
                  <a:pt x="662" y="227"/>
                </a:lnTo>
                <a:lnTo>
                  <a:pt x="677" y="219"/>
                </a:lnTo>
                <a:lnTo>
                  <a:pt x="685" y="210"/>
                </a:lnTo>
                <a:lnTo>
                  <a:pt x="685" y="207"/>
                </a:lnTo>
                <a:lnTo>
                  <a:pt x="672" y="197"/>
                </a:lnTo>
                <a:lnTo>
                  <a:pt x="665" y="194"/>
                </a:lnTo>
                <a:lnTo>
                  <a:pt x="646" y="191"/>
                </a:lnTo>
                <a:lnTo>
                  <a:pt x="623" y="188"/>
                </a:lnTo>
                <a:lnTo>
                  <a:pt x="615" y="187"/>
                </a:lnTo>
                <a:lnTo>
                  <a:pt x="607" y="183"/>
                </a:lnTo>
                <a:lnTo>
                  <a:pt x="598" y="175"/>
                </a:lnTo>
                <a:lnTo>
                  <a:pt x="591" y="162"/>
                </a:lnTo>
                <a:lnTo>
                  <a:pt x="585" y="153"/>
                </a:lnTo>
                <a:lnTo>
                  <a:pt x="577" y="150"/>
                </a:lnTo>
                <a:lnTo>
                  <a:pt x="566" y="146"/>
                </a:lnTo>
                <a:lnTo>
                  <a:pt x="562" y="145"/>
                </a:lnTo>
                <a:lnTo>
                  <a:pt x="548" y="133"/>
                </a:lnTo>
                <a:lnTo>
                  <a:pt x="532" y="119"/>
                </a:lnTo>
                <a:lnTo>
                  <a:pt x="521" y="107"/>
                </a:lnTo>
                <a:lnTo>
                  <a:pt x="510" y="103"/>
                </a:lnTo>
                <a:lnTo>
                  <a:pt x="504" y="97"/>
                </a:lnTo>
                <a:lnTo>
                  <a:pt x="498" y="85"/>
                </a:lnTo>
                <a:lnTo>
                  <a:pt x="484" y="68"/>
                </a:lnTo>
                <a:lnTo>
                  <a:pt x="481" y="56"/>
                </a:lnTo>
                <a:lnTo>
                  <a:pt x="469" y="45"/>
                </a:lnTo>
                <a:lnTo>
                  <a:pt x="464" y="34"/>
                </a:lnTo>
                <a:lnTo>
                  <a:pt x="458" y="26"/>
                </a:lnTo>
                <a:lnTo>
                  <a:pt x="446" y="18"/>
                </a:lnTo>
                <a:lnTo>
                  <a:pt x="434" y="4"/>
                </a:lnTo>
                <a:lnTo>
                  <a:pt x="425" y="0"/>
                </a:lnTo>
                <a:lnTo>
                  <a:pt x="398" y="1"/>
                </a:lnTo>
                <a:lnTo>
                  <a:pt x="389" y="1"/>
                </a:lnTo>
                <a:lnTo>
                  <a:pt x="376" y="10"/>
                </a:lnTo>
                <a:lnTo>
                  <a:pt x="383" y="19"/>
                </a:lnTo>
                <a:lnTo>
                  <a:pt x="373" y="31"/>
                </a:lnTo>
                <a:lnTo>
                  <a:pt x="348" y="63"/>
                </a:lnTo>
                <a:lnTo>
                  <a:pt x="335" y="70"/>
                </a:lnTo>
                <a:lnTo>
                  <a:pt x="301" y="74"/>
                </a:lnTo>
                <a:lnTo>
                  <a:pt x="285" y="78"/>
                </a:lnTo>
                <a:lnTo>
                  <a:pt x="277" y="85"/>
                </a:lnTo>
                <a:lnTo>
                  <a:pt x="273" y="93"/>
                </a:lnTo>
                <a:lnTo>
                  <a:pt x="260" y="89"/>
                </a:lnTo>
                <a:lnTo>
                  <a:pt x="239" y="93"/>
                </a:lnTo>
                <a:lnTo>
                  <a:pt x="225" y="91"/>
                </a:lnTo>
                <a:lnTo>
                  <a:pt x="213" y="83"/>
                </a:lnTo>
                <a:lnTo>
                  <a:pt x="204" y="74"/>
                </a:lnTo>
                <a:lnTo>
                  <a:pt x="197" y="70"/>
                </a:lnTo>
                <a:lnTo>
                  <a:pt x="203" y="62"/>
                </a:lnTo>
                <a:lnTo>
                  <a:pt x="194" y="52"/>
                </a:lnTo>
                <a:lnTo>
                  <a:pt x="185" y="51"/>
                </a:lnTo>
                <a:lnTo>
                  <a:pt x="178" y="50"/>
                </a:lnTo>
                <a:lnTo>
                  <a:pt x="177" y="52"/>
                </a:lnTo>
                <a:lnTo>
                  <a:pt x="183" y="59"/>
                </a:lnTo>
                <a:lnTo>
                  <a:pt x="179" y="64"/>
                </a:lnTo>
                <a:lnTo>
                  <a:pt x="183" y="75"/>
                </a:lnTo>
                <a:lnTo>
                  <a:pt x="185" y="85"/>
                </a:lnTo>
                <a:lnTo>
                  <a:pt x="185" y="95"/>
                </a:lnTo>
                <a:lnTo>
                  <a:pt x="183" y="96"/>
                </a:lnTo>
                <a:lnTo>
                  <a:pt x="177" y="101"/>
                </a:lnTo>
                <a:lnTo>
                  <a:pt x="175" y="109"/>
                </a:lnTo>
                <a:lnTo>
                  <a:pt x="175" y="119"/>
                </a:lnTo>
                <a:lnTo>
                  <a:pt x="173" y="125"/>
                </a:lnTo>
                <a:lnTo>
                  <a:pt x="164" y="122"/>
                </a:lnTo>
                <a:lnTo>
                  <a:pt x="152" y="116"/>
                </a:lnTo>
                <a:lnTo>
                  <a:pt x="145" y="122"/>
                </a:lnTo>
                <a:lnTo>
                  <a:pt x="133" y="115"/>
                </a:lnTo>
                <a:lnTo>
                  <a:pt x="127" y="113"/>
                </a:lnTo>
                <a:lnTo>
                  <a:pt x="119" y="119"/>
                </a:lnTo>
                <a:lnTo>
                  <a:pt x="112" y="119"/>
                </a:lnTo>
                <a:lnTo>
                  <a:pt x="112" y="113"/>
                </a:lnTo>
                <a:lnTo>
                  <a:pt x="83" y="85"/>
                </a:lnTo>
                <a:lnTo>
                  <a:pt x="76" y="85"/>
                </a:lnTo>
                <a:lnTo>
                  <a:pt x="71" y="89"/>
                </a:lnTo>
                <a:lnTo>
                  <a:pt x="60" y="95"/>
                </a:lnTo>
                <a:lnTo>
                  <a:pt x="52" y="96"/>
                </a:lnTo>
                <a:lnTo>
                  <a:pt x="45" y="88"/>
                </a:lnTo>
                <a:lnTo>
                  <a:pt x="25" y="88"/>
                </a:lnTo>
                <a:lnTo>
                  <a:pt x="11" y="95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db00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 rot="21480000">
            <a:off x="3293640" y="2496960"/>
            <a:ext cx="1001880" cy="1436760"/>
          </a:xfrm>
          <a:custGeom>
            <a:avLst/>
            <a:gdLst/>
            <a:ahLst/>
            <a:rect l="l" t="t" r="r" b="b"/>
            <a:pathLst>
              <a:path w="406" h="672">
                <a:moveTo>
                  <a:pt x="121" y="431"/>
                </a:moveTo>
                <a:lnTo>
                  <a:pt x="140" y="448"/>
                </a:lnTo>
                <a:lnTo>
                  <a:pt x="132" y="464"/>
                </a:lnTo>
                <a:lnTo>
                  <a:pt x="120" y="478"/>
                </a:lnTo>
                <a:lnTo>
                  <a:pt x="101" y="487"/>
                </a:lnTo>
                <a:lnTo>
                  <a:pt x="87" y="495"/>
                </a:lnTo>
                <a:lnTo>
                  <a:pt x="71" y="497"/>
                </a:lnTo>
                <a:lnTo>
                  <a:pt x="64" y="504"/>
                </a:lnTo>
                <a:lnTo>
                  <a:pt x="75" y="523"/>
                </a:lnTo>
                <a:lnTo>
                  <a:pt x="94" y="523"/>
                </a:lnTo>
                <a:lnTo>
                  <a:pt x="101" y="525"/>
                </a:lnTo>
                <a:lnTo>
                  <a:pt x="101" y="538"/>
                </a:lnTo>
                <a:lnTo>
                  <a:pt x="112" y="538"/>
                </a:lnTo>
                <a:lnTo>
                  <a:pt x="119" y="535"/>
                </a:lnTo>
                <a:lnTo>
                  <a:pt x="124" y="549"/>
                </a:lnTo>
                <a:lnTo>
                  <a:pt x="133" y="560"/>
                </a:lnTo>
                <a:lnTo>
                  <a:pt x="150" y="560"/>
                </a:lnTo>
                <a:lnTo>
                  <a:pt x="162" y="556"/>
                </a:lnTo>
                <a:lnTo>
                  <a:pt x="172" y="560"/>
                </a:lnTo>
                <a:lnTo>
                  <a:pt x="146" y="582"/>
                </a:lnTo>
                <a:lnTo>
                  <a:pt x="137" y="587"/>
                </a:lnTo>
                <a:lnTo>
                  <a:pt x="124" y="582"/>
                </a:lnTo>
                <a:lnTo>
                  <a:pt x="94" y="570"/>
                </a:lnTo>
                <a:lnTo>
                  <a:pt x="78" y="570"/>
                </a:lnTo>
                <a:lnTo>
                  <a:pt x="64" y="582"/>
                </a:lnTo>
                <a:lnTo>
                  <a:pt x="46" y="597"/>
                </a:lnTo>
                <a:lnTo>
                  <a:pt x="37" y="605"/>
                </a:lnTo>
                <a:lnTo>
                  <a:pt x="25" y="608"/>
                </a:lnTo>
                <a:lnTo>
                  <a:pt x="12" y="616"/>
                </a:lnTo>
                <a:lnTo>
                  <a:pt x="1" y="623"/>
                </a:lnTo>
                <a:lnTo>
                  <a:pt x="0" y="629"/>
                </a:lnTo>
                <a:lnTo>
                  <a:pt x="12" y="630"/>
                </a:lnTo>
                <a:lnTo>
                  <a:pt x="20" y="638"/>
                </a:lnTo>
                <a:lnTo>
                  <a:pt x="31" y="644"/>
                </a:lnTo>
                <a:lnTo>
                  <a:pt x="43" y="638"/>
                </a:lnTo>
                <a:lnTo>
                  <a:pt x="53" y="633"/>
                </a:lnTo>
                <a:lnTo>
                  <a:pt x="64" y="635"/>
                </a:lnTo>
                <a:lnTo>
                  <a:pt x="82" y="645"/>
                </a:lnTo>
                <a:lnTo>
                  <a:pt x="99" y="653"/>
                </a:lnTo>
                <a:lnTo>
                  <a:pt x="109" y="645"/>
                </a:lnTo>
                <a:lnTo>
                  <a:pt x="115" y="632"/>
                </a:lnTo>
                <a:lnTo>
                  <a:pt x="133" y="622"/>
                </a:lnTo>
                <a:lnTo>
                  <a:pt x="145" y="622"/>
                </a:lnTo>
                <a:lnTo>
                  <a:pt x="156" y="633"/>
                </a:lnTo>
                <a:lnTo>
                  <a:pt x="164" y="641"/>
                </a:lnTo>
                <a:lnTo>
                  <a:pt x="177" y="641"/>
                </a:lnTo>
                <a:lnTo>
                  <a:pt x="195" y="642"/>
                </a:lnTo>
                <a:lnTo>
                  <a:pt x="207" y="647"/>
                </a:lnTo>
                <a:lnTo>
                  <a:pt x="219" y="638"/>
                </a:lnTo>
                <a:lnTo>
                  <a:pt x="228" y="638"/>
                </a:lnTo>
                <a:lnTo>
                  <a:pt x="239" y="644"/>
                </a:lnTo>
                <a:lnTo>
                  <a:pt x="250" y="656"/>
                </a:lnTo>
                <a:lnTo>
                  <a:pt x="265" y="658"/>
                </a:lnTo>
                <a:lnTo>
                  <a:pt x="283" y="662"/>
                </a:lnTo>
                <a:lnTo>
                  <a:pt x="295" y="668"/>
                </a:lnTo>
                <a:lnTo>
                  <a:pt x="309" y="672"/>
                </a:lnTo>
                <a:lnTo>
                  <a:pt x="320" y="666"/>
                </a:lnTo>
                <a:lnTo>
                  <a:pt x="335" y="656"/>
                </a:lnTo>
                <a:lnTo>
                  <a:pt x="346" y="655"/>
                </a:lnTo>
                <a:lnTo>
                  <a:pt x="358" y="653"/>
                </a:lnTo>
                <a:lnTo>
                  <a:pt x="369" y="642"/>
                </a:lnTo>
                <a:lnTo>
                  <a:pt x="362" y="632"/>
                </a:lnTo>
                <a:lnTo>
                  <a:pt x="343" y="622"/>
                </a:lnTo>
                <a:lnTo>
                  <a:pt x="335" y="616"/>
                </a:lnTo>
                <a:lnTo>
                  <a:pt x="335" y="608"/>
                </a:lnTo>
                <a:lnTo>
                  <a:pt x="344" y="601"/>
                </a:lnTo>
                <a:lnTo>
                  <a:pt x="358" y="600"/>
                </a:lnTo>
                <a:lnTo>
                  <a:pt x="371" y="593"/>
                </a:lnTo>
                <a:lnTo>
                  <a:pt x="393" y="570"/>
                </a:lnTo>
                <a:lnTo>
                  <a:pt x="402" y="559"/>
                </a:lnTo>
                <a:lnTo>
                  <a:pt x="406" y="538"/>
                </a:lnTo>
                <a:lnTo>
                  <a:pt x="406" y="526"/>
                </a:lnTo>
                <a:lnTo>
                  <a:pt x="396" y="518"/>
                </a:lnTo>
                <a:lnTo>
                  <a:pt x="383" y="509"/>
                </a:lnTo>
                <a:lnTo>
                  <a:pt x="371" y="504"/>
                </a:lnTo>
                <a:lnTo>
                  <a:pt x="358" y="505"/>
                </a:lnTo>
                <a:lnTo>
                  <a:pt x="350" y="510"/>
                </a:lnTo>
                <a:lnTo>
                  <a:pt x="346" y="501"/>
                </a:lnTo>
                <a:lnTo>
                  <a:pt x="353" y="488"/>
                </a:lnTo>
                <a:lnTo>
                  <a:pt x="356" y="478"/>
                </a:lnTo>
                <a:lnTo>
                  <a:pt x="355" y="460"/>
                </a:lnTo>
                <a:lnTo>
                  <a:pt x="353" y="435"/>
                </a:lnTo>
                <a:lnTo>
                  <a:pt x="358" y="414"/>
                </a:lnTo>
                <a:lnTo>
                  <a:pt x="355" y="404"/>
                </a:lnTo>
                <a:lnTo>
                  <a:pt x="346" y="388"/>
                </a:lnTo>
                <a:lnTo>
                  <a:pt x="326" y="354"/>
                </a:lnTo>
                <a:lnTo>
                  <a:pt x="318" y="337"/>
                </a:lnTo>
                <a:lnTo>
                  <a:pt x="314" y="318"/>
                </a:lnTo>
                <a:lnTo>
                  <a:pt x="313" y="306"/>
                </a:lnTo>
                <a:lnTo>
                  <a:pt x="318" y="286"/>
                </a:lnTo>
                <a:lnTo>
                  <a:pt x="318" y="270"/>
                </a:lnTo>
                <a:lnTo>
                  <a:pt x="314" y="254"/>
                </a:lnTo>
                <a:lnTo>
                  <a:pt x="306" y="245"/>
                </a:lnTo>
                <a:lnTo>
                  <a:pt x="290" y="230"/>
                </a:lnTo>
                <a:lnTo>
                  <a:pt x="280" y="225"/>
                </a:lnTo>
                <a:lnTo>
                  <a:pt x="268" y="224"/>
                </a:lnTo>
                <a:lnTo>
                  <a:pt x="259" y="222"/>
                </a:lnTo>
                <a:lnTo>
                  <a:pt x="259" y="213"/>
                </a:lnTo>
                <a:lnTo>
                  <a:pt x="264" y="207"/>
                </a:lnTo>
                <a:lnTo>
                  <a:pt x="277" y="206"/>
                </a:lnTo>
                <a:lnTo>
                  <a:pt x="289" y="210"/>
                </a:lnTo>
                <a:lnTo>
                  <a:pt x="297" y="212"/>
                </a:lnTo>
                <a:lnTo>
                  <a:pt x="302" y="204"/>
                </a:lnTo>
                <a:lnTo>
                  <a:pt x="301" y="194"/>
                </a:lnTo>
                <a:lnTo>
                  <a:pt x="350" y="149"/>
                </a:lnTo>
                <a:lnTo>
                  <a:pt x="358" y="138"/>
                </a:lnTo>
                <a:lnTo>
                  <a:pt x="358" y="118"/>
                </a:lnTo>
                <a:lnTo>
                  <a:pt x="346" y="109"/>
                </a:lnTo>
                <a:lnTo>
                  <a:pt x="332" y="106"/>
                </a:lnTo>
                <a:lnTo>
                  <a:pt x="320" y="88"/>
                </a:lnTo>
                <a:lnTo>
                  <a:pt x="297" y="88"/>
                </a:lnTo>
                <a:lnTo>
                  <a:pt x="297" y="88"/>
                </a:lnTo>
                <a:lnTo>
                  <a:pt x="276" y="92"/>
                </a:lnTo>
                <a:lnTo>
                  <a:pt x="271" y="91"/>
                </a:lnTo>
                <a:lnTo>
                  <a:pt x="265" y="82"/>
                </a:lnTo>
                <a:lnTo>
                  <a:pt x="276" y="75"/>
                </a:lnTo>
                <a:lnTo>
                  <a:pt x="285" y="64"/>
                </a:lnTo>
                <a:lnTo>
                  <a:pt x="306" y="47"/>
                </a:lnTo>
                <a:lnTo>
                  <a:pt x="322" y="45"/>
                </a:lnTo>
                <a:lnTo>
                  <a:pt x="338" y="34"/>
                </a:lnTo>
                <a:lnTo>
                  <a:pt x="353" y="22"/>
                </a:lnTo>
                <a:lnTo>
                  <a:pt x="319" y="13"/>
                </a:lnTo>
                <a:lnTo>
                  <a:pt x="305" y="12"/>
                </a:lnTo>
                <a:lnTo>
                  <a:pt x="287" y="10"/>
                </a:lnTo>
                <a:lnTo>
                  <a:pt x="268" y="0"/>
                </a:lnTo>
                <a:lnTo>
                  <a:pt x="250" y="19"/>
                </a:lnTo>
                <a:lnTo>
                  <a:pt x="250" y="30"/>
                </a:lnTo>
                <a:lnTo>
                  <a:pt x="240" y="34"/>
                </a:lnTo>
                <a:lnTo>
                  <a:pt x="224" y="43"/>
                </a:lnTo>
                <a:lnTo>
                  <a:pt x="209" y="49"/>
                </a:lnTo>
                <a:lnTo>
                  <a:pt x="209" y="63"/>
                </a:lnTo>
                <a:lnTo>
                  <a:pt x="207" y="75"/>
                </a:lnTo>
                <a:lnTo>
                  <a:pt x="194" y="94"/>
                </a:lnTo>
                <a:lnTo>
                  <a:pt x="172" y="117"/>
                </a:lnTo>
                <a:lnTo>
                  <a:pt x="164" y="129"/>
                </a:lnTo>
                <a:lnTo>
                  <a:pt x="168" y="137"/>
                </a:lnTo>
                <a:lnTo>
                  <a:pt x="190" y="135"/>
                </a:lnTo>
                <a:lnTo>
                  <a:pt x="191" y="139"/>
                </a:lnTo>
                <a:lnTo>
                  <a:pt x="191" y="149"/>
                </a:lnTo>
                <a:lnTo>
                  <a:pt x="162" y="187"/>
                </a:lnTo>
                <a:lnTo>
                  <a:pt x="152" y="207"/>
                </a:lnTo>
                <a:lnTo>
                  <a:pt x="145" y="225"/>
                </a:lnTo>
                <a:lnTo>
                  <a:pt x="152" y="234"/>
                </a:lnTo>
                <a:lnTo>
                  <a:pt x="165" y="217"/>
                </a:lnTo>
                <a:lnTo>
                  <a:pt x="180" y="198"/>
                </a:lnTo>
                <a:lnTo>
                  <a:pt x="189" y="204"/>
                </a:lnTo>
                <a:lnTo>
                  <a:pt x="190" y="232"/>
                </a:lnTo>
                <a:lnTo>
                  <a:pt x="191" y="250"/>
                </a:lnTo>
                <a:lnTo>
                  <a:pt x="174" y="261"/>
                </a:lnTo>
                <a:lnTo>
                  <a:pt x="162" y="273"/>
                </a:lnTo>
                <a:lnTo>
                  <a:pt x="158" y="282"/>
                </a:lnTo>
                <a:lnTo>
                  <a:pt x="182" y="303"/>
                </a:lnTo>
                <a:lnTo>
                  <a:pt x="202" y="299"/>
                </a:lnTo>
                <a:lnTo>
                  <a:pt x="207" y="310"/>
                </a:lnTo>
                <a:lnTo>
                  <a:pt x="228" y="297"/>
                </a:lnTo>
                <a:lnTo>
                  <a:pt x="227" y="307"/>
                </a:lnTo>
                <a:lnTo>
                  <a:pt x="209" y="329"/>
                </a:lnTo>
                <a:lnTo>
                  <a:pt x="216" y="353"/>
                </a:lnTo>
                <a:lnTo>
                  <a:pt x="219" y="366"/>
                </a:lnTo>
                <a:lnTo>
                  <a:pt x="238" y="367"/>
                </a:lnTo>
                <a:lnTo>
                  <a:pt x="239" y="379"/>
                </a:lnTo>
                <a:lnTo>
                  <a:pt x="216" y="405"/>
                </a:lnTo>
                <a:lnTo>
                  <a:pt x="209" y="401"/>
                </a:lnTo>
                <a:lnTo>
                  <a:pt x="201" y="410"/>
                </a:lnTo>
                <a:lnTo>
                  <a:pt x="199" y="423"/>
                </a:lnTo>
                <a:lnTo>
                  <a:pt x="177" y="411"/>
                </a:lnTo>
                <a:lnTo>
                  <a:pt x="121" y="431"/>
                </a:lnTo>
                <a:close/>
              </a:path>
            </a:pathLst>
          </a:custGeom>
          <a:gradFill rotWithShape="0">
            <a:gsLst>
              <a:gs pos="0">
                <a:srgbClr val="00cc66"/>
              </a:gs>
              <a:gs pos="100000">
                <a:srgbClr val="005e2f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 rot="21480000">
            <a:off x="3681360" y="3220560"/>
            <a:ext cx="84240" cy="52560"/>
          </a:xfrm>
          <a:custGeom>
            <a:avLst/>
            <a:gdLst/>
            <a:ahLst/>
            <a:rect l="l" t="t" r="r" b="b"/>
            <a:pathLst>
              <a:path w="34" h="25">
                <a:moveTo>
                  <a:pt x="18" y="0"/>
                </a:moveTo>
                <a:lnTo>
                  <a:pt x="32" y="3"/>
                </a:lnTo>
                <a:lnTo>
                  <a:pt x="34" y="11"/>
                </a:lnTo>
                <a:lnTo>
                  <a:pt x="18" y="22"/>
                </a:lnTo>
                <a:lnTo>
                  <a:pt x="3" y="25"/>
                </a:lnTo>
                <a:lnTo>
                  <a:pt x="0" y="14"/>
                </a:lnTo>
                <a:lnTo>
                  <a:pt x="18" y="0"/>
                </a:lnTo>
                <a:close/>
              </a:path>
            </a:pathLst>
          </a:custGeom>
          <a:gradFill rotWithShape="0">
            <a:gsLst>
              <a:gs pos="0">
                <a:srgbClr val="00cc66"/>
              </a:gs>
              <a:gs pos="100000">
                <a:srgbClr val="005e2f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tIns="6840" bIns="6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 rot="21480000">
            <a:off x="3613320" y="2908080"/>
            <a:ext cx="82440" cy="50760"/>
          </a:xfrm>
          <a:custGeom>
            <a:avLst/>
            <a:gdLst/>
            <a:ahLst/>
            <a:rect l="l" t="t" r="r" b="b"/>
            <a:pathLst>
              <a:path w="33" h="24">
                <a:moveTo>
                  <a:pt x="27" y="0"/>
                </a:moveTo>
                <a:lnTo>
                  <a:pt x="33" y="12"/>
                </a:lnTo>
                <a:lnTo>
                  <a:pt x="16" y="20"/>
                </a:lnTo>
                <a:lnTo>
                  <a:pt x="3" y="24"/>
                </a:lnTo>
                <a:lnTo>
                  <a:pt x="0" y="12"/>
                </a:lnTo>
                <a:lnTo>
                  <a:pt x="6" y="5"/>
                </a:lnTo>
                <a:lnTo>
                  <a:pt x="27" y="0"/>
                </a:lnTo>
                <a:close/>
              </a:path>
            </a:pathLst>
          </a:custGeom>
          <a:gradFill rotWithShape="0">
            <a:gsLst>
              <a:gs pos="0">
                <a:srgbClr val="00cc66"/>
              </a:gs>
              <a:gs pos="100000">
                <a:srgbClr val="005e2f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tIns="5040" bIns="5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 rot="21480000">
            <a:off x="3711240" y="2619000"/>
            <a:ext cx="46080" cy="100080"/>
          </a:xfrm>
          <a:custGeom>
            <a:avLst/>
            <a:gdLst/>
            <a:ahLst/>
            <a:rect l="l" t="t" r="r" b="b"/>
            <a:pathLst>
              <a:path w="19" h="47">
                <a:moveTo>
                  <a:pt x="7" y="47"/>
                </a:moveTo>
                <a:lnTo>
                  <a:pt x="19" y="35"/>
                </a:lnTo>
                <a:lnTo>
                  <a:pt x="14" y="19"/>
                </a:lnTo>
                <a:lnTo>
                  <a:pt x="10" y="12"/>
                </a:lnTo>
                <a:lnTo>
                  <a:pt x="7" y="0"/>
                </a:lnTo>
                <a:lnTo>
                  <a:pt x="0" y="5"/>
                </a:lnTo>
                <a:lnTo>
                  <a:pt x="3" y="22"/>
                </a:lnTo>
                <a:lnTo>
                  <a:pt x="7" y="47"/>
                </a:lnTo>
                <a:close/>
              </a:path>
            </a:pathLst>
          </a:custGeom>
          <a:gradFill rotWithShape="0">
            <a:gsLst>
              <a:gs pos="0">
                <a:srgbClr val="00cc66"/>
              </a:gs>
              <a:gs pos="100000">
                <a:srgbClr val="005e2f"/>
              </a:gs>
            </a:gsLst>
            <a:lin ang="5400000"/>
          </a:gradFill>
          <a:ln w="0">
            <a:noFill/>
          </a:ln>
          <a:effectLst>
            <a:outerShdw dist="17819" dir="2700000" blurRad="0" rotWithShape="0">
              <a:srgbClr val="00793c"/>
            </a:outerShdw>
          </a:effectLst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 rot="21480000">
            <a:off x="3385800" y="2997360"/>
            <a:ext cx="216000" cy="188640"/>
          </a:xfrm>
          <a:custGeom>
            <a:avLst/>
            <a:gdLst/>
            <a:ahLst/>
            <a:rect l="l" t="t" r="r" b="b"/>
            <a:pathLst>
              <a:path w="88" h="89">
                <a:moveTo>
                  <a:pt x="31" y="0"/>
                </a:moveTo>
                <a:lnTo>
                  <a:pt x="51" y="0"/>
                </a:lnTo>
                <a:lnTo>
                  <a:pt x="66" y="3"/>
                </a:lnTo>
                <a:lnTo>
                  <a:pt x="76" y="18"/>
                </a:lnTo>
                <a:lnTo>
                  <a:pt x="86" y="40"/>
                </a:lnTo>
                <a:lnTo>
                  <a:pt x="88" y="60"/>
                </a:lnTo>
                <a:lnTo>
                  <a:pt x="77" y="70"/>
                </a:lnTo>
                <a:lnTo>
                  <a:pt x="74" y="84"/>
                </a:lnTo>
                <a:lnTo>
                  <a:pt x="64" y="89"/>
                </a:lnTo>
                <a:lnTo>
                  <a:pt x="55" y="77"/>
                </a:lnTo>
                <a:lnTo>
                  <a:pt x="45" y="55"/>
                </a:lnTo>
                <a:lnTo>
                  <a:pt x="39" y="47"/>
                </a:lnTo>
                <a:lnTo>
                  <a:pt x="21" y="45"/>
                </a:lnTo>
                <a:lnTo>
                  <a:pt x="0" y="22"/>
                </a:lnTo>
                <a:lnTo>
                  <a:pt x="31" y="0"/>
                </a:lnTo>
                <a:close/>
              </a:path>
            </a:pathLst>
          </a:cu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 rot="21480000">
            <a:off x="3708360" y="2526840"/>
            <a:ext cx="109440" cy="71640"/>
          </a:xfrm>
          <a:custGeom>
            <a:avLst/>
            <a:gdLst/>
            <a:ahLst/>
            <a:rect l="l" t="t" r="r" b="b"/>
            <a:pathLst>
              <a:path w="45" h="33">
                <a:moveTo>
                  <a:pt x="40" y="0"/>
                </a:moveTo>
                <a:lnTo>
                  <a:pt x="45" y="8"/>
                </a:lnTo>
                <a:lnTo>
                  <a:pt x="28" y="18"/>
                </a:lnTo>
                <a:lnTo>
                  <a:pt x="12" y="33"/>
                </a:lnTo>
                <a:lnTo>
                  <a:pt x="2" y="30"/>
                </a:lnTo>
                <a:lnTo>
                  <a:pt x="0" y="12"/>
                </a:lnTo>
                <a:lnTo>
                  <a:pt x="0" y="6"/>
                </a:lnTo>
                <a:lnTo>
                  <a:pt x="27" y="0"/>
                </a:lnTo>
                <a:lnTo>
                  <a:pt x="40" y="0"/>
                </a:lnTo>
                <a:close/>
              </a:path>
            </a:pathLst>
          </a:custGeom>
          <a:gradFill rotWithShape="0">
            <a:gsLst>
              <a:gs pos="0">
                <a:srgbClr val="00cc66"/>
              </a:gs>
              <a:gs pos="100000">
                <a:srgbClr val="005e2f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tIns="25920" bIns="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40" name=""/>
          <p:cNvGrpSpPr/>
          <p:nvPr/>
        </p:nvGrpSpPr>
        <p:grpSpPr>
          <a:xfrm>
            <a:off x="5529240" y="1033200"/>
            <a:ext cx="1312200" cy="2333520"/>
            <a:chOff x="5529240" y="1033200"/>
            <a:chExt cx="1312200" cy="2333520"/>
          </a:xfrm>
        </p:grpSpPr>
        <p:sp>
          <p:nvSpPr>
            <p:cNvPr id="241" name=""/>
            <p:cNvSpPr/>
            <p:nvPr/>
          </p:nvSpPr>
          <p:spPr>
            <a:xfrm rot="21480000">
              <a:off x="6091920" y="3040200"/>
              <a:ext cx="81000" cy="175680"/>
            </a:xfrm>
            <a:custGeom>
              <a:avLst/>
              <a:gdLst/>
              <a:ahLst/>
              <a:rect l="l" t="t" r="r" b="b"/>
              <a:pathLst>
                <a:path w="33" h="82">
                  <a:moveTo>
                    <a:pt x="33" y="0"/>
                  </a:moveTo>
                  <a:lnTo>
                    <a:pt x="32" y="27"/>
                  </a:lnTo>
                  <a:lnTo>
                    <a:pt x="22" y="49"/>
                  </a:lnTo>
                  <a:lnTo>
                    <a:pt x="7" y="63"/>
                  </a:lnTo>
                  <a:lnTo>
                    <a:pt x="10" y="77"/>
                  </a:lnTo>
                  <a:lnTo>
                    <a:pt x="3" y="82"/>
                  </a:lnTo>
                  <a:lnTo>
                    <a:pt x="0" y="64"/>
                  </a:lnTo>
                  <a:lnTo>
                    <a:pt x="6" y="51"/>
                  </a:lnTo>
                  <a:lnTo>
                    <a:pt x="10" y="36"/>
                  </a:lnTo>
                  <a:lnTo>
                    <a:pt x="33" y="0"/>
                  </a:lnTo>
                  <a:close/>
                </a:path>
              </a:pathLst>
            </a:custGeom>
            <a:gradFill rotWithShape="0">
              <a:gsLst>
                <a:gs pos="0">
                  <a:srgbClr val="ff6600"/>
                </a:gs>
                <a:gs pos="100000">
                  <a:srgbClr val="db5700"/>
                </a:gs>
              </a:gsLst>
              <a:lin ang="5400000"/>
            </a:gradFill>
            <a:ln w="324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" name=""/>
            <p:cNvSpPr/>
            <p:nvPr/>
          </p:nvSpPr>
          <p:spPr>
            <a:xfrm rot="21480000">
              <a:off x="6273000" y="2949840"/>
              <a:ext cx="111240" cy="139320"/>
            </a:xfrm>
            <a:custGeom>
              <a:avLst/>
              <a:gdLst/>
              <a:ahLst/>
              <a:rect l="l" t="t" r="r" b="b"/>
              <a:pathLst>
                <a:path w="45" h="65">
                  <a:moveTo>
                    <a:pt x="35" y="0"/>
                  </a:moveTo>
                  <a:lnTo>
                    <a:pt x="45" y="0"/>
                  </a:lnTo>
                  <a:lnTo>
                    <a:pt x="33" y="13"/>
                  </a:lnTo>
                  <a:lnTo>
                    <a:pt x="32" y="23"/>
                  </a:lnTo>
                  <a:lnTo>
                    <a:pt x="35" y="37"/>
                  </a:lnTo>
                  <a:lnTo>
                    <a:pt x="24" y="51"/>
                  </a:lnTo>
                  <a:lnTo>
                    <a:pt x="8" y="65"/>
                  </a:lnTo>
                  <a:lnTo>
                    <a:pt x="6" y="51"/>
                  </a:lnTo>
                  <a:lnTo>
                    <a:pt x="0" y="44"/>
                  </a:lnTo>
                  <a:lnTo>
                    <a:pt x="0" y="32"/>
                  </a:lnTo>
                  <a:lnTo>
                    <a:pt x="14" y="20"/>
                  </a:lnTo>
                  <a:lnTo>
                    <a:pt x="35" y="0"/>
                  </a:lnTo>
                  <a:close/>
                </a:path>
              </a:pathLst>
            </a:custGeom>
            <a:gradFill rotWithShape="0">
              <a:gsLst>
                <a:gs pos="0">
                  <a:srgbClr val="ff6600"/>
                </a:gs>
                <a:gs pos="100000">
                  <a:srgbClr val="db5700"/>
                </a:gs>
              </a:gsLst>
              <a:lin ang="5400000"/>
            </a:gradFill>
            <a:ln w="324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43" name=""/>
            <p:cNvGrpSpPr/>
            <p:nvPr/>
          </p:nvGrpSpPr>
          <p:grpSpPr>
            <a:xfrm>
              <a:off x="5529240" y="1033200"/>
              <a:ext cx="1312200" cy="2333520"/>
              <a:chOff x="5529240" y="1033200"/>
              <a:chExt cx="1312200" cy="2333520"/>
            </a:xfrm>
          </p:grpSpPr>
          <p:sp>
            <p:nvSpPr>
              <p:cNvPr id="244" name=""/>
              <p:cNvSpPr/>
              <p:nvPr/>
            </p:nvSpPr>
            <p:spPr>
              <a:xfrm rot="21480000">
                <a:off x="5568840" y="1054080"/>
                <a:ext cx="1233000" cy="2291760"/>
              </a:xfrm>
              <a:custGeom>
                <a:avLst/>
                <a:gdLst/>
                <a:ahLst/>
                <a:rect l="l" t="t" r="r" b="b"/>
                <a:pathLst>
                  <a:path w="500" h="1071">
                    <a:moveTo>
                      <a:pt x="377" y="0"/>
                    </a:moveTo>
                    <a:lnTo>
                      <a:pt x="383" y="3"/>
                    </a:lnTo>
                    <a:lnTo>
                      <a:pt x="393" y="19"/>
                    </a:lnTo>
                    <a:lnTo>
                      <a:pt x="437" y="63"/>
                    </a:lnTo>
                    <a:lnTo>
                      <a:pt x="444" y="52"/>
                    </a:lnTo>
                    <a:lnTo>
                      <a:pt x="461" y="66"/>
                    </a:lnTo>
                    <a:lnTo>
                      <a:pt x="467" y="79"/>
                    </a:lnTo>
                    <a:lnTo>
                      <a:pt x="467" y="90"/>
                    </a:lnTo>
                    <a:lnTo>
                      <a:pt x="467" y="107"/>
                    </a:lnTo>
                    <a:lnTo>
                      <a:pt x="461" y="116"/>
                    </a:lnTo>
                    <a:lnTo>
                      <a:pt x="474" y="131"/>
                    </a:lnTo>
                    <a:lnTo>
                      <a:pt x="483" y="142"/>
                    </a:lnTo>
                    <a:lnTo>
                      <a:pt x="483" y="153"/>
                    </a:lnTo>
                    <a:lnTo>
                      <a:pt x="483" y="170"/>
                    </a:lnTo>
                    <a:lnTo>
                      <a:pt x="481" y="190"/>
                    </a:lnTo>
                    <a:lnTo>
                      <a:pt x="474" y="197"/>
                    </a:lnTo>
                    <a:lnTo>
                      <a:pt x="483" y="207"/>
                    </a:lnTo>
                    <a:lnTo>
                      <a:pt x="494" y="223"/>
                    </a:lnTo>
                    <a:lnTo>
                      <a:pt x="500" y="240"/>
                    </a:lnTo>
                    <a:lnTo>
                      <a:pt x="500" y="246"/>
                    </a:lnTo>
                    <a:lnTo>
                      <a:pt x="490" y="250"/>
                    </a:lnTo>
                    <a:lnTo>
                      <a:pt x="448" y="250"/>
                    </a:lnTo>
                    <a:lnTo>
                      <a:pt x="437" y="250"/>
                    </a:lnTo>
                    <a:lnTo>
                      <a:pt x="430" y="257"/>
                    </a:lnTo>
                    <a:lnTo>
                      <a:pt x="430" y="270"/>
                    </a:lnTo>
                    <a:lnTo>
                      <a:pt x="424" y="279"/>
                    </a:lnTo>
                    <a:lnTo>
                      <a:pt x="404" y="297"/>
                    </a:lnTo>
                    <a:lnTo>
                      <a:pt x="407" y="310"/>
                    </a:lnTo>
                    <a:lnTo>
                      <a:pt x="404" y="320"/>
                    </a:lnTo>
                    <a:lnTo>
                      <a:pt x="396" y="327"/>
                    </a:lnTo>
                    <a:lnTo>
                      <a:pt x="404" y="347"/>
                    </a:lnTo>
                    <a:lnTo>
                      <a:pt x="407" y="360"/>
                    </a:lnTo>
                    <a:lnTo>
                      <a:pt x="400" y="370"/>
                    </a:lnTo>
                    <a:lnTo>
                      <a:pt x="387" y="381"/>
                    </a:lnTo>
                    <a:lnTo>
                      <a:pt x="383" y="394"/>
                    </a:lnTo>
                    <a:lnTo>
                      <a:pt x="381" y="410"/>
                    </a:lnTo>
                    <a:lnTo>
                      <a:pt x="357" y="421"/>
                    </a:lnTo>
                    <a:lnTo>
                      <a:pt x="344" y="431"/>
                    </a:lnTo>
                    <a:lnTo>
                      <a:pt x="324" y="444"/>
                    </a:lnTo>
                    <a:lnTo>
                      <a:pt x="326" y="454"/>
                    </a:lnTo>
                    <a:lnTo>
                      <a:pt x="311" y="458"/>
                    </a:lnTo>
                    <a:lnTo>
                      <a:pt x="302" y="464"/>
                    </a:lnTo>
                    <a:lnTo>
                      <a:pt x="287" y="488"/>
                    </a:lnTo>
                    <a:lnTo>
                      <a:pt x="273" y="497"/>
                    </a:lnTo>
                    <a:lnTo>
                      <a:pt x="276" y="514"/>
                    </a:lnTo>
                    <a:lnTo>
                      <a:pt x="268" y="520"/>
                    </a:lnTo>
                    <a:lnTo>
                      <a:pt x="261" y="527"/>
                    </a:lnTo>
                    <a:lnTo>
                      <a:pt x="268" y="553"/>
                    </a:lnTo>
                    <a:lnTo>
                      <a:pt x="264" y="570"/>
                    </a:lnTo>
                    <a:lnTo>
                      <a:pt x="246" y="581"/>
                    </a:lnTo>
                    <a:lnTo>
                      <a:pt x="244" y="607"/>
                    </a:lnTo>
                    <a:lnTo>
                      <a:pt x="246" y="640"/>
                    </a:lnTo>
                    <a:lnTo>
                      <a:pt x="255" y="657"/>
                    </a:lnTo>
                    <a:lnTo>
                      <a:pt x="280" y="678"/>
                    </a:lnTo>
                    <a:lnTo>
                      <a:pt x="289" y="697"/>
                    </a:lnTo>
                    <a:lnTo>
                      <a:pt x="300" y="717"/>
                    </a:lnTo>
                    <a:lnTo>
                      <a:pt x="306" y="731"/>
                    </a:lnTo>
                    <a:lnTo>
                      <a:pt x="300" y="745"/>
                    </a:lnTo>
                    <a:lnTo>
                      <a:pt x="287" y="754"/>
                    </a:lnTo>
                    <a:lnTo>
                      <a:pt x="276" y="751"/>
                    </a:lnTo>
                    <a:lnTo>
                      <a:pt x="268" y="741"/>
                    </a:lnTo>
                    <a:lnTo>
                      <a:pt x="255" y="745"/>
                    </a:lnTo>
                    <a:lnTo>
                      <a:pt x="251" y="754"/>
                    </a:lnTo>
                    <a:lnTo>
                      <a:pt x="231" y="754"/>
                    </a:lnTo>
                    <a:lnTo>
                      <a:pt x="200" y="751"/>
                    </a:lnTo>
                    <a:lnTo>
                      <a:pt x="194" y="758"/>
                    </a:lnTo>
                    <a:lnTo>
                      <a:pt x="213" y="767"/>
                    </a:lnTo>
                    <a:lnTo>
                      <a:pt x="240" y="758"/>
                    </a:lnTo>
                    <a:lnTo>
                      <a:pt x="246" y="771"/>
                    </a:lnTo>
                    <a:lnTo>
                      <a:pt x="268" y="775"/>
                    </a:lnTo>
                    <a:lnTo>
                      <a:pt x="283" y="781"/>
                    </a:lnTo>
                    <a:lnTo>
                      <a:pt x="276" y="788"/>
                    </a:lnTo>
                    <a:lnTo>
                      <a:pt x="257" y="784"/>
                    </a:lnTo>
                    <a:lnTo>
                      <a:pt x="255" y="791"/>
                    </a:lnTo>
                    <a:lnTo>
                      <a:pt x="257" y="801"/>
                    </a:lnTo>
                    <a:lnTo>
                      <a:pt x="246" y="815"/>
                    </a:lnTo>
                    <a:lnTo>
                      <a:pt x="231" y="827"/>
                    </a:lnTo>
                    <a:lnTo>
                      <a:pt x="224" y="831"/>
                    </a:lnTo>
                    <a:lnTo>
                      <a:pt x="217" y="834"/>
                    </a:lnTo>
                    <a:lnTo>
                      <a:pt x="221" y="851"/>
                    </a:lnTo>
                    <a:lnTo>
                      <a:pt x="213" y="860"/>
                    </a:lnTo>
                    <a:lnTo>
                      <a:pt x="203" y="882"/>
                    </a:lnTo>
                    <a:lnTo>
                      <a:pt x="207" y="901"/>
                    </a:lnTo>
                    <a:lnTo>
                      <a:pt x="200" y="931"/>
                    </a:lnTo>
                    <a:lnTo>
                      <a:pt x="194" y="945"/>
                    </a:lnTo>
                    <a:lnTo>
                      <a:pt x="194" y="965"/>
                    </a:lnTo>
                    <a:lnTo>
                      <a:pt x="183" y="978"/>
                    </a:lnTo>
                    <a:lnTo>
                      <a:pt x="170" y="1002"/>
                    </a:lnTo>
                    <a:lnTo>
                      <a:pt x="167" y="1019"/>
                    </a:lnTo>
                    <a:lnTo>
                      <a:pt x="143" y="1015"/>
                    </a:lnTo>
                    <a:lnTo>
                      <a:pt x="120" y="1015"/>
                    </a:lnTo>
                    <a:lnTo>
                      <a:pt x="117" y="1025"/>
                    </a:lnTo>
                    <a:lnTo>
                      <a:pt x="103" y="1028"/>
                    </a:lnTo>
                    <a:lnTo>
                      <a:pt x="96" y="1032"/>
                    </a:lnTo>
                    <a:lnTo>
                      <a:pt x="100" y="1044"/>
                    </a:lnTo>
                    <a:lnTo>
                      <a:pt x="96" y="1061"/>
                    </a:lnTo>
                    <a:lnTo>
                      <a:pt x="80" y="1071"/>
                    </a:lnTo>
                    <a:lnTo>
                      <a:pt x="70" y="1061"/>
                    </a:lnTo>
                    <a:lnTo>
                      <a:pt x="57" y="1071"/>
                    </a:lnTo>
                    <a:lnTo>
                      <a:pt x="39" y="1071"/>
                    </a:lnTo>
                    <a:lnTo>
                      <a:pt x="33" y="1061"/>
                    </a:lnTo>
                    <a:lnTo>
                      <a:pt x="39" y="1054"/>
                    </a:lnTo>
                    <a:lnTo>
                      <a:pt x="43" y="1035"/>
                    </a:lnTo>
                    <a:lnTo>
                      <a:pt x="30" y="1009"/>
                    </a:lnTo>
                    <a:lnTo>
                      <a:pt x="24" y="995"/>
                    </a:lnTo>
                    <a:lnTo>
                      <a:pt x="27" y="988"/>
                    </a:lnTo>
                    <a:lnTo>
                      <a:pt x="33" y="988"/>
                    </a:lnTo>
                    <a:lnTo>
                      <a:pt x="37" y="982"/>
                    </a:lnTo>
                    <a:lnTo>
                      <a:pt x="39" y="975"/>
                    </a:lnTo>
                    <a:lnTo>
                      <a:pt x="43" y="969"/>
                    </a:lnTo>
                    <a:lnTo>
                      <a:pt x="39" y="961"/>
                    </a:lnTo>
                    <a:lnTo>
                      <a:pt x="33" y="948"/>
                    </a:lnTo>
                    <a:lnTo>
                      <a:pt x="20" y="928"/>
                    </a:lnTo>
                    <a:lnTo>
                      <a:pt x="24" y="908"/>
                    </a:lnTo>
                    <a:lnTo>
                      <a:pt x="13" y="891"/>
                    </a:lnTo>
                    <a:lnTo>
                      <a:pt x="3" y="882"/>
                    </a:lnTo>
                    <a:lnTo>
                      <a:pt x="9" y="864"/>
                    </a:lnTo>
                    <a:lnTo>
                      <a:pt x="17" y="831"/>
                    </a:lnTo>
                    <a:lnTo>
                      <a:pt x="3" y="815"/>
                    </a:lnTo>
                    <a:lnTo>
                      <a:pt x="0" y="797"/>
                    </a:lnTo>
                    <a:lnTo>
                      <a:pt x="0" y="788"/>
                    </a:lnTo>
                    <a:lnTo>
                      <a:pt x="6" y="767"/>
                    </a:lnTo>
                    <a:lnTo>
                      <a:pt x="17" y="771"/>
                    </a:lnTo>
                    <a:lnTo>
                      <a:pt x="27" y="745"/>
                    </a:lnTo>
                    <a:lnTo>
                      <a:pt x="27" y="714"/>
                    </a:lnTo>
                    <a:lnTo>
                      <a:pt x="30" y="704"/>
                    </a:lnTo>
                    <a:lnTo>
                      <a:pt x="43" y="694"/>
                    </a:lnTo>
                    <a:lnTo>
                      <a:pt x="63" y="681"/>
                    </a:lnTo>
                    <a:lnTo>
                      <a:pt x="63" y="664"/>
                    </a:lnTo>
                    <a:lnTo>
                      <a:pt x="61" y="614"/>
                    </a:lnTo>
                    <a:lnTo>
                      <a:pt x="53" y="607"/>
                    </a:lnTo>
                    <a:lnTo>
                      <a:pt x="53" y="594"/>
                    </a:lnTo>
                    <a:lnTo>
                      <a:pt x="70" y="586"/>
                    </a:lnTo>
                    <a:lnTo>
                      <a:pt x="76" y="581"/>
                    </a:lnTo>
                    <a:lnTo>
                      <a:pt x="67" y="560"/>
                    </a:lnTo>
                    <a:lnTo>
                      <a:pt x="53" y="540"/>
                    </a:lnTo>
                    <a:lnTo>
                      <a:pt x="57" y="517"/>
                    </a:lnTo>
                    <a:lnTo>
                      <a:pt x="61" y="501"/>
                    </a:lnTo>
                    <a:lnTo>
                      <a:pt x="74" y="471"/>
                    </a:lnTo>
                    <a:lnTo>
                      <a:pt x="74" y="458"/>
                    </a:lnTo>
                    <a:lnTo>
                      <a:pt x="74" y="431"/>
                    </a:lnTo>
                    <a:lnTo>
                      <a:pt x="83" y="407"/>
                    </a:lnTo>
                    <a:lnTo>
                      <a:pt x="100" y="394"/>
                    </a:lnTo>
                    <a:lnTo>
                      <a:pt x="117" y="384"/>
                    </a:lnTo>
                    <a:lnTo>
                      <a:pt x="133" y="388"/>
                    </a:lnTo>
                    <a:lnTo>
                      <a:pt x="150" y="394"/>
                    </a:lnTo>
                    <a:lnTo>
                      <a:pt x="157" y="370"/>
                    </a:lnTo>
                    <a:lnTo>
                      <a:pt x="150" y="350"/>
                    </a:lnTo>
                    <a:lnTo>
                      <a:pt x="143" y="336"/>
                    </a:lnTo>
                    <a:lnTo>
                      <a:pt x="140" y="327"/>
                    </a:lnTo>
                    <a:lnTo>
                      <a:pt x="143" y="316"/>
                    </a:lnTo>
                    <a:lnTo>
                      <a:pt x="153" y="313"/>
                    </a:lnTo>
                    <a:lnTo>
                      <a:pt x="157" y="290"/>
                    </a:lnTo>
                    <a:lnTo>
                      <a:pt x="164" y="270"/>
                    </a:lnTo>
                    <a:lnTo>
                      <a:pt x="167" y="253"/>
                    </a:lnTo>
                    <a:lnTo>
                      <a:pt x="167" y="237"/>
                    </a:lnTo>
                    <a:lnTo>
                      <a:pt x="176" y="220"/>
                    </a:lnTo>
                    <a:lnTo>
                      <a:pt x="198" y="207"/>
                    </a:lnTo>
                    <a:lnTo>
                      <a:pt x="211" y="203"/>
                    </a:lnTo>
                    <a:lnTo>
                      <a:pt x="211" y="187"/>
                    </a:lnTo>
                    <a:lnTo>
                      <a:pt x="217" y="176"/>
                    </a:lnTo>
                    <a:lnTo>
                      <a:pt x="231" y="160"/>
                    </a:lnTo>
                    <a:lnTo>
                      <a:pt x="244" y="150"/>
                    </a:lnTo>
                    <a:lnTo>
                      <a:pt x="237" y="121"/>
                    </a:lnTo>
                    <a:lnTo>
                      <a:pt x="262" y="94"/>
                    </a:lnTo>
                    <a:lnTo>
                      <a:pt x="268" y="82"/>
                    </a:lnTo>
                    <a:lnTo>
                      <a:pt x="287" y="78"/>
                    </a:lnTo>
                    <a:lnTo>
                      <a:pt x="299" y="63"/>
                    </a:lnTo>
                    <a:lnTo>
                      <a:pt x="299" y="52"/>
                    </a:lnTo>
                    <a:lnTo>
                      <a:pt x="311" y="41"/>
                    </a:lnTo>
                    <a:lnTo>
                      <a:pt x="332" y="38"/>
                    </a:lnTo>
                    <a:lnTo>
                      <a:pt x="357" y="38"/>
                    </a:lnTo>
                    <a:lnTo>
                      <a:pt x="377" y="19"/>
                    </a:lnTo>
                    <a:lnTo>
                      <a:pt x="374" y="0"/>
                    </a:lnTo>
                    <a:lnTo>
                      <a:pt x="37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ff6600"/>
                  </a:gs>
                  <a:gs pos="100000">
                    <a:srgbClr val="db5700"/>
                  </a:gs>
                </a:gsLst>
                <a:lin ang="5400000"/>
              </a:gradFill>
              <a:ln w="324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5" name=""/>
              <p:cNvSpPr/>
              <p:nvPr/>
            </p:nvSpPr>
            <p:spPr>
              <a:xfrm rot="21480000">
                <a:off x="5568840" y="1054080"/>
                <a:ext cx="1233000" cy="2291760"/>
              </a:xfrm>
              <a:custGeom>
                <a:avLst/>
                <a:gdLst/>
                <a:ahLst/>
                <a:rect l="l" t="t" r="r" b="b"/>
                <a:pathLst>
                  <a:path w="500" h="1071">
                    <a:moveTo>
                      <a:pt x="377" y="0"/>
                    </a:moveTo>
                    <a:lnTo>
                      <a:pt x="383" y="3"/>
                    </a:lnTo>
                    <a:lnTo>
                      <a:pt x="393" y="19"/>
                    </a:lnTo>
                    <a:lnTo>
                      <a:pt x="437" y="63"/>
                    </a:lnTo>
                    <a:lnTo>
                      <a:pt x="444" y="52"/>
                    </a:lnTo>
                    <a:lnTo>
                      <a:pt x="461" y="66"/>
                    </a:lnTo>
                    <a:lnTo>
                      <a:pt x="467" y="79"/>
                    </a:lnTo>
                    <a:lnTo>
                      <a:pt x="467" y="90"/>
                    </a:lnTo>
                    <a:lnTo>
                      <a:pt x="467" y="107"/>
                    </a:lnTo>
                    <a:lnTo>
                      <a:pt x="461" y="116"/>
                    </a:lnTo>
                    <a:lnTo>
                      <a:pt x="474" y="131"/>
                    </a:lnTo>
                    <a:lnTo>
                      <a:pt x="483" y="142"/>
                    </a:lnTo>
                    <a:lnTo>
                      <a:pt x="483" y="153"/>
                    </a:lnTo>
                    <a:lnTo>
                      <a:pt x="483" y="170"/>
                    </a:lnTo>
                    <a:lnTo>
                      <a:pt x="481" y="190"/>
                    </a:lnTo>
                    <a:lnTo>
                      <a:pt x="474" y="197"/>
                    </a:lnTo>
                    <a:lnTo>
                      <a:pt x="483" y="207"/>
                    </a:lnTo>
                    <a:lnTo>
                      <a:pt x="494" y="223"/>
                    </a:lnTo>
                    <a:lnTo>
                      <a:pt x="500" y="240"/>
                    </a:lnTo>
                    <a:lnTo>
                      <a:pt x="500" y="246"/>
                    </a:lnTo>
                    <a:lnTo>
                      <a:pt x="490" y="250"/>
                    </a:lnTo>
                    <a:lnTo>
                      <a:pt x="448" y="250"/>
                    </a:lnTo>
                    <a:lnTo>
                      <a:pt x="437" y="250"/>
                    </a:lnTo>
                    <a:lnTo>
                      <a:pt x="430" y="257"/>
                    </a:lnTo>
                    <a:lnTo>
                      <a:pt x="430" y="270"/>
                    </a:lnTo>
                    <a:lnTo>
                      <a:pt x="424" y="279"/>
                    </a:lnTo>
                    <a:lnTo>
                      <a:pt x="404" y="297"/>
                    </a:lnTo>
                    <a:lnTo>
                      <a:pt x="407" y="310"/>
                    </a:lnTo>
                    <a:lnTo>
                      <a:pt x="404" y="320"/>
                    </a:lnTo>
                    <a:lnTo>
                      <a:pt x="396" y="327"/>
                    </a:lnTo>
                    <a:lnTo>
                      <a:pt x="404" y="347"/>
                    </a:lnTo>
                    <a:lnTo>
                      <a:pt x="407" y="360"/>
                    </a:lnTo>
                    <a:lnTo>
                      <a:pt x="400" y="370"/>
                    </a:lnTo>
                    <a:lnTo>
                      <a:pt x="387" y="381"/>
                    </a:lnTo>
                    <a:lnTo>
                      <a:pt x="383" y="394"/>
                    </a:lnTo>
                    <a:lnTo>
                      <a:pt x="381" y="410"/>
                    </a:lnTo>
                    <a:lnTo>
                      <a:pt x="357" y="421"/>
                    </a:lnTo>
                    <a:lnTo>
                      <a:pt x="344" y="431"/>
                    </a:lnTo>
                    <a:lnTo>
                      <a:pt x="324" y="444"/>
                    </a:lnTo>
                    <a:lnTo>
                      <a:pt x="326" y="454"/>
                    </a:lnTo>
                    <a:lnTo>
                      <a:pt x="311" y="458"/>
                    </a:lnTo>
                    <a:lnTo>
                      <a:pt x="302" y="464"/>
                    </a:lnTo>
                    <a:lnTo>
                      <a:pt x="287" y="488"/>
                    </a:lnTo>
                    <a:lnTo>
                      <a:pt x="273" y="497"/>
                    </a:lnTo>
                    <a:lnTo>
                      <a:pt x="276" y="514"/>
                    </a:lnTo>
                    <a:lnTo>
                      <a:pt x="268" y="520"/>
                    </a:lnTo>
                    <a:lnTo>
                      <a:pt x="261" y="527"/>
                    </a:lnTo>
                    <a:lnTo>
                      <a:pt x="268" y="553"/>
                    </a:lnTo>
                    <a:lnTo>
                      <a:pt x="264" y="570"/>
                    </a:lnTo>
                    <a:lnTo>
                      <a:pt x="246" y="581"/>
                    </a:lnTo>
                    <a:lnTo>
                      <a:pt x="244" y="607"/>
                    </a:lnTo>
                    <a:lnTo>
                      <a:pt x="246" y="640"/>
                    </a:lnTo>
                    <a:lnTo>
                      <a:pt x="255" y="657"/>
                    </a:lnTo>
                    <a:lnTo>
                      <a:pt x="280" y="678"/>
                    </a:lnTo>
                    <a:lnTo>
                      <a:pt x="289" y="697"/>
                    </a:lnTo>
                    <a:lnTo>
                      <a:pt x="300" y="717"/>
                    </a:lnTo>
                    <a:lnTo>
                      <a:pt x="306" y="731"/>
                    </a:lnTo>
                    <a:lnTo>
                      <a:pt x="300" y="745"/>
                    </a:lnTo>
                    <a:lnTo>
                      <a:pt x="287" y="754"/>
                    </a:lnTo>
                    <a:lnTo>
                      <a:pt x="276" y="751"/>
                    </a:lnTo>
                    <a:lnTo>
                      <a:pt x="268" y="741"/>
                    </a:lnTo>
                    <a:lnTo>
                      <a:pt x="255" y="745"/>
                    </a:lnTo>
                    <a:lnTo>
                      <a:pt x="251" y="754"/>
                    </a:lnTo>
                    <a:lnTo>
                      <a:pt x="231" y="754"/>
                    </a:lnTo>
                    <a:lnTo>
                      <a:pt x="200" y="751"/>
                    </a:lnTo>
                    <a:lnTo>
                      <a:pt x="194" y="758"/>
                    </a:lnTo>
                    <a:lnTo>
                      <a:pt x="213" y="767"/>
                    </a:lnTo>
                    <a:lnTo>
                      <a:pt x="240" y="758"/>
                    </a:lnTo>
                    <a:lnTo>
                      <a:pt x="246" y="771"/>
                    </a:lnTo>
                    <a:lnTo>
                      <a:pt x="268" y="775"/>
                    </a:lnTo>
                    <a:lnTo>
                      <a:pt x="283" y="781"/>
                    </a:lnTo>
                    <a:lnTo>
                      <a:pt x="276" y="788"/>
                    </a:lnTo>
                    <a:lnTo>
                      <a:pt x="257" y="784"/>
                    </a:lnTo>
                    <a:lnTo>
                      <a:pt x="255" y="791"/>
                    </a:lnTo>
                    <a:lnTo>
                      <a:pt x="257" y="801"/>
                    </a:lnTo>
                    <a:lnTo>
                      <a:pt x="246" y="815"/>
                    </a:lnTo>
                    <a:lnTo>
                      <a:pt x="231" y="827"/>
                    </a:lnTo>
                    <a:lnTo>
                      <a:pt x="224" y="831"/>
                    </a:lnTo>
                    <a:lnTo>
                      <a:pt x="217" y="834"/>
                    </a:lnTo>
                    <a:lnTo>
                      <a:pt x="221" y="851"/>
                    </a:lnTo>
                    <a:lnTo>
                      <a:pt x="213" y="860"/>
                    </a:lnTo>
                    <a:lnTo>
                      <a:pt x="203" y="882"/>
                    </a:lnTo>
                    <a:lnTo>
                      <a:pt x="207" y="901"/>
                    </a:lnTo>
                    <a:lnTo>
                      <a:pt x="200" y="931"/>
                    </a:lnTo>
                    <a:lnTo>
                      <a:pt x="194" y="945"/>
                    </a:lnTo>
                    <a:lnTo>
                      <a:pt x="194" y="965"/>
                    </a:lnTo>
                    <a:lnTo>
                      <a:pt x="183" y="978"/>
                    </a:lnTo>
                    <a:lnTo>
                      <a:pt x="170" y="1002"/>
                    </a:lnTo>
                    <a:lnTo>
                      <a:pt x="167" y="1019"/>
                    </a:lnTo>
                    <a:lnTo>
                      <a:pt x="143" y="1015"/>
                    </a:lnTo>
                    <a:lnTo>
                      <a:pt x="120" y="1015"/>
                    </a:lnTo>
                    <a:lnTo>
                      <a:pt x="117" y="1025"/>
                    </a:lnTo>
                    <a:lnTo>
                      <a:pt x="103" y="1028"/>
                    </a:lnTo>
                    <a:lnTo>
                      <a:pt x="96" y="1032"/>
                    </a:lnTo>
                    <a:lnTo>
                      <a:pt x="100" y="1044"/>
                    </a:lnTo>
                    <a:lnTo>
                      <a:pt x="96" y="1061"/>
                    </a:lnTo>
                    <a:lnTo>
                      <a:pt x="80" y="1071"/>
                    </a:lnTo>
                    <a:lnTo>
                      <a:pt x="70" y="1061"/>
                    </a:lnTo>
                    <a:lnTo>
                      <a:pt x="57" y="1071"/>
                    </a:lnTo>
                    <a:lnTo>
                      <a:pt x="39" y="1071"/>
                    </a:lnTo>
                    <a:lnTo>
                      <a:pt x="33" y="1061"/>
                    </a:lnTo>
                    <a:lnTo>
                      <a:pt x="39" y="1054"/>
                    </a:lnTo>
                    <a:lnTo>
                      <a:pt x="43" y="1035"/>
                    </a:lnTo>
                    <a:lnTo>
                      <a:pt x="30" y="1009"/>
                    </a:lnTo>
                    <a:lnTo>
                      <a:pt x="24" y="995"/>
                    </a:lnTo>
                    <a:lnTo>
                      <a:pt x="27" y="988"/>
                    </a:lnTo>
                    <a:lnTo>
                      <a:pt x="33" y="988"/>
                    </a:lnTo>
                    <a:lnTo>
                      <a:pt x="37" y="982"/>
                    </a:lnTo>
                    <a:lnTo>
                      <a:pt x="39" y="975"/>
                    </a:lnTo>
                    <a:lnTo>
                      <a:pt x="43" y="969"/>
                    </a:lnTo>
                    <a:lnTo>
                      <a:pt x="39" y="961"/>
                    </a:lnTo>
                    <a:lnTo>
                      <a:pt x="33" y="948"/>
                    </a:lnTo>
                    <a:lnTo>
                      <a:pt x="20" y="928"/>
                    </a:lnTo>
                    <a:lnTo>
                      <a:pt x="24" y="908"/>
                    </a:lnTo>
                    <a:lnTo>
                      <a:pt x="13" y="891"/>
                    </a:lnTo>
                    <a:lnTo>
                      <a:pt x="3" y="882"/>
                    </a:lnTo>
                    <a:lnTo>
                      <a:pt x="9" y="864"/>
                    </a:lnTo>
                    <a:lnTo>
                      <a:pt x="17" y="831"/>
                    </a:lnTo>
                    <a:lnTo>
                      <a:pt x="3" y="815"/>
                    </a:lnTo>
                    <a:lnTo>
                      <a:pt x="0" y="797"/>
                    </a:lnTo>
                    <a:lnTo>
                      <a:pt x="0" y="788"/>
                    </a:lnTo>
                    <a:lnTo>
                      <a:pt x="6" y="767"/>
                    </a:lnTo>
                    <a:lnTo>
                      <a:pt x="17" y="771"/>
                    </a:lnTo>
                    <a:lnTo>
                      <a:pt x="27" y="745"/>
                    </a:lnTo>
                    <a:lnTo>
                      <a:pt x="27" y="714"/>
                    </a:lnTo>
                    <a:lnTo>
                      <a:pt x="30" y="704"/>
                    </a:lnTo>
                    <a:lnTo>
                      <a:pt x="43" y="694"/>
                    </a:lnTo>
                    <a:lnTo>
                      <a:pt x="63" y="681"/>
                    </a:lnTo>
                    <a:lnTo>
                      <a:pt x="63" y="664"/>
                    </a:lnTo>
                    <a:lnTo>
                      <a:pt x="61" y="614"/>
                    </a:lnTo>
                    <a:lnTo>
                      <a:pt x="53" y="607"/>
                    </a:lnTo>
                    <a:lnTo>
                      <a:pt x="53" y="594"/>
                    </a:lnTo>
                    <a:lnTo>
                      <a:pt x="70" y="586"/>
                    </a:lnTo>
                    <a:lnTo>
                      <a:pt x="76" y="581"/>
                    </a:lnTo>
                    <a:lnTo>
                      <a:pt x="67" y="560"/>
                    </a:lnTo>
                    <a:lnTo>
                      <a:pt x="53" y="540"/>
                    </a:lnTo>
                    <a:lnTo>
                      <a:pt x="57" y="517"/>
                    </a:lnTo>
                    <a:lnTo>
                      <a:pt x="61" y="501"/>
                    </a:lnTo>
                    <a:lnTo>
                      <a:pt x="74" y="471"/>
                    </a:lnTo>
                    <a:lnTo>
                      <a:pt x="74" y="458"/>
                    </a:lnTo>
                    <a:lnTo>
                      <a:pt x="74" y="431"/>
                    </a:lnTo>
                    <a:lnTo>
                      <a:pt x="83" y="407"/>
                    </a:lnTo>
                    <a:lnTo>
                      <a:pt x="100" y="394"/>
                    </a:lnTo>
                    <a:lnTo>
                      <a:pt x="117" y="384"/>
                    </a:lnTo>
                    <a:lnTo>
                      <a:pt x="133" y="388"/>
                    </a:lnTo>
                    <a:lnTo>
                      <a:pt x="150" y="394"/>
                    </a:lnTo>
                    <a:lnTo>
                      <a:pt x="157" y="370"/>
                    </a:lnTo>
                    <a:lnTo>
                      <a:pt x="150" y="350"/>
                    </a:lnTo>
                    <a:lnTo>
                      <a:pt x="143" y="336"/>
                    </a:lnTo>
                    <a:lnTo>
                      <a:pt x="140" y="327"/>
                    </a:lnTo>
                    <a:lnTo>
                      <a:pt x="143" y="316"/>
                    </a:lnTo>
                    <a:lnTo>
                      <a:pt x="153" y="313"/>
                    </a:lnTo>
                    <a:lnTo>
                      <a:pt x="157" y="290"/>
                    </a:lnTo>
                    <a:lnTo>
                      <a:pt x="164" y="270"/>
                    </a:lnTo>
                    <a:lnTo>
                      <a:pt x="167" y="253"/>
                    </a:lnTo>
                    <a:lnTo>
                      <a:pt x="167" y="237"/>
                    </a:lnTo>
                    <a:lnTo>
                      <a:pt x="176" y="220"/>
                    </a:lnTo>
                    <a:lnTo>
                      <a:pt x="198" y="207"/>
                    </a:lnTo>
                    <a:lnTo>
                      <a:pt x="211" y="203"/>
                    </a:lnTo>
                    <a:lnTo>
                      <a:pt x="211" y="187"/>
                    </a:lnTo>
                    <a:lnTo>
                      <a:pt x="217" y="176"/>
                    </a:lnTo>
                    <a:lnTo>
                      <a:pt x="231" y="160"/>
                    </a:lnTo>
                    <a:lnTo>
                      <a:pt x="244" y="150"/>
                    </a:lnTo>
                    <a:lnTo>
                      <a:pt x="237" y="121"/>
                    </a:lnTo>
                    <a:lnTo>
                      <a:pt x="262" y="94"/>
                    </a:lnTo>
                    <a:lnTo>
                      <a:pt x="268" y="82"/>
                    </a:lnTo>
                    <a:lnTo>
                      <a:pt x="287" y="78"/>
                    </a:lnTo>
                    <a:lnTo>
                      <a:pt x="299" y="63"/>
                    </a:lnTo>
                    <a:lnTo>
                      <a:pt x="299" y="52"/>
                    </a:lnTo>
                    <a:lnTo>
                      <a:pt x="311" y="41"/>
                    </a:lnTo>
                    <a:lnTo>
                      <a:pt x="332" y="38"/>
                    </a:lnTo>
                    <a:lnTo>
                      <a:pt x="357" y="38"/>
                    </a:lnTo>
                    <a:lnTo>
                      <a:pt x="377" y="19"/>
                    </a:lnTo>
                    <a:lnTo>
                      <a:pt x="374" y="0"/>
                    </a:lnTo>
                  </a:path>
                </a:pathLst>
              </a:custGeom>
              <a:gradFill rotWithShape="0">
                <a:gsLst>
                  <a:gs pos="0">
                    <a:srgbClr val="ff6600"/>
                  </a:gs>
                  <a:gs pos="100000">
                    <a:srgbClr val="db5700"/>
                  </a:gs>
                </a:gsLst>
                <a:lin ang="5400000"/>
              </a:gradFill>
              <a:ln w="324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246" name=""/>
          <p:cNvGrpSpPr/>
          <p:nvPr/>
        </p:nvGrpSpPr>
        <p:grpSpPr>
          <a:xfrm>
            <a:off x="5695920" y="2672640"/>
            <a:ext cx="291240" cy="267840"/>
            <a:chOff x="5695920" y="2672640"/>
            <a:chExt cx="291240" cy="267840"/>
          </a:xfrm>
        </p:grpSpPr>
        <p:grpSp>
          <p:nvGrpSpPr>
            <p:cNvPr id="247" name=""/>
            <p:cNvGrpSpPr/>
            <p:nvPr/>
          </p:nvGrpSpPr>
          <p:grpSpPr>
            <a:xfrm>
              <a:off x="5850000" y="2747520"/>
              <a:ext cx="137160" cy="192960"/>
              <a:chOff x="5850000" y="2747520"/>
              <a:chExt cx="137160" cy="192960"/>
            </a:xfrm>
          </p:grpSpPr>
          <p:sp>
            <p:nvSpPr>
              <p:cNvPr id="248" name=""/>
              <p:cNvSpPr/>
              <p:nvPr/>
            </p:nvSpPr>
            <p:spPr>
              <a:xfrm rot="21480000">
                <a:off x="5853240" y="2749680"/>
                <a:ext cx="130680" cy="188280"/>
              </a:xfrm>
              <a:custGeom>
                <a:avLst/>
                <a:gdLst/>
                <a:ahLst/>
                <a:rect l="l" t="t" r="r" b="b"/>
                <a:pathLst>
                  <a:path w="53" h="88">
                    <a:moveTo>
                      <a:pt x="47" y="0"/>
                    </a:moveTo>
                    <a:lnTo>
                      <a:pt x="47" y="15"/>
                    </a:lnTo>
                    <a:lnTo>
                      <a:pt x="53" y="28"/>
                    </a:lnTo>
                    <a:lnTo>
                      <a:pt x="47" y="44"/>
                    </a:lnTo>
                    <a:lnTo>
                      <a:pt x="38" y="57"/>
                    </a:lnTo>
                    <a:lnTo>
                      <a:pt x="21" y="72"/>
                    </a:lnTo>
                    <a:lnTo>
                      <a:pt x="7" y="88"/>
                    </a:lnTo>
                    <a:lnTo>
                      <a:pt x="0" y="72"/>
                    </a:lnTo>
                    <a:lnTo>
                      <a:pt x="5" y="65"/>
                    </a:lnTo>
                    <a:lnTo>
                      <a:pt x="21" y="48"/>
                    </a:lnTo>
                    <a:lnTo>
                      <a:pt x="20" y="39"/>
                    </a:lnTo>
                    <a:lnTo>
                      <a:pt x="28" y="25"/>
                    </a:lnTo>
                    <a:lnTo>
                      <a:pt x="47" y="8"/>
                    </a:lnTo>
                    <a:lnTo>
                      <a:pt x="47" y="13"/>
                    </a:lnTo>
                    <a:lnTo>
                      <a:pt x="52" y="21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  <a:effectLst>
                <a:outerShdw dist="17819" dir="2700000" blurRad="0" rotWithShape="0">
                  <a:srgbClr val="983c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9" name=""/>
              <p:cNvSpPr/>
              <p:nvPr/>
            </p:nvSpPr>
            <p:spPr>
              <a:xfrm rot="21480000">
                <a:off x="5853240" y="2749680"/>
                <a:ext cx="130680" cy="188280"/>
              </a:xfrm>
              <a:custGeom>
                <a:avLst/>
                <a:gdLst/>
                <a:ahLst/>
                <a:rect l="l" t="t" r="r" b="b"/>
                <a:pathLst>
                  <a:path w="53" h="88">
                    <a:moveTo>
                      <a:pt x="47" y="0"/>
                    </a:moveTo>
                    <a:lnTo>
                      <a:pt x="47" y="15"/>
                    </a:lnTo>
                    <a:lnTo>
                      <a:pt x="53" y="28"/>
                    </a:lnTo>
                    <a:lnTo>
                      <a:pt x="47" y="44"/>
                    </a:lnTo>
                    <a:lnTo>
                      <a:pt x="38" y="57"/>
                    </a:lnTo>
                    <a:lnTo>
                      <a:pt x="21" y="72"/>
                    </a:lnTo>
                    <a:lnTo>
                      <a:pt x="7" y="88"/>
                    </a:lnTo>
                    <a:lnTo>
                      <a:pt x="0" y="72"/>
                    </a:lnTo>
                    <a:lnTo>
                      <a:pt x="5" y="65"/>
                    </a:lnTo>
                    <a:lnTo>
                      <a:pt x="21" y="48"/>
                    </a:lnTo>
                    <a:lnTo>
                      <a:pt x="20" y="39"/>
                    </a:lnTo>
                    <a:lnTo>
                      <a:pt x="28" y="25"/>
                    </a:lnTo>
                    <a:lnTo>
                      <a:pt x="47" y="8"/>
                    </a:lnTo>
                    <a:lnTo>
                      <a:pt x="47" y="13"/>
                    </a:lnTo>
                    <a:lnTo>
                      <a:pt x="52" y="21"/>
                    </a:lnTo>
                  </a:path>
                </a:pathLst>
              </a:custGeom>
              <a:solidFill>
                <a:srgbClr val="ff6600"/>
              </a:solidFill>
              <a:ln w="0">
                <a:noFill/>
              </a:ln>
              <a:effectLst>
                <a:outerShdw dist="17819" dir="2700000" blurRad="0" rotWithShape="0">
                  <a:srgbClr val="983c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50" name=""/>
            <p:cNvSpPr/>
            <p:nvPr/>
          </p:nvSpPr>
          <p:spPr>
            <a:xfrm rot="21480000">
              <a:off x="5698440" y="2675160"/>
              <a:ext cx="168120" cy="150120"/>
            </a:xfrm>
            <a:custGeom>
              <a:avLst/>
              <a:gdLst/>
              <a:ahLst/>
              <a:rect l="l" t="t" r="r" b="b"/>
              <a:pathLst>
                <a:path w="68" h="70">
                  <a:moveTo>
                    <a:pt x="54" y="0"/>
                  </a:moveTo>
                  <a:lnTo>
                    <a:pt x="45" y="9"/>
                  </a:lnTo>
                  <a:lnTo>
                    <a:pt x="31" y="8"/>
                  </a:lnTo>
                  <a:lnTo>
                    <a:pt x="24" y="6"/>
                  </a:lnTo>
                  <a:lnTo>
                    <a:pt x="28" y="18"/>
                  </a:lnTo>
                  <a:lnTo>
                    <a:pt x="29" y="27"/>
                  </a:lnTo>
                  <a:lnTo>
                    <a:pt x="30" y="33"/>
                  </a:lnTo>
                  <a:lnTo>
                    <a:pt x="25" y="34"/>
                  </a:lnTo>
                  <a:lnTo>
                    <a:pt x="17" y="31"/>
                  </a:lnTo>
                  <a:lnTo>
                    <a:pt x="17" y="27"/>
                  </a:lnTo>
                  <a:lnTo>
                    <a:pt x="10" y="27"/>
                  </a:lnTo>
                  <a:lnTo>
                    <a:pt x="12" y="34"/>
                  </a:lnTo>
                  <a:lnTo>
                    <a:pt x="8" y="43"/>
                  </a:lnTo>
                  <a:lnTo>
                    <a:pt x="0" y="55"/>
                  </a:lnTo>
                  <a:lnTo>
                    <a:pt x="4" y="64"/>
                  </a:lnTo>
                  <a:lnTo>
                    <a:pt x="12" y="70"/>
                  </a:lnTo>
                  <a:lnTo>
                    <a:pt x="20" y="64"/>
                  </a:lnTo>
                  <a:lnTo>
                    <a:pt x="30" y="58"/>
                  </a:lnTo>
                  <a:lnTo>
                    <a:pt x="49" y="53"/>
                  </a:lnTo>
                  <a:lnTo>
                    <a:pt x="57" y="55"/>
                  </a:lnTo>
                  <a:lnTo>
                    <a:pt x="54" y="43"/>
                  </a:lnTo>
                  <a:lnTo>
                    <a:pt x="61" y="37"/>
                  </a:lnTo>
                  <a:lnTo>
                    <a:pt x="68" y="25"/>
                  </a:lnTo>
                  <a:lnTo>
                    <a:pt x="64" y="18"/>
                  </a:lnTo>
                  <a:lnTo>
                    <a:pt x="58" y="9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  <a:effectLst>
              <a:outerShdw dist="17819" dir="2700000" blurRad="0" rotWithShape="0">
                <a:srgbClr val="983c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51" name=""/>
          <p:cNvSpPr/>
          <p:nvPr/>
        </p:nvSpPr>
        <p:spPr>
          <a:xfrm rot="21480000">
            <a:off x="4951080" y="687240"/>
            <a:ext cx="2251080" cy="2141640"/>
          </a:xfrm>
          <a:custGeom>
            <a:avLst/>
            <a:gdLst/>
            <a:ahLst/>
            <a:rect l="l" t="t" r="r" b="b"/>
            <a:pathLst>
              <a:path w="912" h="1001">
                <a:moveTo>
                  <a:pt x="245" y="943"/>
                </a:moveTo>
                <a:lnTo>
                  <a:pt x="247" y="940"/>
                </a:lnTo>
                <a:lnTo>
                  <a:pt x="257" y="938"/>
                </a:lnTo>
                <a:lnTo>
                  <a:pt x="264" y="927"/>
                </a:lnTo>
                <a:lnTo>
                  <a:pt x="268" y="914"/>
                </a:lnTo>
                <a:lnTo>
                  <a:pt x="271" y="907"/>
                </a:lnTo>
                <a:lnTo>
                  <a:pt x="268" y="888"/>
                </a:lnTo>
                <a:lnTo>
                  <a:pt x="271" y="874"/>
                </a:lnTo>
                <a:lnTo>
                  <a:pt x="281" y="868"/>
                </a:lnTo>
                <a:lnTo>
                  <a:pt x="305" y="858"/>
                </a:lnTo>
                <a:lnTo>
                  <a:pt x="308" y="848"/>
                </a:lnTo>
                <a:lnTo>
                  <a:pt x="305" y="813"/>
                </a:lnTo>
                <a:lnTo>
                  <a:pt x="301" y="807"/>
                </a:lnTo>
                <a:lnTo>
                  <a:pt x="301" y="788"/>
                </a:lnTo>
                <a:lnTo>
                  <a:pt x="294" y="780"/>
                </a:lnTo>
                <a:lnTo>
                  <a:pt x="297" y="764"/>
                </a:lnTo>
                <a:lnTo>
                  <a:pt x="305" y="764"/>
                </a:lnTo>
                <a:lnTo>
                  <a:pt x="321" y="754"/>
                </a:lnTo>
                <a:lnTo>
                  <a:pt x="308" y="724"/>
                </a:lnTo>
                <a:lnTo>
                  <a:pt x="301" y="713"/>
                </a:lnTo>
                <a:lnTo>
                  <a:pt x="301" y="711"/>
                </a:lnTo>
                <a:lnTo>
                  <a:pt x="301" y="684"/>
                </a:lnTo>
                <a:lnTo>
                  <a:pt x="312" y="664"/>
                </a:lnTo>
                <a:lnTo>
                  <a:pt x="314" y="644"/>
                </a:lnTo>
                <a:lnTo>
                  <a:pt x="318" y="620"/>
                </a:lnTo>
                <a:lnTo>
                  <a:pt x="314" y="601"/>
                </a:lnTo>
                <a:lnTo>
                  <a:pt x="321" y="587"/>
                </a:lnTo>
                <a:lnTo>
                  <a:pt x="325" y="577"/>
                </a:lnTo>
                <a:lnTo>
                  <a:pt x="345" y="564"/>
                </a:lnTo>
                <a:lnTo>
                  <a:pt x="364" y="557"/>
                </a:lnTo>
                <a:lnTo>
                  <a:pt x="382" y="564"/>
                </a:lnTo>
                <a:lnTo>
                  <a:pt x="388" y="568"/>
                </a:lnTo>
                <a:lnTo>
                  <a:pt x="397" y="554"/>
                </a:lnTo>
                <a:lnTo>
                  <a:pt x="397" y="538"/>
                </a:lnTo>
                <a:lnTo>
                  <a:pt x="388" y="507"/>
                </a:lnTo>
                <a:lnTo>
                  <a:pt x="384" y="494"/>
                </a:lnTo>
                <a:lnTo>
                  <a:pt x="388" y="487"/>
                </a:lnTo>
                <a:lnTo>
                  <a:pt x="394" y="487"/>
                </a:lnTo>
                <a:lnTo>
                  <a:pt x="402" y="477"/>
                </a:lnTo>
                <a:lnTo>
                  <a:pt x="406" y="457"/>
                </a:lnTo>
                <a:lnTo>
                  <a:pt x="408" y="430"/>
                </a:lnTo>
                <a:lnTo>
                  <a:pt x="412" y="404"/>
                </a:lnTo>
                <a:lnTo>
                  <a:pt x="421" y="393"/>
                </a:lnTo>
                <a:lnTo>
                  <a:pt x="442" y="381"/>
                </a:lnTo>
                <a:lnTo>
                  <a:pt x="455" y="374"/>
                </a:lnTo>
                <a:lnTo>
                  <a:pt x="458" y="354"/>
                </a:lnTo>
                <a:lnTo>
                  <a:pt x="465" y="340"/>
                </a:lnTo>
                <a:lnTo>
                  <a:pt x="482" y="326"/>
                </a:lnTo>
                <a:lnTo>
                  <a:pt x="486" y="317"/>
                </a:lnTo>
                <a:lnTo>
                  <a:pt x="482" y="307"/>
                </a:lnTo>
                <a:lnTo>
                  <a:pt x="482" y="293"/>
                </a:lnTo>
                <a:lnTo>
                  <a:pt x="495" y="283"/>
                </a:lnTo>
                <a:lnTo>
                  <a:pt x="512" y="254"/>
                </a:lnTo>
                <a:lnTo>
                  <a:pt x="525" y="256"/>
                </a:lnTo>
                <a:lnTo>
                  <a:pt x="544" y="240"/>
                </a:lnTo>
                <a:lnTo>
                  <a:pt x="542" y="226"/>
                </a:lnTo>
                <a:lnTo>
                  <a:pt x="555" y="213"/>
                </a:lnTo>
                <a:lnTo>
                  <a:pt x="562" y="217"/>
                </a:lnTo>
                <a:lnTo>
                  <a:pt x="575" y="213"/>
                </a:lnTo>
                <a:lnTo>
                  <a:pt x="595" y="217"/>
                </a:lnTo>
                <a:lnTo>
                  <a:pt x="621" y="193"/>
                </a:lnTo>
                <a:lnTo>
                  <a:pt x="618" y="180"/>
                </a:lnTo>
                <a:lnTo>
                  <a:pt x="621" y="173"/>
                </a:lnTo>
                <a:lnTo>
                  <a:pt x="614" y="169"/>
                </a:lnTo>
                <a:lnTo>
                  <a:pt x="628" y="157"/>
                </a:lnTo>
                <a:lnTo>
                  <a:pt x="648" y="155"/>
                </a:lnTo>
                <a:lnTo>
                  <a:pt x="662" y="173"/>
                </a:lnTo>
                <a:lnTo>
                  <a:pt x="684" y="199"/>
                </a:lnTo>
                <a:lnTo>
                  <a:pt x="695" y="199"/>
                </a:lnTo>
                <a:lnTo>
                  <a:pt x="708" y="189"/>
                </a:lnTo>
                <a:lnTo>
                  <a:pt x="718" y="187"/>
                </a:lnTo>
                <a:lnTo>
                  <a:pt x="725" y="189"/>
                </a:lnTo>
                <a:lnTo>
                  <a:pt x="736" y="199"/>
                </a:lnTo>
                <a:lnTo>
                  <a:pt x="748" y="202"/>
                </a:lnTo>
                <a:lnTo>
                  <a:pt x="751" y="199"/>
                </a:lnTo>
                <a:lnTo>
                  <a:pt x="758" y="187"/>
                </a:lnTo>
                <a:lnTo>
                  <a:pt x="762" y="180"/>
                </a:lnTo>
                <a:lnTo>
                  <a:pt x="775" y="157"/>
                </a:lnTo>
                <a:lnTo>
                  <a:pt x="778" y="155"/>
                </a:lnTo>
                <a:lnTo>
                  <a:pt x="775" y="120"/>
                </a:lnTo>
                <a:lnTo>
                  <a:pt x="792" y="104"/>
                </a:lnTo>
                <a:lnTo>
                  <a:pt x="799" y="107"/>
                </a:lnTo>
                <a:lnTo>
                  <a:pt x="818" y="87"/>
                </a:lnTo>
                <a:lnTo>
                  <a:pt x="836" y="107"/>
                </a:lnTo>
                <a:lnTo>
                  <a:pt x="842" y="113"/>
                </a:lnTo>
                <a:lnTo>
                  <a:pt x="851" y="110"/>
                </a:lnTo>
                <a:lnTo>
                  <a:pt x="858" y="120"/>
                </a:lnTo>
                <a:lnTo>
                  <a:pt x="858" y="127"/>
                </a:lnTo>
                <a:lnTo>
                  <a:pt x="865" y="133"/>
                </a:lnTo>
                <a:lnTo>
                  <a:pt x="865" y="143"/>
                </a:lnTo>
                <a:lnTo>
                  <a:pt x="875" y="131"/>
                </a:lnTo>
                <a:lnTo>
                  <a:pt x="893" y="118"/>
                </a:lnTo>
                <a:lnTo>
                  <a:pt x="902" y="96"/>
                </a:lnTo>
                <a:lnTo>
                  <a:pt x="895" y="94"/>
                </a:lnTo>
                <a:lnTo>
                  <a:pt x="884" y="104"/>
                </a:lnTo>
                <a:lnTo>
                  <a:pt x="882" y="87"/>
                </a:lnTo>
                <a:lnTo>
                  <a:pt x="875" y="83"/>
                </a:lnTo>
                <a:lnTo>
                  <a:pt x="873" y="74"/>
                </a:lnTo>
                <a:lnTo>
                  <a:pt x="899" y="54"/>
                </a:lnTo>
                <a:lnTo>
                  <a:pt x="908" y="57"/>
                </a:lnTo>
                <a:lnTo>
                  <a:pt x="912" y="43"/>
                </a:lnTo>
                <a:lnTo>
                  <a:pt x="906" y="39"/>
                </a:lnTo>
                <a:lnTo>
                  <a:pt x="888" y="33"/>
                </a:lnTo>
                <a:lnTo>
                  <a:pt x="878" y="30"/>
                </a:lnTo>
                <a:lnTo>
                  <a:pt x="865" y="17"/>
                </a:lnTo>
                <a:lnTo>
                  <a:pt x="851" y="13"/>
                </a:lnTo>
                <a:lnTo>
                  <a:pt x="838" y="27"/>
                </a:lnTo>
                <a:lnTo>
                  <a:pt x="832" y="37"/>
                </a:lnTo>
                <a:lnTo>
                  <a:pt x="818" y="27"/>
                </a:lnTo>
                <a:lnTo>
                  <a:pt x="825" y="20"/>
                </a:lnTo>
                <a:lnTo>
                  <a:pt x="828" y="4"/>
                </a:lnTo>
                <a:lnTo>
                  <a:pt x="825" y="0"/>
                </a:lnTo>
                <a:lnTo>
                  <a:pt x="808" y="0"/>
                </a:lnTo>
                <a:lnTo>
                  <a:pt x="805" y="6"/>
                </a:lnTo>
                <a:lnTo>
                  <a:pt x="802" y="17"/>
                </a:lnTo>
                <a:lnTo>
                  <a:pt x="805" y="27"/>
                </a:lnTo>
                <a:lnTo>
                  <a:pt x="792" y="39"/>
                </a:lnTo>
                <a:lnTo>
                  <a:pt x="781" y="20"/>
                </a:lnTo>
                <a:lnTo>
                  <a:pt x="771" y="24"/>
                </a:lnTo>
                <a:lnTo>
                  <a:pt x="769" y="39"/>
                </a:lnTo>
                <a:lnTo>
                  <a:pt x="762" y="63"/>
                </a:lnTo>
                <a:lnTo>
                  <a:pt x="745" y="80"/>
                </a:lnTo>
                <a:lnTo>
                  <a:pt x="736" y="61"/>
                </a:lnTo>
                <a:lnTo>
                  <a:pt x="751" y="46"/>
                </a:lnTo>
                <a:lnTo>
                  <a:pt x="755" y="27"/>
                </a:lnTo>
                <a:lnTo>
                  <a:pt x="745" y="27"/>
                </a:lnTo>
                <a:lnTo>
                  <a:pt x="728" y="27"/>
                </a:lnTo>
                <a:lnTo>
                  <a:pt x="714" y="46"/>
                </a:lnTo>
                <a:lnTo>
                  <a:pt x="699" y="74"/>
                </a:lnTo>
                <a:lnTo>
                  <a:pt x="705" y="87"/>
                </a:lnTo>
                <a:lnTo>
                  <a:pt x="695" y="94"/>
                </a:lnTo>
                <a:lnTo>
                  <a:pt x="681" y="83"/>
                </a:lnTo>
                <a:lnTo>
                  <a:pt x="668" y="90"/>
                </a:lnTo>
                <a:lnTo>
                  <a:pt x="671" y="104"/>
                </a:lnTo>
                <a:lnTo>
                  <a:pt x="655" y="104"/>
                </a:lnTo>
                <a:lnTo>
                  <a:pt x="644" y="107"/>
                </a:lnTo>
                <a:lnTo>
                  <a:pt x="632" y="124"/>
                </a:lnTo>
                <a:lnTo>
                  <a:pt x="614" y="120"/>
                </a:lnTo>
                <a:lnTo>
                  <a:pt x="614" y="131"/>
                </a:lnTo>
                <a:lnTo>
                  <a:pt x="601" y="120"/>
                </a:lnTo>
                <a:lnTo>
                  <a:pt x="584" y="127"/>
                </a:lnTo>
                <a:lnTo>
                  <a:pt x="581" y="140"/>
                </a:lnTo>
                <a:lnTo>
                  <a:pt x="568" y="143"/>
                </a:lnTo>
                <a:lnTo>
                  <a:pt x="558" y="131"/>
                </a:lnTo>
                <a:lnTo>
                  <a:pt x="538" y="133"/>
                </a:lnTo>
                <a:lnTo>
                  <a:pt x="518" y="140"/>
                </a:lnTo>
                <a:lnTo>
                  <a:pt x="518" y="161"/>
                </a:lnTo>
                <a:lnTo>
                  <a:pt x="531" y="164"/>
                </a:lnTo>
                <a:lnTo>
                  <a:pt x="531" y="169"/>
                </a:lnTo>
                <a:lnTo>
                  <a:pt x="531" y="183"/>
                </a:lnTo>
                <a:lnTo>
                  <a:pt x="520" y="180"/>
                </a:lnTo>
                <a:lnTo>
                  <a:pt x="508" y="187"/>
                </a:lnTo>
                <a:lnTo>
                  <a:pt x="512" y="199"/>
                </a:lnTo>
                <a:lnTo>
                  <a:pt x="525" y="211"/>
                </a:lnTo>
                <a:lnTo>
                  <a:pt x="525" y="226"/>
                </a:lnTo>
                <a:lnTo>
                  <a:pt x="512" y="220"/>
                </a:lnTo>
                <a:lnTo>
                  <a:pt x="502" y="223"/>
                </a:lnTo>
                <a:lnTo>
                  <a:pt x="502" y="237"/>
                </a:lnTo>
                <a:lnTo>
                  <a:pt x="486" y="237"/>
                </a:lnTo>
                <a:lnTo>
                  <a:pt x="473" y="237"/>
                </a:lnTo>
                <a:lnTo>
                  <a:pt x="469" y="246"/>
                </a:lnTo>
                <a:lnTo>
                  <a:pt x="465" y="254"/>
                </a:lnTo>
                <a:lnTo>
                  <a:pt x="455" y="256"/>
                </a:lnTo>
                <a:lnTo>
                  <a:pt x="451" y="263"/>
                </a:lnTo>
                <a:lnTo>
                  <a:pt x="455" y="274"/>
                </a:lnTo>
                <a:lnTo>
                  <a:pt x="436" y="280"/>
                </a:lnTo>
                <a:lnTo>
                  <a:pt x="449" y="293"/>
                </a:lnTo>
                <a:lnTo>
                  <a:pt x="451" y="300"/>
                </a:lnTo>
                <a:lnTo>
                  <a:pt x="439" y="311"/>
                </a:lnTo>
                <a:lnTo>
                  <a:pt x="415" y="326"/>
                </a:lnTo>
                <a:lnTo>
                  <a:pt x="397" y="340"/>
                </a:lnTo>
                <a:lnTo>
                  <a:pt x="388" y="360"/>
                </a:lnTo>
                <a:lnTo>
                  <a:pt x="371" y="374"/>
                </a:lnTo>
                <a:lnTo>
                  <a:pt x="371" y="383"/>
                </a:lnTo>
                <a:lnTo>
                  <a:pt x="375" y="393"/>
                </a:lnTo>
                <a:lnTo>
                  <a:pt x="361" y="404"/>
                </a:lnTo>
                <a:lnTo>
                  <a:pt x="364" y="417"/>
                </a:lnTo>
                <a:lnTo>
                  <a:pt x="351" y="440"/>
                </a:lnTo>
                <a:lnTo>
                  <a:pt x="342" y="444"/>
                </a:lnTo>
                <a:lnTo>
                  <a:pt x="342" y="461"/>
                </a:lnTo>
                <a:lnTo>
                  <a:pt x="349" y="471"/>
                </a:lnTo>
                <a:lnTo>
                  <a:pt x="338" y="481"/>
                </a:lnTo>
                <a:lnTo>
                  <a:pt x="331" y="474"/>
                </a:lnTo>
                <a:lnTo>
                  <a:pt x="318" y="481"/>
                </a:lnTo>
                <a:lnTo>
                  <a:pt x="321" y="501"/>
                </a:lnTo>
                <a:lnTo>
                  <a:pt x="308" y="507"/>
                </a:lnTo>
                <a:lnTo>
                  <a:pt x="288" y="511"/>
                </a:lnTo>
                <a:lnTo>
                  <a:pt x="275" y="527"/>
                </a:lnTo>
                <a:lnTo>
                  <a:pt x="271" y="544"/>
                </a:lnTo>
                <a:lnTo>
                  <a:pt x="257" y="557"/>
                </a:lnTo>
                <a:lnTo>
                  <a:pt x="257" y="568"/>
                </a:lnTo>
                <a:lnTo>
                  <a:pt x="275" y="554"/>
                </a:lnTo>
                <a:lnTo>
                  <a:pt x="294" y="540"/>
                </a:lnTo>
                <a:lnTo>
                  <a:pt x="301" y="544"/>
                </a:lnTo>
                <a:lnTo>
                  <a:pt x="294" y="564"/>
                </a:lnTo>
                <a:lnTo>
                  <a:pt x="278" y="575"/>
                </a:lnTo>
                <a:lnTo>
                  <a:pt x="261" y="571"/>
                </a:lnTo>
                <a:lnTo>
                  <a:pt x="264" y="584"/>
                </a:lnTo>
                <a:lnTo>
                  <a:pt x="242" y="594"/>
                </a:lnTo>
                <a:lnTo>
                  <a:pt x="238" y="575"/>
                </a:lnTo>
                <a:lnTo>
                  <a:pt x="227" y="568"/>
                </a:lnTo>
                <a:lnTo>
                  <a:pt x="214" y="587"/>
                </a:lnTo>
                <a:lnTo>
                  <a:pt x="201" y="587"/>
                </a:lnTo>
                <a:lnTo>
                  <a:pt x="187" y="590"/>
                </a:lnTo>
                <a:lnTo>
                  <a:pt x="184" y="608"/>
                </a:lnTo>
                <a:lnTo>
                  <a:pt x="177" y="611"/>
                </a:lnTo>
                <a:lnTo>
                  <a:pt x="177" y="620"/>
                </a:lnTo>
                <a:lnTo>
                  <a:pt x="169" y="617"/>
                </a:lnTo>
                <a:lnTo>
                  <a:pt x="157" y="608"/>
                </a:lnTo>
                <a:lnTo>
                  <a:pt x="139" y="611"/>
                </a:lnTo>
                <a:lnTo>
                  <a:pt x="139" y="620"/>
                </a:lnTo>
                <a:lnTo>
                  <a:pt x="142" y="630"/>
                </a:lnTo>
                <a:lnTo>
                  <a:pt x="134" y="632"/>
                </a:lnTo>
                <a:lnTo>
                  <a:pt x="118" y="624"/>
                </a:lnTo>
                <a:lnTo>
                  <a:pt x="102" y="636"/>
                </a:lnTo>
                <a:lnTo>
                  <a:pt x="106" y="646"/>
                </a:lnTo>
                <a:lnTo>
                  <a:pt x="105" y="654"/>
                </a:lnTo>
                <a:lnTo>
                  <a:pt x="89" y="646"/>
                </a:lnTo>
                <a:lnTo>
                  <a:pt x="84" y="655"/>
                </a:lnTo>
                <a:lnTo>
                  <a:pt x="78" y="661"/>
                </a:lnTo>
                <a:lnTo>
                  <a:pt x="61" y="657"/>
                </a:lnTo>
                <a:lnTo>
                  <a:pt x="51" y="659"/>
                </a:lnTo>
                <a:lnTo>
                  <a:pt x="49" y="673"/>
                </a:lnTo>
                <a:lnTo>
                  <a:pt x="42" y="676"/>
                </a:lnTo>
                <a:lnTo>
                  <a:pt x="32" y="692"/>
                </a:lnTo>
                <a:lnTo>
                  <a:pt x="34" y="711"/>
                </a:lnTo>
                <a:lnTo>
                  <a:pt x="30" y="737"/>
                </a:lnTo>
                <a:lnTo>
                  <a:pt x="26" y="764"/>
                </a:lnTo>
                <a:lnTo>
                  <a:pt x="22" y="789"/>
                </a:lnTo>
                <a:lnTo>
                  <a:pt x="19" y="802"/>
                </a:lnTo>
                <a:lnTo>
                  <a:pt x="27" y="813"/>
                </a:lnTo>
                <a:lnTo>
                  <a:pt x="42" y="804"/>
                </a:lnTo>
                <a:lnTo>
                  <a:pt x="52" y="809"/>
                </a:lnTo>
                <a:lnTo>
                  <a:pt x="52" y="819"/>
                </a:lnTo>
                <a:lnTo>
                  <a:pt x="38" y="827"/>
                </a:lnTo>
                <a:lnTo>
                  <a:pt x="36" y="844"/>
                </a:lnTo>
                <a:lnTo>
                  <a:pt x="32" y="852"/>
                </a:lnTo>
                <a:lnTo>
                  <a:pt x="18" y="851"/>
                </a:lnTo>
                <a:lnTo>
                  <a:pt x="12" y="870"/>
                </a:lnTo>
                <a:lnTo>
                  <a:pt x="19" y="876"/>
                </a:lnTo>
                <a:lnTo>
                  <a:pt x="32" y="873"/>
                </a:lnTo>
                <a:lnTo>
                  <a:pt x="39" y="881"/>
                </a:lnTo>
                <a:lnTo>
                  <a:pt x="40" y="886"/>
                </a:lnTo>
                <a:lnTo>
                  <a:pt x="30" y="893"/>
                </a:lnTo>
                <a:lnTo>
                  <a:pt x="30" y="905"/>
                </a:lnTo>
                <a:lnTo>
                  <a:pt x="18" y="907"/>
                </a:lnTo>
                <a:lnTo>
                  <a:pt x="8" y="901"/>
                </a:lnTo>
                <a:lnTo>
                  <a:pt x="11" y="918"/>
                </a:lnTo>
                <a:lnTo>
                  <a:pt x="8" y="929"/>
                </a:lnTo>
                <a:lnTo>
                  <a:pt x="0" y="929"/>
                </a:lnTo>
                <a:lnTo>
                  <a:pt x="20" y="950"/>
                </a:lnTo>
                <a:lnTo>
                  <a:pt x="30" y="962"/>
                </a:lnTo>
                <a:lnTo>
                  <a:pt x="36" y="977"/>
                </a:lnTo>
                <a:lnTo>
                  <a:pt x="56" y="989"/>
                </a:lnTo>
                <a:lnTo>
                  <a:pt x="77" y="1001"/>
                </a:lnTo>
                <a:lnTo>
                  <a:pt x="97" y="1001"/>
                </a:lnTo>
                <a:lnTo>
                  <a:pt x="127" y="981"/>
                </a:lnTo>
                <a:lnTo>
                  <a:pt x="157" y="959"/>
                </a:lnTo>
                <a:lnTo>
                  <a:pt x="184" y="923"/>
                </a:lnTo>
                <a:lnTo>
                  <a:pt x="189" y="919"/>
                </a:lnTo>
                <a:lnTo>
                  <a:pt x="196" y="931"/>
                </a:lnTo>
                <a:lnTo>
                  <a:pt x="209" y="923"/>
                </a:lnTo>
                <a:lnTo>
                  <a:pt x="214" y="909"/>
                </a:lnTo>
                <a:lnTo>
                  <a:pt x="215" y="893"/>
                </a:lnTo>
                <a:lnTo>
                  <a:pt x="230" y="873"/>
                </a:lnTo>
                <a:lnTo>
                  <a:pt x="224" y="895"/>
                </a:lnTo>
                <a:lnTo>
                  <a:pt x="231" y="899"/>
                </a:lnTo>
                <a:lnTo>
                  <a:pt x="227" y="909"/>
                </a:lnTo>
                <a:lnTo>
                  <a:pt x="231" y="927"/>
                </a:lnTo>
                <a:lnTo>
                  <a:pt x="238" y="943"/>
                </a:lnTo>
                <a:lnTo>
                  <a:pt x="245" y="938"/>
                </a:lnTo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db00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52" name=""/>
          <p:cNvGrpSpPr/>
          <p:nvPr/>
        </p:nvGrpSpPr>
        <p:grpSpPr>
          <a:xfrm>
            <a:off x="5430600" y="661320"/>
            <a:ext cx="1385640" cy="1275840"/>
            <a:chOff x="5430600" y="661320"/>
            <a:chExt cx="1385640" cy="1275840"/>
          </a:xfrm>
        </p:grpSpPr>
        <p:sp>
          <p:nvSpPr>
            <p:cNvPr id="253" name=""/>
            <p:cNvSpPr/>
            <p:nvPr/>
          </p:nvSpPr>
          <p:spPr>
            <a:xfrm rot="21480000">
              <a:off x="6076440" y="1060200"/>
              <a:ext cx="66600" cy="77040"/>
            </a:xfrm>
            <a:custGeom>
              <a:avLst/>
              <a:gdLst/>
              <a:ahLst/>
              <a:rect l="l" t="t" r="r" b="b"/>
              <a:pathLst>
                <a:path w="27" h="36">
                  <a:moveTo>
                    <a:pt x="27" y="6"/>
                  </a:moveTo>
                  <a:lnTo>
                    <a:pt x="25" y="13"/>
                  </a:lnTo>
                  <a:lnTo>
                    <a:pt x="27" y="30"/>
                  </a:lnTo>
                  <a:lnTo>
                    <a:pt x="8" y="36"/>
                  </a:lnTo>
                  <a:lnTo>
                    <a:pt x="0" y="27"/>
                  </a:lnTo>
                  <a:lnTo>
                    <a:pt x="0" y="13"/>
                  </a:lnTo>
                  <a:lnTo>
                    <a:pt x="6" y="0"/>
                  </a:lnTo>
                  <a:lnTo>
                    <a:pt x="27" y="6"/>
                  </a:lnTo>
                  <a:close/>
                </a:path>
              </a:pathLst>
            </a:custGeom>
            <a:gradFill rotWithShape="0">
              <a:gsLst>
                <a:gs pos="0">
                  <a:srgbClr val="ff0000"/>
                </a:gs>
                <a:gs pos="100000">
                  <a:srgbClr val="750000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31320" bIns="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" name=""/>
            <p:cNvSpPr/>
            <p:nvPr/>
          </p:nvSpPr>
          <p:spPr>
            <a:xfrm rot="21480000">
              <a:off x="5971680" y="1115280"/>
              <a:ext cx="61560" cy="40680"/>
            </a:xfrm>
            <a:custGeom>
              <a:avLst/>
              <a:gdLst/>
              <a:ahLst/>
              <a:rect l="l" t="t" r="r" b="b"/>
              <a:pathLst>
                <a:path w="25" h="19">
                  <a:moveTo>
                    <a:pt x="22" y="0"/>
                  </a:moveTo>
                  <a:lnTo>
                    <a:pt x="25" y="14"/>
                  </a:lnTo>
                  <a:lnTo>
                    <a:pt x="6" y="19"/>
                  </a:lnTo>
                  <a:lnTo>
                    <a:pt x="0" y="6"/>
                  </a:lnTo>
                  <a:lnTo>
                    <a:pt x="22" y="0"/>
                  </a:lnTo>
                  <a:close/>
                </a:path>
              </a:pathLst>
            </a:custGeom>
            <a:gradFill rotWithShape="0">
              <a:gsLst>
                <a:gs pos="0">
                  <a:srgbClr val="ff0000"/>
                </a:gs>
                <a:gs pos="100000">
                  <a:srgbClr val="750000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5040" bIns="-5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" name=""/>
            <p:cNvSpPr/>
            <p:nvPr/>
          </p:nvSpPr>
          <p:spPr>
            <a:xfrm rot="21480000">
              <a:off x="5988960" y="1031400"/>
              <a:ext cx="73800" cy="49320"/>
            </a:xfrm>
            <a:custGeom>
              <a:avLst/>
              <a:gdLst/>
              <a:ahLst/>
              <a:rect l="l" t="t" r="r" b="b"/>
              <a:pathLst>
                <a:path w="30" h="23">
                  <a:moveTo>
                    <a:pt x="0" y="15"/>
                  </a:moveTo>
                  <a:lnTo>
                    <a:pt x="22" y="23"/>
                  </a:lnTo>
                  <a:lnTo>
                    <a:pt x="30" y="5"/>
                  </a:lnTo>
                  <a:lnTo>
                    <a:pt x="17" y="0"/>
                  </a:lnTo>
                  <a:lnTo>
                    <a:pt x="9" y="5"/>
                  </a:lnTo>
                  <a:lnTo>
                    <a:pt x="0" y="9"/>
                  </a:lnTo>
                  <a:lnTo>
                    <a:pt x="0" y="15"/>
                  </a:lnTo>
                  <a:close/>
                </a:path>
              </a:pathLst>
            </a:custGeom>
            <a:gradFill rotWithShape="0">
              <a:gsLst>
                <a:gs pos="0">
                  <a:srgbClr val="ff0000"/>
                </a:gs>
                <a:gs pos="100000">
                  <a:srgbClr val="750000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3600" bIns="3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" name=""/>
            <p:cNvSpPr/>
            <p:nvPr/>
          </p:nvSpPr>
          <p:spPr>
            <a:xfrm rot="21480000">
              <a:off x="6072840" y="983880"/>
              <a:ext cx="56880" cy="40320"/>
            </a:xfrm>
            <a:custGeom>
              <a:avLst/>
              <a:gdLst/>
              <a:ahLst/>
              <a:rect l="l" t="t" r="r" b="b"/>
              <a:pathLst>
                <a:path w="23" h="19">
                  <a:moveTo>
                    <a:pt x="0" y="19"/>
                  </a:moveTo>
                  <a:lnTo>
                    <a:pt x="17" y="0"/>
                  </a:lnTo>
                  <a:lnTo>
                    <a:pt x="23" y="6"/>
                  </a:lnTo>
                  <a:lnTo>
                    <a:pt x="0" y="19"/>
                  </a:lnTo>
                  <a:close/>
                </a:path>
              </a:pathLst>
            </a:custGeom>
            <a:gradFill rotWithShape="0">
              <a:gsLst>
                <a:gs pos="0">
                  <a:srgbClr val="ff0000"/>
                </a:gs>
                <a:gs pos="100000">
                  <a:srgbClr val="750000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" name=""/>
            <p:cNvSpPr/>
            <p:nvPr/>
          </p:nvSpPr>
          <p:spPr>
            <a:xfrm rot="21480000">
              <a:off x="5890680" y="1135440"/>
              <a:ext cx="46800" cy="40680"/>
            </a:xfrm>
            <a:custGeom>
              <a:avLst/>
              <a:gdLst/>
              <a:ahLst/>
              <a:rect l="l" t="t" r="r" b="b"/>
              <a:pathLst>
                <a:path w="19" h="19">
                  <a:moveTo>
                    <a:pt x="15" y="0"/>
                  </a:moveTo>
                  <a:lnTo>
                    <a:pt x="19" y="17"/>
                  </a:lnTo>
                  <a:lnTo>
                    <a:pt x="0" y="19"/>
                  </a:lnTo>
                  <a:lnTo>
                    <a:pt x="15" y="0"/>
                  </a:lnTo>
                  <a:close/>
                </a:path>
              </a:pathLst>
            </a:custGeom>
            <a:gradFill rotWithShape="0">
              <a:gsLst>
                <a:gs pos="0">
                  <a:srgbClr val="ff0000"/>
                </a:gs>
                <a:gs pos="100000">
                  <a:srgbClr val="750000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5040" bIns="-5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" name=""/>
            <p:cNvSpPr/>
            <p:nvPr/>
          </p:nvSpPr>
          <p:spPr>
            <a:xfrm rot="21480000">
              <a:off x="6302520" y="881280"/>
              <a:ext cx="73800" cy="50760"/>
            </a:xfrm>
            <a:custGeom>
              <a:avLst/>
              <a:gdLst/>
              <a:ahLst/>
              <a:rect l="l" t="t" r="r" b="b"/>
              <a:pathLst>
                <a:path w="30" h="24">
                  <a:moveTo>
                    <a:pt x="14" y="0"/>
                  </a:moveTo>
                  <a:lnTo>
                    <a:pt x="0" y="11"/>
                  </a:lnTo>
                  <a:lnTo>
                    <a:pt x="19" y="24"/>
                  </a:lnTo>
                  <a:lnTo>
                    <a:pt x="30" y="11"/>
                  </a:lnTo>
                  <a:lnTo>
                    <a:pt x="14" y="0"/>
                  </a:lnTo>
                  <a:close/>
                </a:path>
              </a:pathLst>
            </a:custGeom>
            <a:gradFill rotWithShape="0">
              <a:gsLst>
                <a:gs pos="0">
                  <a:srgbClr val="ff0000"/>
                </a:gs>
                <a:gs pos="100000">
                  <a:srgbClr val="750000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5040" bIns="5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" name=""/>
            <p:cNvSpPr/>
            <p:nvPr/>
          </p:nvSpPr>
          <p:spPr>
            <a:xfrm rot="21480000">
              <a:off x="6367320" y="831960"/>
              <a:ext cx="73800" cy="53280"/>
            </a:xfrm>
            <a:custGeom>
              <a:avLst/>
              <a:gdLst/>
              <a:ahLst/>
              <a:rect l="l" t="t" r="r" b="b"/>
              <a:pathLst>
                <a:path w="30" h="25">
                  <a:moveTo>
                    <a:pt x="0" y="8"/>
                  </a:moveTo>
                  <a:lnTo>
                    <a:pt x="14" y="25"/>
                  </a:lnTo>
                  <a:lnTo>
                    <a:pt x="30" y="14"/>
                  </a:lnTo>
                  <a:lnTo>
                    <a:pt x="17" y="0"/>
                  </a:lnTo>
                  <a:lnTo>
                    <a:pt x="0" y="8"/>
                  </a:lnTo>
                  <a:close/>
                </a:path>
              </a:pathLst>
            </a:custGeom>
            <a:gradFill rotWithShape="0">
              <a:gsLst>
                <a:gs pos="0">
                  <a:srgbClr val="ff0000"/>
                </a:gs>
                <a:gs pos="100000">
                  <a:srgbClr val="750000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7560" bIns="7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" name=""/>
            <p:cNvSpPr/>
            <p:nvPr/>
          </p:nvSpPr>
          <p:spPr>
            <a:xfrm rot="21480000">
              <a:off x="6559200" y="725760"/>
              <a:ext cx="106200" cy="64080"/>
            </a:xfrm>
            <a:custGeom>
              <a:avLst/>
              <a:gdLst/>
              <a:ahLst/>
              <a:rect l="l" t="t" r="r" b="b"/>
              <a:pathLst>
                <a:path w="43" h="30">
                  <a:moveTo>
                    <a:pt x="19" y="9"/>
                  </a:moveTo>
                  <a:lnTo>
                    <a:pt x="27" y="13"/>
                  </a:lnTo>
                  <a:lnTo>
                    <a:pt x="43" y="0"/>
                  </a:lnTo>
                  <a:lnTo>
                    <a:pt x="35" y="27"/>
                  </a:lnTo>
                  <a:lnTo>
                    <a:pt x="19" y="30"/>
                  </a:lnTo>
                  <a:lnTo>
                    <a:pt x="0" y="11"/>
                  </a:lnTo>
                  <a:lnTo>
                    <a:pt x="19" y="9"/>
                  </a:lnTo>
                  <a:close/>
                </a:path>
              </a:pathLst>
            </a:custGeom>
            <a:gradFill rotWithShape="0">
              <a:gsLst>
                <a:gs pos="0">
                  <a:srgbClr val="ff0000"/>
                </a:gs>
                <a:gs pos="100000">
                  <a:srgbClr val="750000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" name=""/>
            <p:cNvSpPr/>
            <p:nvPr/>
          </p:nvSpPr>
          <p:spPr>
            <a:xfrm rot="21480000">
              <a:off x="6761160" y="662040"/>
              <a:ext cx="54000" cy="40320"/>
            </a:xfrm>
            <a:custGeom>
              <a:avLst/>
              <a:gdLst/>
              <a:ahLst/>
              <a:rect l="l" t="t" r="r" b="b"/>
              <a:pathLst>
                <a:path w="22" h="19">
                  <a:moveTo>
                    <a:pt x="11" y="0"/>
                  </a:moveTo>
                  <a:lnTo>
                    <a:pt x="19" y="7"/>
                  </a:lnTo>
                  <a:lnTo>
                    <a:pt x="22" y="19"/>
                  </a:lnTo>
                  <a:lnTo>
                    <a:pt x="0" y="19"/>
                  </a:lnTo>
                  <a:lnTo>
                    <a:pt x="11" y="0"/>
                  </a:lnTo>
                  <a:close/>
                </a:path>
              </a:pathLst>
            </a:custGeom>
            <a:gradFill rotWithShape="0">
              <a:gsLst>
                <a:gs pos="0">
                  <a:srgbClr val="ff0000"/>
                </a:gs>
                <a:gs pos="100000">
                  <a:srgbClr val="750000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" name=""/>
            <p:cNvSpPr/>
            <p:nvPr/>
          </p:nvSpPr>
          <p:spPr>
            <a:xfrm rot="21480000">
              <a:off x="5430960" y="1895400"/>
              <a:ext cx="81000" cy="40320"/>
            </a:xfrm>
            <a:custGeom>
              <a:avLst/>
              <a:gdLst/>
              <a:ahLst/>
              <a:rect l="l" t="t" r="r" b="b"/>
              <a:pathLst>
                <a:path w="33" h="19">
                  <a:moveTo>
                    <a:pt x="33" y="10"/>
                  </a:moveTo>
                  <a:lnTo>
                    <a:pt x="9" y="0"/>
                  </a:lnTo>
                  <a:lnTo>
                    <a:pt x="0" y="8"/>
                  </a:lnTo>
                  <a:lnTo>
                    <a:pt x="3" y="19"/>
                  </a:lnTo>
                  <a:lnTo>
                    <a:pt x="33" y="10"/>
                  </a:lnTo>
                  <a:close/>
                </a:path>
              </a:pathLst>
            </a:custGeom>
            <a:gradFill rotWithShape="0">
              <a:gsLst>
                <a:gs pos="0">
                  <a:srgbClr val="ff0000"/>
                </a:gs>
                <a:gs pos="100000">
                  <a:srgbClr val="750000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63" name=""/>
          <p:cNvSpPr/>
          <p:nvPr/>
        </p:nvSpPr>
        <p:spPr>
          <a:xfrm rot="21480000">
            <a:off x="6676560" y="5740200"/>
            <a:ext cx="797040" cy="733320"/>
          </a:xfrm>
          <a:custGeom>
            <a:avLst/>
            <a:gdLst/>
            <a:ahLst/>
            <a:rect l="l" t="t" r="r" b="b"/>
            <a:pathLst>
              <a:path w="322" h="343">
                <a:moveTo>
                  <a:pt x="310" y="0"/>
                </a:moveTo>
                <a:lnTo>
                  <a:pt x="303" y="10"/>
                </a:lnTo>
                <a:lnTo>
                  <a:pt x="295" y="20"/>
                </a:lnTo>
                <a:lnTo>
                  <a:pt x="281" y="29"/>
                </a:lnTo>
                <a:lnTo>
                  <a:pt x="268" y="30"/>
                </a:lnTo>
                <a:lnTo>
                  <a:pt x="257" y="24"/>
                </a:lnTo>
                <a:lnTo>
                  <a:pt x="255" y="20"/>
                </a:lnTo>
                <a:lnTo>
                  <a:pt x="242" y="16"/>
                </a:lnTo>
                <a:lnTo>
                  <a:pt x="235" y="14"/>
                </a:lnTo>
                <a:lnTo>
                  <a:pt x="222" y="10"/>
                </a:lnTo>
                <a:lnTo>
                  <a:pt x="210" y="4"/>
                </a:lnTo>
                <a:lnTo>
                  <a:pt x="206" y="4"/>
                </a:lnTo>
                <a:lnTo>
                  <a:pt x="197" y="10"/>
                </a:lnTo>
                <a:lnTo>
                  <a:pt x="185" y="12"/>
                </a:lnTo>
                <a:lnTo>
                  <a:pt x="175" y="16"/>
                </a:lnTo>
                <a:lnTo>
                  <a:pt x="168" y="22"/>
                </a:lnTo>
                <a:lnTo>
                  <a:pt x="157" y="22"/>
                </a:lnTo>
                <a:lnTo>
                  <a:pt x="145" y="25"/>
                </a:lnTo>
                <a:lnTo>
                  <a:pt x="136" y="26"/>
                </a:lnTo>
                <a:lnTo>
                  <a:pt x="128" y="29"/>
                </a:lnTo>
                <a:lnTo>
                  <a:pt x="129" y="31"/>
                </a:lnTo>
                <a:lnTo>
                  <a:pt x="117" y="36"/>
                </a:lnTo>
                <a:lnTo>
                  <a:pt x="106" y="36"/>
                </a:lnTo>
                <a:lnTo>
                  <a:pt x="87" y="41"/>
                </a:lnTo>
                <a:lnTo>
                  <a:pt x="74" y="41"/>
                </a:lnTo>
                <a:lnTo>
                  <a:pt x="67" y="43"/>
                </a:lnTo>
                <a:lnTo>
                  <a:pt x="58" y="42"/>
                </a:lnTo>
                <a:lnTo>
                  <a:pt x="50" y="48"/>
                </a:lnTo>
                <a:lnTo>
                  <a:pt x="45" y="53"/>
                </a:lnTo>
                <a:lnTo>
                  <a:pt x="48" y="57"/>
                </a:lnTo>
                <a:lnTo>
                  <a:pt x="53" y="58"/>
                </a:lnTo>
                <a:lnTo>
                  <a:pt x="55" y="63"/>
                </a:lnTo>
                <a:lnTo>
                  <a:pt x="56" y="75"/>
                </a:lnTo>
                <a:lnTo>
                  <a:pt x="51" y="81"/>
                </a:lnTo>
                <a:lnTo>
                  <a:pt x="45" y="85"/>
                </a:lnTo>
                <a:lnTo>
                  <a:pt x="41" y="87"/>
                </a:lnTo>
                <a:lnTo>
                  <a:pt x="39" y="89"/>
                </a:lnTo>
                <a:lnTo>
                  <a:pt x="33" y="98"/>
                </a:lnTo>
                <a:lnTo>
                  <a:pt x="32" y="101"/>
                </a:lnTo>
                <a:lnTo>
                  <a:pt x="29" y="104"/>
                </a:lnTo>
                <a:lnTo>
                  <a:pt x="29" y="111"/>
                </a:lnTo>
                <a:lnTo>
                  <a:pt x="26" y="114"/>
                </a:lnTo>
                <a:lnTo>
                  <a:pt x="20" y="118"/>
                </a:lnTo>
                <a:lnTo>
                  <a:pt x="17" y="117"/>
                </a:lnTo>
                <a:lnTo>
                  <a:pt x="0" y="123"/>
                </a:lnTo>
                <a:lnTo>
                  <a:pt x="11" y="144"/>
                </a:lnTo>
                <a:lnTo>
                  <a:pt x="18" y="148"/>
                </a:lnTo>
                <a:lnTo>
                  <a:pt x="19" y="154"/>
                </a:lnTo>
                <a:lnTo>
                  <a:pt x="25" y="158"/>
                </a:lnTo>
                <a:lnTo>
                  <a:pt x="29" y="162"/>
                </a:lnTo>
                <a:lnTo>
                  <a:pt x="31" y="169"/>
                </a:lnTo>
                <a:lnTo>
                  <a:pt x="36" y="172"/>
                </a:lnTo>
                <a:lnTo>
                  <a:pt x="41" y="173"/>
                </a:lnTo>
                <a:lnTo>
                  <a:pt x="48" y="169"/>
                </a:lnTo>
                <a:lnTo>
                  <a:pt x="49" y="173"/>
                </a:lnTo>
                <a:lnTo>
                  <a:pt x="54" y="174"/>
                </a:lnTo>
                <a:lnTo>
                  <a:pt x="56" y="176"/>
                </a:lnTo>
                <a:lnTo>
                  <a:pt x="50" y="179"/>
                </a:lnTo>
                <a:lnTo>
                  <a:pt x="44" y="179"/>
                </a:lnTo>
                <a:lnTo>
                  <a:pt x="37" y="183"/>
                </a:lnTo>
                <a:lnTo>
                  <a:pt x="26" y="188"/>
                </a:lnTo>
                <a:lnTo>
                  <a:pt x="26" y="200"/>
                </a:lnTo>
                <a:lnTo>
                  <a:pt x="31" y="203"/>
                </a:lnTo>
                <a:lnTo>
                  <a:pt x="38" y="200"/>
                </a:lnTo>
                <a:lnTo>
                  <a:pt x="48" y="205"/>
                </a:lnTo>
                <a:lnTo>
                  <a:pt x="49" y="214"/>
                </a:lnTo>
                <a:lnTo>
                  <a:pt x="53" y="218"/>
                </a:lnTo>
                <a:lnTo>
                  <a:pt x="61" y="212"/>
                </a:lnTo>
                <a:lnTo>
                  <a:pt x="62" y="214"/>
                </a:lnTo>
                <a:lnTo>
                  <a:pt x="67" y="217"/>
                </a:lnTo>
                <a:lnTo>
                  <a:pt x="69" y="216"/>
                </a:lnTo>
                <a:lnTo>
                  <a:pt x="83" y="216"/>
                </a:lnTo>
                <a:lnTo>
                  <a:pt x="94" y="217"/>
                </a:lnTo>
                <a:lnTo>
                  <a:pt x="100" y="219"/>
                </a:lnTo>
                <a:lnTo>
                  <a:pt x="107" y="219"/>
                </a:lnTo>
                <a:lnTo>
                  <a:pt x="114" y="219"/>
                </a:lnTo>
                <a:lnTo>
                  <a:pt x="120" y="218"/>
                </a:lnTo>
                <a:lnTo>
                  <a:pt x="123" y="223"/>
                </a:lnTo>
                <a:lnTo>
                  <a:pt x="129" y="216"/>
                </a:lnTo>
                <a:lnTo>
                  <a:pt x="132" y="223"/>
                </a:lnTo>
                <a:lnTo>
                  <a:pt x="136" y="224"/>
                </a:lnTo>
                <a:lnTo>
                  <a:pt x="145" y="225"/>
                </a:lnTo>
                <a:lnTo>
                  <a:pt x="150" y="226"/>
                </a:lnTo>
                <a:lnTo>
                  <a:pt x="156" y="233"/>
                </a:lnTo>
                <a:lnTo>
                  <a:pt x="151" y="237"/>
                </a:lnTo>
                <a:lnTo>
                  <a:pt x="141" y="239"/>
                </a:lnTo>
                <a:lnTo>
                  <a:pt x="141" y="248"/>
                </a:lnTo>
                <a:lnTo>
                  <a:pt x="136" y="253"/>
                </a:lnTo>
                <a:lnTo>
                  <a:pt x="131" y="250"/>
                </a:lnTo>
                <a:lnTo>
                  <a:pt x="131" y="241"/>
                </a:lnTo>
                <a:lnTo>
                  <a:pt x="128" y="237"/>
                </a:lnTo>
                <a:lnTo>
                  <a:pt x="112" y="231"/>
                </a:lnTo>
                <a:lnTo>
                  <a:pt x="103" y="231"/>
                </a:lnTo>
                <a:lnTo>
                  <a:pt x="95" y="225"/>
                </a:lnTo>
                <a:lnTo>
                  <a:pt x="92" y="223"/>
                </a:lnTo>
                <a:lnTo>
                  <a:pt x="73" y="231"/>
                </a:lnTo>
                <a:lnTo>
                  <a:pt x="62" y="228"/>
                </a:lnTo>
                <a:lnTo>
                  <a:pt x="50" y="236"/>
                </a:lnTo>
                <a:lnTo>
                  <a:pt x="49" y="243"/>
                </a:lnTo>
                <a:lnTo>
                  <a:pt x="54" y="250"/>
                </a:lnTo>
                <a:lnTo>
                  <a:pt x="57" y="254"/>
                </a:lnTo>
                <a:lnTo>
                  <a:pt x="66" y="254"/>
                </a:lnTo>
                <a:lnTo>
                  <a:pt x="73" y="255"/>
                </a:lnTo>
                <a:lnTo>
                  <a:pt x="72" y="262"/>
                </a:lnTo>
                <a:lnTo>
                  <a:pt x="74" y="266"/>
                </a:lnTo>
                <a:lnTo>
                  <a:pt x="79" y="270"/>
                </a:lnTo>
                <a:lnTo>
                  <a:pt x="81" y="274"/>
                </a:lnTo>
                <a:lnTo>
                  <a:pt x="80" y="279"/>
                </a:lnTo>
                <a:lnTo>
                  <a:pt x="75" y="286"/>
                </a:lnTo>
                <a:lnTo>
                  <a:pt x="73" y="291"/>
                </a:lnTo>
                <a:lnTo>
                  <a:pt x="74" y="304"/>
                </a:lnTo>
                <a:lnTo>
                  <a:pt x="78" y="313"/>
                </a:lnTo>
                <a:lnTo>
                  <a:pt x="87" y="320"/>
                </a:lnTo>
                <a:lnTo>
                  <a:pt x="87" y="314"/>
                </a:lnTo>
                <a:lnTo>
                  <a:pt x="88" y="308"/>
                </a:lnTo>
                <a:lnTo>
                  <a:pt x="95" y="300"/>
                </a:lnTo>
                <a:lnTo>
                  <a:pt x="100" y="307"/>
                </a:lnTo>
                <a:lnTo>
                  <a:pt x="108" y="325"/>
                </a:lnTo>
                <a:lnTo>
                  <a:pt x="111" y="338"/>
                </a:lnTo>
                <a:lnTo>
                  <a:pt x="119" y="343"/>
                </a:lnTo>
                <a:lnTo>
                  <a:pt x="117" y="331"/>
                </a:lnTo>
                <a:lnTo>
                  <a:pt x="119" y="323"/>
                </a:lnTo>
                <a:lnTo>
                  <a:pt x="129" y="317"/>
                </a:lnTo>
                <a:lnTo>
                  <a:pt x="132" y="318"/>
                </a:lnTo>
                <a:lnTo>
                  <a:pt x="133" y="323"/>
                </a:lnTo>
                <a:lnTo>
                  <a:pt x="138" y="332"/>
                </a:lnTo>
                <a:lnTo>
                  <a:pt x="145" y="339"/>
                </a:lnTo>
                <a:lnTo>
                  <a:pt x="150" y="339"/>
                </a:lnTo>
                <a:lnTo>
                  <a:pt x="150" y="326"/>
                </a:lnTo>
                <a:lnTo>
                  <a:pt x="147" y="320"/>
                </a:lnTo>
                <a:lnTo>
                  <a:pt x="147" y="311"/>
                </a:lnTo>
                <a:lnTo>
                  <a:pt x="145" y="306"/>
                </a:lnTo>
                <a:lnTo>
                  <a:pt x="148" y="300"/>
                </a:lnTo>
                <a:lnTo>
                  <a:pt x="133" y="283"/>
                </a:lnTo>
                <a:lnTo>
                  <a:pt x="131" y="274"/>
                </a:lnTo>
                <a:lnTo>
                  <a:pt x="126" y="273"/>
                </a:lnTo>
                <a:lnTo>
                  <a:pt x="129" y="270"/>
                </a:lnTo>
                <a:lnTo>
                  <a:pt x="132" y="268"/>
                </a:lnTo>
                <a:lnTo>
                  <a:pt x="138" y="267"/>
                </a:lnTo>
                <a:lnTo>
                  <a:pt x="143" y="273"/>
                </a:lnTo>
                <a:lnTo>
                  <a:pt x="150" y="276"/>
                </a:lnTo>
                <a:lnTo>
                  <a:pt x="151" y="282"/>
                </a:lnTo>
                <a:lnTo>
                  <a:pt x="155" y="287"/>
                </a:lnTo>
                <a:lnTo>
                  <a:pt x="162" y="281"/>
                </a:lnTo>
                <a:lnTo>
                  <a:pt x="176" y="280"/>
                </a:lnTo>
                <a:lnTo>
                  <a:pt x="176" y="276"/>
                </a:lnTo>
                <a:lnTo>
                  <a:pt x="170" y="275"/>
                </a:lnTo>
                <a:lnTo>
                  <a:pt x="167" y="272"/>
                </a:lnTo>
                <a:lnTo>
                  <a:pt x="167" y="262"/>
                </a:lnTo>
                <a:lnTo>
                  <a:pt x="158" y="264"/>
                </a:lnTo>
                <a:lnTo>
                  <a:pt x="150" y="262"/>
                </a:lnTo>
                <a:lnTo>
                  <a:pt x="148" y="257"/>
                </a:lnTo>
                <a:lnTo>
                  <a:pt x="139" y="256"/>
                </a:lnTo>
                <a:lnTo>
                  <a:pt x="173" y="241"/>
                </a:lnTo>
                <a:lnTo>
                  <a:pt x="179" y="242"/>
                </a:lnTo>
                <a:lnTo>
                  <a:pt x="188" y="250"/>
                </a:lnTo>
                <a:lnTo>
                  <a:pt x="189" y="256"/>
                </a:lnTo>
                <a:lnTo>
                  <a:pt x="195" y="258"/>
                </a:lnTo>
                <a:lnTo>
                  <a:pt x="198" y="250"/>
                </a:lnTo>
                <a:lnTo>
                  <a:pt x="198" y="231"/>
                </a:lnTo>
                <a:lnTo>
                  <a:pt x="205" y="229"/>
                </a:lnTo>
                <a:lnTo>
                  <a:pt x="206" y="236"/>
                </a:lnTo>
                <a:lnTo>
                  <a:pt x="218" y="241"/>
                </a:lnTo>
                <a:lnTo>
                  <a:pt x="225" y="241"/>
                </a:lnTo>
                <a:lnTo>
                  <a:pt x="226" y="233"/>
                </a:lnTo>
                <a:lnTo>
                  <a:pt x="222" y="233"/>
                </a:lnTo>
                <a:lnTo>
                  <a:pt x="217" y="232"/>
                </a:lnTo>
                <a:lnTo>
                  <a:pt x="213" y="224"/>
                </a:lnTo>
                <a:lnTo>
                  <a:pt x="210" y="223"/>
                </a:lnTo>
                <a:lnTo>
                  <a:pt x="210" y="207"/>
                </a:lnTo>
                <a:lnTo>
                  <a:pt x="206" y="206"/>
                </a:lnTo>
                <a:lnTo>
                  <a:pt x="201" y="211"/>
                </a:lnTo>
                <a:lnTo>
                  <a:pt x="189" y="208"/>
                </a:lnTo>
                <a:lnTo>
                  <a:pt x="183" y="207"/>
                </a:lnTo>
                <a:lnTo>
                  <a:pt x="180" y="203"/>
                </a:lnTo>
                <a:lnTo>
                  <a:pt x="174" y="203"/>
                </a:lnTo>
                <a:lnTo>
                  <a:pt x="170" y="199"/>
                </a:lnTo>
                <a:lnTo>
                  <a:pt x="169" y="199"/>
                </a:lnTo>
                <a:lnTo>
                  <a:pt x="169" y="187"/>
                </a:lnTo>
                <a:lnTo>
                  <a:pt x="162" y="186"/>
                </a:lnTo>
                <a:lnTo>
                  <a:pt x="160" y="179"/>
                </a:lnTo>
                <a:lnTo>
                  <a:pt x="153" y="179"/>
                </a:lnTo>
                <a:lnTo>
                  <a:pt x="145" y="179"/>
                </a:lnTo>
                <a:lnTo>
                  <a:pt x="141" y="175"/>
                </a:lnTo>
                <a:lnTo>
                  <a:pt x="142" y="173"/>
                </a:lnTo>
                <a:lnTo>
                  <a:pt x="138" y="172"/>
                </a:lnTo>
                <a:lnTo>
                  <a:pt x="141" y="169"/>
                </a:lnTo>
                <a:lnTo>
                  <a:pt x="147" y="169"/>
                </a:lnTo>
                <a:lnTo>
                  <a:pt x="148" y="162"/>
                </a:lnTo>
                <a:lnTo>
                  <a:pt x="145" y="160"/>
                </a:lnTo>
                <a:lnTo>
                  <a:pt x="139" y="161"/>
                </a:lnTo>
                <a:lnTo>
                  <a:pt x="135" y="154"/>
                </a:lnTo>
                <a:lnTo>
                  <a:pt x="141" y="150"/>
                </a:lnTo>
                <a:lnTo>
                  <a:pt x="145" y="150"/>
                </a:lnTo>
                <a:lnTo>
                  <a:pt x="149" y="154"/>
                </a:lnTo>
                <a:lnTo>
                  <a:pt x="157" y="160"/>
                </a:lnTo>
                <a:lnTo>
                  <a:pt x="157" y="155"/>
                </a:lnTo>
                <a:lnTo>
                  <a:pt x="155" y="148"/>
                </a:lnTo>
                <a:lnTo>
                  <a:pt x="145" y="141"/>
                </a:lnTo>
                <a:lnTo>
                  <a:pt x="142" y="135"/>
                </a:lnTo>
                <a:lnTo>
                  <a:pt x="135" y="124"/>
                </a:lnTo>
                <a:lnTo>
                  <a:pt x="128" y="117"/>
                </a:lnTo>
                <a:lnTo>
                  <a:pt x="128" y="106"/>
                </a:lnTo>
                <a:lnTo>
                  <a:pt x="126" y="94"/>
                </a:lnTo>
                <a:lnTo>
                  <a:pt x="129" y="87"/>
                </a:lnTo>
                <a:lnTo>
                  <a:pt x="131" y="78"/>
                </a:lnTo>
                <a:lnTo>
                  <a:pt x="135" y="76"/>
                </a:lnTo>
                <a:lnTo>
                  <a:pt x="141" y="72"/>
                </a:lnTo>
                <a:lnTo>
                  <a:pt x="143" y="75"/>
                </a:lnTo>
                <a:lnTo>
                  <a:pt x="138" y="83"/>
                </a:lnTo>
                <a:lnTo>
                  <a:pt x="147" y="91"/>
                </a:lnTo>
                <a:lnTo>
                  <a:pt x="154" y="94"/>
                </a:lnTo>
                <a:lnTo>
                  <a:pt x="158" y="97"/>
                </a:lnTo>
                <a:lnTo>
                  <a:pt x="168" y="98"/>
                </a:lnTo>
                <a:lnTo>
                  <a:pt x="175" y="100"/>
                </a:lnTo>
                <a:lnTo>
                  <a:pt x="183" y="95"/>
                </a:lnTo>
                <a:lnTo>
                  <a:pt x="187" y="95"/>
                </a:lnTo>
                <a:lnTo>
                  <a:pt x="188" y="91"/>
                </a:lnTo>
                <a:lnTo>
                  <a:pt x="188" y="85"/>
                </a:lnTo>
                <a:lnTo>
                  <a:pt x="189" y="79"/>
                </a:lnTo>
                <a:lnTo>
                  <a:pt x="187" y="75"/>
                </a:lnTo>
                <a:lnTo>
                  <a:pt x="181" y="72"/>
                </a:lnTo>
                <a:lnTo>
                  <a:pt x="179" y="68"/>
                </a:lnTo>
                <a:lnTo>
                  <a:pt x="183" y="64"/>
                </a:lnTo>
                <a:lnTo>
                  <a:pt x="187" y="66"/>
                </a:lnTo>
                <a:lnTo>
                  <a:pt x="195" y="69"/>
                </a:lnTo>
                <a:lnTo>
                  <a:pt x="201" y="66"/>
                </a:lnTo>
                <a:lnTo>
                  <a:pt x="210" y="61"/>
                </a:lnTo>
                <a:lnTo>
                  <a:pt x="222" y="55"/>
                </a:lnTo>
                <a:lnTo>
                  <a:pt x="231" y="61"/>
                </a:lnTo>
                <a:lnTo>
                  <a:pt x="238" y="57"/>
                </a:lnTo>
                <a:lnTo>
                  <a:pt x="242" y="54"/>
                </a:lnTo>
                <a:lnTo>
                  <a:pt x="245" y="49"/>
                </a:lnTo>
                <a:lnTo>
                  <a:pt x="251" y="53"/>
                </a:lnTo>
                <a:lnTo>
                  <a:pt x="263" y="57"/>
                </a:lnTo>
                <a:lnTo>
                  <a:pt x="269" y="57"/>
                </a:lnTo>
                <a:lnTo>
                  <a:pt x="280" y="57"/>
                </a:lnTo>
                <a:lnTo>
                  <a:pt x="287" y="58"/>
                </a:lnTo>
                <a:lnTo>
                  <a:pt x="298" y="64"/>
                </a:lnTo>
                <a:lnTo>
                  <a:pt x="305" y="53"/>
                </a:lnTo>
                <a:lnTo>
                  <a:pt x="304" y="41"/>
                </a:lnTo>
                <a:lnTo>
                  <a:pt x="310" y="37"/>
                </a:lnTo>
                <a:lnTo>
                  <a:pt x="314" y="31"/>
                </a:lnTo>
                <a:lnTo>
                  <a:pt x="317" y="26"/>
                </a:lnTo>
                <a:lnTo>
                  <a:pt x="322" y="20"/>
                </a:lnTo>
                <a:lnTo>
                  <a:pt x="322" y="13"/>
                </a:lnTo>
                <a:lnTo>
                  <a:pt x="319" y="10"/>
                </a:lnTo>
                <a:lnTo>
                  <a:pt x="310" y="0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 rot="21480000">
            <a:off x="7049880" y="6555960"/>
            <a:ext cx="399960" cy="106560"/>
          </a:xfrm>
          <a:custGeom>
            <a:avLst/>
            <a:gdLst/>
            <a:ahLst/>
            <a:rect l="l" t="t" r="r" b="b"/>
            <a:pathLst>
              <a:path w="162" h="50">
                <a:moveTo>
                  <a:pt x="20" y="0"/>
                </a:moveTo>
                <a:lnTo>
                  <a:pt x="14" y="6"/>
                </a:lnTo>
                <a:lnTo>
                  <a:pt x="7" y="9"/>
                </a:lnTo>
                <a:lnTo>
                  <a:pt x="11" y="12"/>
                </a:lnTo>
                <a:lnTo>
                  <a:pt x="6" y="21"/>
                </a:lnTo>
                <a:lnTo>
                  <a:pt x="6" y="24"/>
                </a:lnTo>
                <a:lnTo>
                  <a:pt x="0" y="24"/>
                </a:lnTo>
                <a:lnTo>
                  <a:pt x="4" y="28"/>
                </a:lnTo>
                <a:lnTo>
                  <a:pt x="41" y="28"/>
                </a:lnTo>
                <a:lnTo>
                  <a:pt x="58" y="34"/>
                </a:lnTo>
                <a:lnTo>
                  <a:pt x="80" y="45"/>
                </a:lnTo>
                <a:lnTo>
                  <a:pt x="101" y="50"/>
                </a:lnTo>
                <a:lnTo>
                  <a:pt x="126" y="38"/>
                </a:lnTo>
                <a:lnTo>
                  <a:pt x="144" y="33"/>
                </a:lnTo>
                <a:lnTo>
                  <a:pt x="146" y="30"/>
                </a:lnTo>
                <a:lnTo>
                  <a:pt x="158" y="30"/>
                </a:lnTo>
                <a:lnTo>
                  <a:pt x="162" y="24"/>
                </a:lnTo>
                <a:lnTo>
                  <a:pt x="150" y="26"/>
                </a:lnTo>
                <a:lnTo>
                  <a:pt x="142" y="26"/>
                </a:lnTo>
                <a:lnTo>
                  <a:pt x="136" y="28"/>
                </a:lnTo>
                <a:lnTo>
                  <a:pt x="132" y="24"/>
                </a:lnTo>
                <a:lnTo>
                  <a:pt x="129" y="21"/>
                </a:lnTo>
                <a:lnTo>
                  <a:pt x="120" y="19"/>
                </a:lnTo>
                <a:lnTo>
                  <a:pt x="116" y="21"/>
                </a:lnTo>
                <a:lnTo>
                  <a:pt x="105" y="21"/>
                </a:lnTo>
                <a:lnTo>
                  <a:pt x="100" y="31"/>
                </a:lnTo>
                <a:lnTo>
                  <a:pt x="93" y="30"/>
                </a:lnTo>
                <a:lnTo>
                  <a:pt x="88" y="22"/>
                </a:lnTo>
                <a:lnTo>
                  <a:pt x="82" y="19"/>
                </a:lnTo>
                <a:lnTo>
                  <a:pt x="76" y="15"/>
                </a:lnTo>
                <a:lnTo>
                  <a:pt x="70" y="16"/>
                </a:lnTo>
                <a:lnTo>
                  <a:pt x="67" y="19"/>
                </a:lnTo>
                <a:lnTo>
                  <a:pt x="61" y="19"/>
                </a:lnTo>
                <a:lnTo>
                  <a:pt x="50" y="21"/>
                </a:lnTo>
                <a:lnTo>
                  <a:pt x="50" y="14"/>
                </a:lnTo>
                <a:lnTo>
                  <a:pt x="42" y="9"/>
                </a:lnTo>
                <a:lnTo>
                  <a:pt x="29" y="9"/>
                </a:lnTo>
                <a:lnTo>
                  <a:pt x="20" y="0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3303720" y="1523880"/>
            <a:ext cx="1447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 flipH="1">
            <a:off x="1219320" y="4267080"/>
            <a:ext cx="838080" cy="114300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 flipV="1">
            <a:off x="3352680" y="1600200"/>
            <a:ext cx="0" cy="3808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6477120" y="2971800"/>
            <a:ext cx="24382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6553080" y="2743200"/>
            <a:ext cx="3049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6324480" y="2743200"/>
            <a:ext cx="25146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6477120" y="2819520"/>
            <a:ext cx="38088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6324480" y="2743200"/>
            <a:ext cx="2362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228600" y="1219320"/>
            <a:ext cx="380880" cy="30456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685800" y="1143000"/>
            <a:ext cx="2057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EU DIRECTIVE NOT YET IN FORCE IN PRACTICE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228600" y="1676520"/>
            <a:ext cx="380880" cy="304560"/>
          </a:xfrm>
          <a:prstGeom prst="rect">
            <a:avLst/>
          </a:prstGeom>
          <a:gradFill rotWithShape="0">
            <a:gsLst>
              <a:gs pos="0">
                <a:srgbClr val="ff9933"/>
              </a:gs>
              <a:gs pos="100000">
                <a:srgbClr val="db832b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762120" y="1600200"/>
            <a:ext cx="3047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SOME COMPETITION – NO NEAR TERM PLANS FOR FULL LIBERALISATION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228600" y="2133720"/>
            <a:ext cx="380880" cy="304560"/>
          </a:xfrm>
          <a:prstGeom prst="rect">
            <a:avLst/>
          </a:pr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762120" y="2133720"/>
            <a:ext cx="2743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SOME COMPETITION – ON THE WAY TO FULL LIBERALISATION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228600" y="2590920"/>
            <a:ext cx="380880" cy="304560"/>
          </a:xfrm>
          <a:prstGeom prst="rect">
            <a:avLst/>
          </a:prstGeom>
          <a:gradFill rotWithShape="0">
            <a:gsLst>
              <a:gs pos="0">
                <a:srgbClr val="009900"/>
              </a:gs>
              <a:gs pos="100000">
                <a:srgbClr val="004600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762120" y="2666880"/>
            <a:ext cx="2743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FULLY LIBERALISED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 rot="21060000">
            <a:off x="5762160" y="3352320"/>
            <a:ext cx="1067040" cy="1063800"/>
          </a:xfrm>
          <a:custGeom>
            <a:avLst/>
            <a:gdLst/>
            <a:ahLst/>
            <a:rect l="l" t="t" r="r" b="b"/>
            <a:pathLst>
              <a:path w="438" h="407">
                <a:moveTo>
                  <a:pt x="420" y="66"/>
                </a:moveTo>
                <a:lnTo>
                  <a:pt x="432" y="150"/>
                </a:lnTo>
                <a:lnTo>
                  <a:pt x="402" y="186"/>
                </a:lnTo>
                <a:lnTo>
                  <a:pt x="420" y="204"/>
                </a:lnTo>
                <a:lnTo>
                  <a:pt x="414" y="233"/>
                </a:lnTo>
                <a:lnTo>
                  <a:pt x="438" y="305"/>
                </a:lnTo>
                <a:lnTo>
                  <a:pt x="396" y="353"/>
                </a:lnTo>
                <a:lnTo>
                  <a:pt x="384" y="383"/>
                </a:lnTo>
                <a:lnTo>
                  <a:pt x="384" y="407"/>
                </a:lnTo>
                <a:lnTo>
                  <a:pt x="372" y="407"/>
                </a:lnTo>
                <a:lnTo>
                  <a:pt x="324" y="383"/>
                </a:lnTo>
                <a:lnTo>
                  <a:pt x="258" y="395"/>
                </a:lnTo>
                <a:lnTo>
                  <a:pt x="240" y="377"/>
                </a:lnTo>
                <a:lnTo>
                  <a:pt x="216" y="383"/>
                </a:lnTo>
                <a:lnTo>
                  <a:pt x="198" y="371"/>
                </a:lnTo>
                <a:lnTo>
                  <a:pt x="162" y="341"/>
                </a:lnTo>
                <a:lnTo>
                  <a:pt x="162" y="323"/>
                </a:lnTo>
                <a:lnTo>
                  <a:pt x="126" y="317"/>
                </a:lnTo>
                <a:lnTo>
                  <a:pt x="114" y="329"/>
                </a:lnTo>
                <a:lnTo>
                  <a:pt x="84" y="293"/>
                </a:lnTo>
                <a:lnTo>
                  <a:pt x="48" y="275"/>
                </a:lnTo>
                <a:lnTo>
                  <a:pt x="30" y="287"/>
                </a:lnTo>
                <a:lnTo>
                  <a:pt x="36" y="251"/>
                </a:lnTo>
                <a:lnTo>
                  <a:pt x="24" y="233"/>
                </a:lnTo>
                <a:lnTo>
                  <a:pt x="12" y="156"/>
                </a:lnTo>
                <a:lnTo>
                  <a:pt x="0" y="144"/>
                </a:lnTo>
                <a:lnTo>
                  <a:pt x="12" y="108"/>
                </a:lnTo>
                <a:lnTo>
                  <a:pt x="0" y="78"/>
                </a:lnTo>
                <a:lnTo>
                  <a:pt x="18" y="84"/>
                </a:lnTo>
                <a:lnTo>
                  <a:pt x="18" y="72"/>
                </a:lnTo>
                <a:lnTo>
                  <a:pt x="6" y="72"/>
                </a:lnTo>
                <a:lnTo>
                  <a:pt x="12" y="66"/>
                </a:lnTo>
                <a:lnTo>
                  <a:pt x="138" y="0"/>
                </a:lnTo>
                <a:lnTo>
                  <a:pt x="204" y="0"/>
                </a:lnTo>
                <a:lnTo>
                  <a:pt x="204" y="12"/>
                </a:lnTo>
                <a:lnTo>
                  <a:pt x="192" y="6"/>
                </a:lnTo>
                <a:lnTo>
                  <a:pt x="204" y="36"/>
                </a:lnTo>
                <a:lnTo>
                  <a:pt x="246" y="24"/>
                </a:lnTo>
                <a:lnTo>
                  <a:pt x="306" y="36"/>
                </a:lnTo>
                <a:lnTo>
                  <a:pt x="384" y="30"/>
                </a:lnTo>
                <a:lnTo>
                  <a:pt x="420" y="54"/>
                </a:lnTo>
                <a:lnTo>
                  <a:pt x="420" y="66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db0000"/>
              </a:gs>
            </a:gsLst>
            <a:lin ang="5400000"/>
          </a:gra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PlaceHolder 1"/>
          <p:cNvSpPr>
            <a:spLocks noGrp="1"/>
          </p:cNvSpPr>
          <p:nvPr>
            <p:ph type="title"/>
          </p:nvPr>
        </p:nvSpPr>
        <p:spPr>
          <a:xfrm>
            <a:off x="457200" y="-152640"/>
            <a:ext cx="83311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it-IT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Gas Liberalisation – Actual? 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3" name=""/>
          <p:cNvSpPr/>
          <p:nvPr/>
        </p:nvSpPr>
        <p:spPr>
          <a:xfrm flipV="1">
            <a:off x="1868400" y="5241600"/>
            <a:ext cx="1800" cy="442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 flipV="1">
            <a:off x="3092400" y="5241600"/>
            <a:ext cx="1800" cy="442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 flipV="1">
            <a:off x="4316400" y="5241600"/>
            <a:ext cx="1440" cy="442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 flipV="1">
            <a:off x="5541840" y="5241600"/>
            <a:ext cx="1800" cy="442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 flipV="1">
            <a:off x="6765840" y="5241600"/>
            <a:ext cx="1800" cy="442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 flipV="1">
            <a:off x="7989840" y="5241600"/>
            <a:ext cx="1800" cy="442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2438280" y="4572000"/>
            <a:ext cx="6858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Portugal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2437920" y="4952880"/>
            <a:ext cx="4154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Greece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7162560" y="5029200"/>
            <a:ext cx="4154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Finland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4038480" y="4114800"/>
            <a:ext cx="5320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Sweden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5790240" y="5029200"/>
            <a:ext cx="7038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Luxembourg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2971440" y="5105520"/>
            <a:ext cx="3945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France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3429360" y="5105520"/>
            <a:ext cx="5137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Denmark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6629040" y="3886200"/>
            <a:ext cx="2325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Italy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3885480" y="2895480"/>
            <a:ext cx="6829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Netherlands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4114800" y="5029200"/>
            <a:ext cx="5461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Austria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5791320" y="4114800"/>
            <a:ext cx="4572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Belgium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5713920" y="2971800"/>
            <a:ext cx="3243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Spain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6400080" y="3429000"/>
            <a:ext cx="3873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Ireland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7620120" y="5105520"/>
            <a:ext cx="68580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Germany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7772400" y="1752480"/>
            <a:ext cx="1764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1747080" y="5376960"/>
            <a:ext cx="2584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2925000" y="5376960"/>
            <a:ext cx="3574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20%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4150440" y="5376960"/>
            <a:ext cx="3574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40%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5374440" y="5376960"/>
            <a:ext cx="3574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60%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6598440" y="5376960"/>
            <a:ext cx="3574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80%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7777440" y="5376960"/>
            <a:ext cx="4568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100%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4193640" y="5638680"/>
            <a:ext cx="14475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Market Opening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 rot="16200000">
            <a:off x="686520" y="3245040"/>
            <a:ext cx="17629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Market "Openness"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762120" y="1143000"/>
            <a:ext cx="7848360" cy="4952880"/>
          </a:xfrm>
          <a:prstGeom prst="rect">
            <a:avLst/>
          </a:pr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13" name="" descr=""/>
          <p:cNvPicPr/>
          <p:nvPr/>
        </p:nvPicPr>
        <p:blipFill>
          <a:blip r:embed="rId1"/>
          <a:stretch/>
        </p:blipFill>
        <p:spPr>
          <a:xfrm>
            <a:off x="1905120" y="4552920"/>
            <a:ext cx="457200" cy="341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4" name="" descr=""/>
          <p:cNvPicPr/>
          <p:nvPr/>
        </p:nvPicPr>
        <p:blipFill>
          <a:blip r:embed="rId2"/>
          <a:stretch/>
        </p:blipFill>
        <p:spPr>
          <a:xfrm>
            <a:off x="1905120" y="4876920"/>
            <a:ext cx="457200" cy="311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5" name="" descr=""/>
          <p:cNvPicPr/>
          <p:nvPr/>
        </p:nvPicPr>
        <p:blipFill>
          <a:blip r:embed="rId3"/>
          <a:stretch/>
        </p:blipFill>
        <p:spPr>
          <a:xfrm>
            <a:off x="7696080" y="1905120"/>
            <a:ext cx="457200" cy="261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6" name="" descr=""/>
          <p:cNvPicPr/>
          <p:nvPr/>
        </p:nvPicPr>
        <p:blipFill>
          <a:blip r:embed="rId4"/>
          <a:stretch/>
        </p:blipFill>
        <p:spPr>
          <a:xfrm>
            <a:off x="7620120" y="4876920"/>
            <a:ext cx="380880" cy="245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7" name="" descr=""/>
          <p:cNvPicPr/>
          <p:nvPr/>
        </p:nvPicPr>
        <p:blipFill>
          <a:blip r:embed="rId5"/>
          <a:stretch/>
        </p:blipFill>
        <p:spPr>
          <a:xfrm>
            <a:off x="7162920" y="4648320"/>
            <a:ext cx="446040" cy="298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8" name="" descr=""/>
          <p:cNvPicPr/>
          <p:nvPr/>
        </p:nvPicPr>
        <p:blipFill>
          <a:blip r:embed="rId6"/>
          <a:stretch/>
        </p:blipFill>
        <p:spPr>
          <a:xfrm>
            <a:off x="6400800" y="3125880"/>
            <a:ext cx="457200" cy="285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9" name="" descr=""/>
          <p:cNvPicPr/>
          <p:nvPr/>
        </p:nvPicPr>
        <p:blipFill>
          <a:blip r:embed="rId7"/>
          <a:stretch/>
        </p:blipFill>
        <p:spPr>
          <a:xfrm>
            <a:off x="5715000" y="2544840"/>
            <a:ext cx="457200" cy="298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20" name="" descr=""/>
          <p:cNvPicPr/>
          <p:nvPr/>
        </p:nvPicPr>
        <p:blipFill>
          <a:blip r:embed="rId8"/>
          <a:stretch/>
        </p:blipFill>
        <p:spPr>
          <a:xfrm>
            <a:off x="4114800" y="3100320"/>
            <a:ext cx="457200" cy="30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21" name="" descr=""/>
          <p:cNvPicPr/>
          <p:nvPr/>
        </p:nvPicPr>
        <p:blipFill>
          <a:blip r:embed="rId9"/>
          <a:stretch/>
        </p:blipFill>
        <p:spPr>
          <a:xfrm>
            <a:off x="5181480" y="4038480"/>
            <a:ext cx="457200" cy="30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22" name="" descr=""/>
          <p:cNvPicPr/>
          <p:nvPr/>
        </p:nvPicPr>
        <p:blipFill>
          <a:blip r:embed="rId10"/>
          <a:stretch/>
        </p:blipFill>
        <p:spPr>
          <a:xfrm>
            <a:off x="4648320" y="4956120"/>
            <a:ext cx="457200" cy="3002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23" name="" descr=""/>
          <p:cNvPicPr/>
          <p:nvPr/>
        </p:nvPicPr>
        <p:blipFill>
          <a:blip r:embed="rId11"/>
          <a:stretch/>
        </p:blipFill>
        <p:spPr>
          <a:xfrm>
            <a:off x="7010280" y="3809880"/>
            <a:ext cx="457200" cy="285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24" name="" descr=""/>
          <p:cNvPicPr/>
          <p:nvPr/>
        </p:nvPicPr>
        <p:blipFill>
          <a:blip r:embed="rId12"/>
          <a:stretch/>
        </p:blipFill>
        <p:spPr>
          <a:xfrm>
            <a:off x="4648320" y="4038480"/>
            <a:ext cx="457200" cy="30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25" name="" descr=""/>
          <p:cNvPicPr/>
          <p:nvPr/>
        </p:nvPicPr>
        <p:blipFill>
          <a:blip r:embed="rId13"/>
          <a:stretch/>
        </p:blipFill>
        <p:spPr>
          <a:xfrm>
            <a:off x="5181480" y="4978440"/>
            <a:ext cx="457200" cy="30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26" name="" descr=""/>
          <p:cNvPicPr/>
          <p:nvPr/>
        </p:nvPicPr>
        <p:blipFill>
          <a:blip r:embed="rId14"/>
          <a:stretch/>
        </p:blipFill>
        <p:spPr>
          <a:xfrm>
            <a:off x="2971800" y="4775040"/>
            <a:ext cx="457200" cy="304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27" name="" descr=""/>
          <p:cNvPicPr/>
          <p:nvPr/>
        </p:nvPicPr>
        <p:blipFill>
          <a:blip r:embed="rId15"/>
          <a:stretch/>
        </p:blipFill>
        <p:spPr>
          <a:xfrm>
            <a:off x="3505320" y="4775040"/>
            <a:ext cx="457200" cy="301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28" name=""/>
          <p:cNvSpPr/>
          <p:nvPr/>
        </p:nvSpPr>
        <p:spPr>
          <a:xfrm>
            <a:off x="1828800" y="5257800"/>
            <a:ext cx="64008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 flipV="1">
            <a:off x="1828800" y="1600200"/>
            <a:ext cx="0" cy="3657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30" name="fl00318_" descr=""/>
          <p:cNvPicPr/>
          <p:nvPr/>
        </p:nvPicPr>
        <p:blipFill>
          <a:blip r:embed="rId16"/>
          <a:stretch/>
        </p:blipFill>
        <p:spPr>
          <a:xfrm>
            <a:off x="1447920" y="4876920"/>
            <a:ext cx="457200" cy="315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31" name=""/>
          <p:cNvSpPr/>
          <p:nvPr/>
        </p:nvSpPr>
        <p:spPr>
          <a:xfrm>
            <a:off x="838080" y="4952880"/>
            <a:ext cx="838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Norway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32" name="fl00264_" descr=""/>
          <p:cNvPicPr/>
          <p:nvPr/>
        </p:nvPicPr>
        <p:blipFill>
          <a:blip r:embed="rId17"/>
          <a:stretch/>
        </p:blipFill>
        <p:spPr>
          <a:xfrm>
            <a:off x="1447920" y="4545000"/>
            <a:ext cx="457200" cy="29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33" name=""/>
          <p:cNvSpPr/>
          <p:nvPr/>
        </p:nvSpPr>
        <p:spPr>
          <a:xfrm>
            <a:off x="685800" y="4572000"/>
            <a:ext cx="838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Switzerland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"/>
          <p:cNvSpPr/>
          <p:nvPr/>
        </p:nvSpPr>
        <p:spPr>
          <a:xfrm>
            <a:off x="1371600" y="228600"/>
            <a:ext cx="54864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Liberalisation in Practice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1295280" y="1689120"/>
            <a:ext cx="6934320" cy="491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20000"/>
              </a:lnSpc>
              <a:spcBef>
                <a:spcPts val="1250"/>
              </a:spcBef>
              <a:buClr>
                <a:srgbClr val="808080"/>
              </a:buClr>
              <a:buSzPct val="8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2a7e"/>
                </a:solidFill>
                <a:effectLst/>
                <a:uFillTx/>
                <a:latin typeface="Times New Roman"/>
              </a:rPr>
              <a:t> </a:t>
            </a:r>
            <a:r>
              <a:rPr b="1" lang="en-GB" sz="2000" strike="noStrike" u="none">
                <a:solidFill>
                  <a:srgbClr val="808080"/>
                </a:solidFill>
                <a:effectLst/>
                <a:uFillTx/>
                <a:latin typeface="Times New Roman"/>
              </a:rPr>
              <a:t>“implementation of the Electricity Directive has opened up     two thirds of the consumer market for electricity in the EU</a:t>
            </a:r>
            <a:r>
              <a:rPr b="1" lang="en-GB" sz="2000" strike="noStrike" u="none">
                <a:solidFill>
                  <a:srgbClr val="002a7e"/>
                </a:solidFill>
                <a:effectLst/>
                <a:uFillTx/>
                <a:latin typeface="Times New Roman"/>
              </a:rPr>
              <a:t>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1250"/>
              </a:spcBef>
              <a:buClr>
                <a:srgbClr val="ff0000"/>
              </a:buClr>
              <a:buSzPct val="8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2a7e"/>
                </a:solidFill>
                <a:effectLst/>
                <a:uFillTx/>
                <a:latin typeface="Times New Roman"/>
              </a:rPr>
              <a:t> </a:t>
            </a:r>
            <a:r>
              <a:rPr b="1" lang="en-GB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In fact, Enron estimates that a little under 35% of the electricity market is actually open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1125"/>
              </a:spcBef>
              <a:buClr>
                <a:srgbClr val="ffcc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1250"/>
              </a:spcBef>
              <a:buClr>
                <a:srgbClr val="808080"/>
              </a:buClr>
              <a:buSzPct val="8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808080"/>
                </a:solidFill>
                <a:effectLst/>
                <a:uFillTx/>
                <a:latin typeface="Times New Roman"/>
              </a:rPr>
              <a:t>“the actual level of market opening is around 80% of total EU gas demand”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1250"/>
              </a:spcBef>
              <a:buClr>
                <a:srgbClr val="ff0000"/>
              </a:buClr>
              <a:buSzPct val="8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 In fact, Enron estimates that just over 30% of the gas market is open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algn="ctr">
              <a:lnSpc>
                <a:spcPct val="12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algn="ctr">
              <a:lnSpc>
                <a:spcPct val="12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"/>
          <p:cNvSpPr/>
          <p:nvPr/>
        </p:nvSpPr>
        <p:spPr>
          <a:xfrm>
            <a:off x="1371600" y="228600"/>
            <a:ext cx="54864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Liberalisation in Theory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295280" y="1689120"/>
            <a:ext cx="6934320" cy="50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20000"/>
              </a:lnSpc>
              <a:spcBef>
                <a:spcPts val="1250"/>
              </a:spcBef>
              <a:buClr>
                <a:srgbClr val="4b73d5"/>
              </a:buClr>
              <a:buSzPct val="8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2a7e"/>
                </a:solidFill>
                <a:effectLst/>
                <a:uFillTx/>
                <a:latin typeface="Times New Roman"/>
              </a:rPr>
              <a:t> “implementation of the Electricity Directive has opened up     two thirds of the consumer market for electricity in the EU”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0000"/>
              </a:lnSpc>
              <a:spcBef>
                <a:spcPts val="1125"/>
              </a:spcBef>
              <a:buClr>
                <a:srgbClr val="ffcc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2a7e"/>
                </a:solidFill>
                <a:effectLst/>
                <a:uFillTx/>
                <a:latin typeface="Times New Roman"/>
              </a:rPr>
              <a:t>“Recent progress with building the internal electricity market”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2a7e"/>
                </a:solidFill>
                <a:effectLst/>
                <a:uFillTx/>
                <a:latin typeface="Times New Roman"/>
              </a:rPr>
              <a:t>(European Commission)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1250"/>
              </a:spcBef>
              <a:buClr>
                <a:srgbClr val="4b73d5"/>
              </a:buClr>
              <a:buSzPct val="8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2a7e"/>
                </a:solidFill>
                <a:effectLst/>
                <a:uFillTx/>
                <a:latin typeface="Times New Roman"/>
              </a:rPr>
              <a:t>“the actual level of market opening is around 80% of total EU gas demand”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0000"/>
              </a:lnSpc>
              <a:spcBef>
                <a:spcPts val="1125"/>
              </a:spcBef>
              <a:buClr>
                <a:srgbClr val="ffcc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2a7e"/>
                </a:solidFill>
                <a:effectLst/>
                <a:uFillTx/>
                <a:latin typeface="Times New Roman"/>
              </a:rPr>
              <a:t>“Launching the single European gas market”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2a7e"/>
                </a:solidFill>
                <a:effectLst/>
                <a:uFillTx/>
                <a:latin typeface="Times New Roman"/>
              </a:rPr>
              <a:t>(European Commission)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algn="ctr">
              <a:lnSpc>
                <a:spcPct val="12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algn="ctr">
              <a:lnSpc>
                <a:spcPct val="12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"/>
          <p:cNvSpPr/>
          <p:nvPr/>
        </p:nvSpPr>
        <p:spPr>
          <a:xfrm>
            <a:off x="393120" y="228600"/>
            <a:ext cx="76734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EU Power Market Liberalisation – Actual?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304920" y="5562720"/>
            <a:ext cx="4952880" cy="55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* % of EU total power consumption based on 1999 IEA figures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** Weighted average based on market size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8" name=""/>
          <p:cNvGraphicFramePr/>
          <p:nvPr/>
        </p:nvGraphicFramePr>
        <p:xfrm>
          <a:off x="281160" y="1628640"/>
          <a:ext cx="8581680" cy="36007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81160" y="1628640"/>
                    <a:ext cx="8581680" cy="3600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" name=""/>
          <p:cNvGraphicFramePr/>
          <p:nvPr/>
        </p:nvGraphicFramePr>
        <p:xfrm>
          <a:off x="304920" y="1600200"/>
          <a:ext cx="8567640" cy="36194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600200"/>
                    <a:ext cx="8567640" cy="3619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2" name=""/>
          <p:cNvSpPr/>
          <p:nvPr/>
        </p:nvSpPr>
        <p:spPr>
          <a:xfrm>
            <a:off x="304920" y="5562720"/>
            <a:ext cx="4952880" cy="55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* % of EU total power consumption based on 1999 IEA figures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** Weighted average based on market size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507600" y="228600"/>
            <a:ext cx="72446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EU Gas Market Liberalisation – Actual?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" name=""/>
          <p:cNvGraphicFramePr/>
          <p:nvPr/>
        </p:nvGraphicFramePr>
        <p:xfrm>
          <a:off x="1447920" y="1295280"/>
          <a:ext cx="3354120" cy="5021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47920" y="1295280"/>
                    <a:ext cx="3354120" cy="5021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6" name=""/>
          <p:cNvSpPr/>
          <p:nvPr/>
        </p:nvSpPr>
        <p:spPr>
          <a:xfrm>
            <a:off x="1066680" y="228600"/>
            <a:ext cx="62485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Eligibility&amp; Market Opening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7" name=""/>
          <p:cNvGraphicFramePr/>
          <p:nvPr/>
        </p:nvGraphicFramePr>
        <p:xfrm>
          <a:off x="4800600" y="1295280"/>
          <a:ext cx="2749680" cy="501336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3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800600" y="1295280"/>
                    <a:ext cx="2749680" cy="5013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1066320" y="-360"/>
            <a:ext cx="8309160" cy="901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Electricity </a:t>
            </a:r>
            <a:r>
              <a:rPr b="1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Liberalisation Summary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>
            <a:off x="1254240" y="1333440"/>
            <a:ext cx="7304040" cy="647640"/>
          </a:xfrm>
          <a:custGeom>
            <a:avLst/>
            <a:gdLst>
              <a:gd name="textAreaLeft" fmla="*/ 0 w 7304040"/>
              <a:gd name="textAreaRight" fmla="*/ 7304400 w 7304040"/>
              <a:gd name="textAreaTop" fmla="*/ 0 h 647640"/>
              <a:gd name="textAreaBottom" fmla="*/ 648000 h 64764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gradFill rotWithShape="0">
            <a:gsLst>
              <a:gs pos="0">
                <a:srgbClr val="4b73d5"/>
              </a:gs>
              <a:gs pos="100000">
                <a:srgbClr val="223562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Full liberalisation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81160" y="1420200"/>
            <a:ext cx="1995840" cy="41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Competition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2" name=""/>
          <p:cNvGraphicFramePr/>
          <p:nvPr/>
        </p:nvGraphicFramePr>
        <p:xfrm>
          <a:off x="152280" y="2590920"/>
          <a:ext cx="7772400" cy="3200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280" y="2590920"/>
                    <a:ext cx="7772400" cy="3200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782640" y="21888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it-IT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Electricity Liberalisation Summary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 rot="21480000">
            <a:off x="2057400" y="5099040"/>
            <a:ext cx="682560" cy="843120"/>
          </a:xfrm>
          <a:custGeom>
            <a:avLst/>
            <a:gdLst/>
            <a:ahLst/>
            <a:rect l="l" t="t" r="r" b="b"/>
            <a:pathLst>
              <a:path w="276" h="394">
                <a:moveTo>
                  <a:pt x="139" y="4"/>
                </a:moveTo>
                <a:lnTo>
                  <a:pt x="160" y="0"/>
                </a:lnTo>
                <a:lnTo>
                  <a:pt x="173" y="16"/>
                </a:lnTo>
                <a:lnTo>
                  <a:pt x="175" y="33"/>
                </a:lnTo>
                <a:lnTo>
                  <a:pt x="180" y="38"/>
                </a:lnTo>
                <a:lnTo>
                  <a:pt x="190" y="35"/>
                </a:lnTo>
                <a:lnTo>
                  <a:pt x="221" y="48"/>
                </a:lnTo>
                <a:lnTo>
                  <a:pt x="231" y="42"/>
                </a:lnTo>
                <a:lnTo>
                  <a:pt x="243" y="41"/>
                </a:lnTo>
                <a:lnTo>
                  <a:pt x="251" y="51"/>
                </a:lnTo>
                <a:lnTo>
                  <a:pt x="258" y="69"/>
                </a:lnTo>
                <a:lnTo>
                  <a:pt x="269" y="81"/>
                </a:lnTo>
                <a:lnTo>
                  <a:pt x="276" y="87"/>
                </a:lnTo>
                <a:lnTo>
                  <a:pt x="273" y="93"/>
                </a:lnTo>
                <a:lnTo>
                  <a:pt x="250" y="100"/>
                </a:lnTo>
                <a:lnTo>
                  <a:pt x="224" y="114"/>
                </a:lnTo>
                <a:lnTo>
                  <a:pt x="225" y="138"/>
                </a:lnTo>
                <a:lnTo>
                  <a:pt x="210" y="151"/>
                </a:lnTo>
                <a:lnTo>
                  <a:pt x="196" y="162"/>
                </a:lnTo>
                <a:lnTo>
                  <a:pt x="195" y="186"/>
                </a:lnTo>
                <a:lnTo>
                  <a:pt x="195" y="201"/>
                </a:lnTo>
                <a:lnTo>
                  <a:pt x="185" y="212"/>
                </a:lnTo>
                <a:lnTo>
                  <a:pt x="176" y="201"/>
                </a:lnTo>
                <a:lnTo>
                  <a:pt x="162" y="205"/>
                </a:lnTo>
                <a:lnTo>
                  <a:pt x="161" y="213"/>
                </a:lnTo>
                <a:lnTo>
                  <a:pt x="158" y="232"/>
                </a:lnTo>
                <a:lnTo>
                  <a:pt x="163" y="239"/>
                </a:lnTo>
                <a:lnTo>
                  <a:pt x="161" y="260"/>
                </a:lnTo>
                <a:lnTo>
                  <a:pt x="151" y="268"/>
                </a:lnTo>
                <a:lnTo>
                  <a:pt x="139" y="283"/>
                </a:lnTo>
                <a:lnTo>
                  <a:pt x="135" y="297"/>
                </a:lnTo>
                <a:lnTo>
                  <a:pt x="137" y="320"/>
                </a:lnTo>
                <a:lnTo>
                  <a:pt x="146" y="333"/>
                </a:lnTo>
                <a:lnTo>
                  <a:pt x="140" y="342"/>
                </a:lnTo>
                <a:lnTo>
                  <a:pt x="114" y="350"/>
                </a:lnTo>
                <a:lnTo>
                  <a:pt x="105" y="360"/>
                </a:lnTo>
                <a:lnTo>
                  <a:pt x="104" y="370"/>
                </a:lnTo>
                <a:lnTo>
                  <a:pt x="104" y="391"/>
                </a:lnTo>
                <a:lnTo>
                  <a:pt x="74" y="391"/>
                </a:lnTo>
                <a:lnTo>
                  <a:pt x="54" y="394"/>
                </a:lnTo>
                <a:lnTo>
                  <a:pt x="30" y="367"/>
                </a:lnTo>
                <a:lnTo>
                  <a:pt x="17" y="367"/>
                </a:lnTo>
                <a:lnTo>
                  <a:pt x="6" y="367"/>
                </a:lnTo>
                <a:lnTo>
                  <a:pt x="0" y="357"/>
                </a:lnTo>
                <a:lnTo>
                  <a:pt x="6" y="347"/>
                </a:lnTo>
                <a:lnTo>
                  <a:pt x="20" y="327"/>
                </a:lnTo>
                <a:lnTo>
                  <a:pt x="27" y="307"/>
                </a:lnTo>
                <a:lnTo>
                  <a:pt x="43" y="283"/>
                </a:lnTo>
                <a:lnTo>
                  <a:pt x="46" y="270"/>
                </a:lnTo>
                <a:lnTo>
                  <a:pt x="39" y="261"/>
                </a:lnTo>
                <a:lnTo>
                  <a:pt x="30" y="251"/>
                </a:lnTo>
                <a:lnTo>
                  <a:pt x="27" y="245"/>
                </a:lnTo>
                <a:lnTo>
                  <a:pt x="39" y="242"/>
                </a:lnTo>
                <a:lnTo>
                  <a:pt x="46" y="227"/>
                </a:lnTo>
                <a:lnTo>
                  <a:pt x="33" y="224"/>
                </a:lnTo>
                <a:lnTo>
                  <a:pt x="20" y="231"/>
                </a:lnTo>
                <a:lnTo>
                  <a:pt x="20" y="214"/>
                </a:lnTo>
                <a:lnTo>
                  <a:pt x="27" y="205"/>
                </a:lnTo>
                <a:lnTo>
                  <a:pt x="33" y="194"/>
                </a:lnTo>
                <a:lnTo>
                  <a:pt x="37" y="181"/>
                </a:lnTo>
                <a:lnTo>
                  <a:pt x="39" y="172"/>
                </a:lnTo>
                <a:lnTo>
                  <a:pt x="46" y="168"/>
                </a:lnTo>
                <a:lnTo>
                  <a:pt x="57" y="175"/>
                </a:lnTo>
                <a:lnTo>
                  <a:pt x="74" y="151"/>
                </a:lnTo>
                <a:lnTo>
                  <a:pt x="83" y="135"/>
                </a:lnTo>
                <a:lnTo>
                  <a:pt x="110" y="105"/>
                </a:lnTo>
                <a:lnTo>
                  <a:pt x="110" y="92"/>
                </a:lnTo>
                <a:lnTo>
                  <a:pt x="124" y="72"/>
                </a:lnTo>
                <a:lnTo>
                  <a:pt x="127" y="48"/>
                </a:lnTo>
                <a:lnTo>
                  <a:pt x="133" y="35"/>
                </a:lnTo>
                <a:lnTo>
                  <a:pt x="139" y="4"/>
                </a:lnTo>
                <a:close/>
              </a:path>
            </a:pathLst>
          </a:custGeom>
          <a:gradFill rotWithShape="0">
            <a:gsLst>
              <a:gs pos="0">
                <a:srgbClr val="ff6600"/>
              </a:gs>
              <a:gs pos="100000">
                <a:srgbClr val="db57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rot="21480000">
            <a:off x="2311200" y="4807080"/>
            <a:ext cx="1806480" cy="1385640"/>
          </a:xfrm>
          <a:custGeom>
            <a:avLst/>
            <a:gdLst/>
            <a:ahLst/>
            <a:rect l="l" t="t" r="r" b="b"/>
            <a:pathLst>
              <a:path w="731" h="648">
                <a:moveTo>
                  <a:pt x="36" y="127"/>
                </a:moveTo>
                <a:lnTo>
                  <a:pt x="33" y="117"/>
                </a:lnTo>
                <a:lnTo>
                  <a:pt x="36" y="104"/>
                </a:lnTo>
                <a:lnTo>
                  <a:pt x="57" y="71"/>
                </a:lnTo>
                <a:lnTo>
                  <a:pt x="46" y="64"/>
                </a:lnTo>
                <a:lnTo>
                  <a:pt x="51" y="53"/>
                </a:lnTo>
                <a:lnTo>
                  <a:pt x="39" y="50"/>
                </a:lnTo>
                <a:lnTo>
                  <a:pt x="39" y="37"/>
                </a:lnTo>
                <a:lnTo>
                  <a:pt x="46" y="27"/>
                </a:lnTo>
                <a:lnTo>
                  <a:pt x="81" y="17"/>
                </a:lnTo>
                <a:lnTo>
                  <a:pt x="107" y="20"/>
                </a:lnTo>
                <a:lnTo>
                  <a:pt x="109" y="10"/>
                </a:lnTo>
                <a:lnTo>
                  <a:pt x="129" y="0"/>
                </a:lnTo>
                <a:lnTo>
                  <a:pt x="140" y="4"/>
                </a:lnTo>
                <a:lnTo>
                  <a:pt x="163" y="34"/>
                </a:lnTo>
                <a:lnTo>
                  <a:pt x="200" y="50"/>
                </a:lnTo>
                <a:lnTo>
                  <a:pt x="233" y="50"/>
                </a:lnTo>
                <a:lnTo>
                  <a:pt x="242" y="53"/>
                </a:lnTo>
                <a:lnTo>
                  <a:pt x="333" y="104"/>
                </a:lnTo>
                <a:lnTo>
                  <a:pt x="359" y="108"/>
                </a:lnTo>
                <a:lnTo>
                  <a:pt x="379" y="127"/>
                </a:lnTo>
                <a:lnTo>
                  <a:pt x="409" y="120"/>
                </a:lnTo>
                <a:lnTo>
                  <a:pt x="426" y="130"/>
                </a:lnTo>
                <a:lnTo>
                  <a:pt x="444" y="147"/>
                </a:lnTo>
                <a:lnTo>
                  <a:pt x="463" y="147"/>
                </a:lnTo>
                <a:lnTo>
                  <a:pt x="477" y="150"/>
                </a:lnTo>
                <a:lnTo>
                  <a:pt x="483" y="156"/>
                </a:lnTo>
                <a:lnTo>
                  <a:pt x="477" y="167"/>
                </a:lnTo>
                <a:lnTo>
                  <a:pt x="477" y="180"/>
                </a:lnTo>
                <a:lnTo>
                  <a:pt x="529" y="217"/>
                </a:lnTo>
                <a:lnTo>
                  <a:pt x="559" y="241"/>
                </a:lnTo>
                <a:lnTo>
                  <a:pt x="573" y="237"/>
                </a:lnTo>
                <a:lnTo>
                  <a:pt x="589" y="234"/>
                </a:lnTo>
                <a:lnTo>
                  <a:pt x="640" y="258"/>
                </a:lnTo>
                <a:lnTo>
                  <a:pt x="646" y="274"/>
                </a:lnTo>
                <a:lnTo>
                  <a:pt x="653" y="280"/>
                </a:lnTo>
                <a:lnTo>
                  <a:pt x="670" y="284"/>
                </a:lnTo>
                <a:lnTo>
                  <a:pt x="679" y="291"/>
                </a:lnTo>
                <a:lnTo>
                  <a:pt x="694" y="291"/>
                </a:lnTo>
                <a:lnTo>
                  <a:pt x="707" y="291"/>
                </a:lnTo>
                <a:lnTo>
                  <a:pt x="720" y="295"/>
                </a:lnTo>
                <a:lnTo>
                  <a:pt x="723" y="291"/>
                </a:lnTo>
                <a:lnTo>
                  <a:pt x="731" y="304"/>
                </a:lnTo>
                <a:lnTo>
                  <a:pt x="731" y="321"/>
                </a:lnTo>
                <a:lnTo>
                  <a:pt x="720" y="331"/>
                </a:lnTo>
                <a:lnTo>
                  <a:pt x="667" y="371"/>
                </a:lnTo>
                <a:lnTo>
                  <a:pt x="644" y="371"/>
                </a:lnTo>
                <a:lnTo>
                  <a:pt x="577" y="387"/>
                </a:lnTo>
                <a:lnTo>
                  <a:pt x="553" y="391"/>
                </a:lnTo>
                <a:lnTo>
                  <a:pt x="553" y="410"/>
                </a:lnTo>
                <a:lnTo>
                  <a:pt x="540" y="410"/>
                </a:lnTo>
                <a:lnTo>
                  <a:pt x="526" y="421"/>
                </a:lnTo>
                <a:lnTo>
                  <a:pt x="513" y="437"/>
                </a:lnTo>
                <a:lnTo>
                  <a:pt x="500" y="450"/>
                </a:lnTo>
                <a:lnTo>
                  <a:pt x="483" y="454"/>
                </a:lnTo>
                <a:lnTo>
                  <a:pt x="470" y="471"/>
                </a:lnTo>
                <a:lnTo>
                  <a:pt x="470" y="494"/>
                </a:lnTo>
                <a:lnTo>
                  <a:pt x="479" y="506"/>
                </a:lnTo>
                <a:lnTo>
                  <a:pt x="483" y="517"/>
                </a:lnTo>
                <a:lnTo>
                  <a:pt x="483" y="534"/>
                </a:lnTo>
                <a:lnTo>
                  <a:pt x="479" y="541"/>
                </a:lnTo>
                <a:lnTo>
                  <a:pt x="466" y="544"/>
                </a:lnTo>
                <a:lnTo>
                  <a:pt x="446" y="561"/>
                </a:lnTo>
                <a:lnTo>
                  <a:pt x="420" y="585"/>
                </a:lnTo>
                <a:lnTo>
                  <a:pt x="409" y="594"/>
                </a:lnTo>
                <a:lnTo>
                  <a:pt x="403" y="600"/>
                </a:lnTo>
                <a:lnTo>
                  <a:pt x="403" y="611"/>
                </a:lnTo>
                <a:lnTo>
                  <a:pt x="373" y="611"/>
                </a:lnTo>
                <a:lnTo>
                  <a:pt x="356" y="615"/>
                </a:lnTo>
                <a:lnTo>
                  <a:pt x="342" y="618"/>
                </a:lnTo>
                <a:lnTo>
                  <a:pt x="336" y="624"/>
                </a:lnTo>
                <a:lnTo>
                  <a:pt x="326" y="637"/>
                </a:lnTo>
                <a:lnTo>
                  <a:pt x="309" y="644"/>
                </a:lnTo>
                <a:lnTo>
                  <a:pt x="300" y="644"/>
                </a:lnTo>
                <a:lnTo>
                  <a:pt x="279" y="641"/>
                </a:lnTo>
                <a:lnTo>
                  <a:pt x="246" y="637"/>
                </a:lnTo>
                <a:lnTo>
                  <a:pt x="186" y="615"/>
                </a:lnTo>
                <a:lnTo>
                  <a:pt x="163" y="611"/>
                </a:lnTo>
                <a:lnTo>
                  <a:pt x="140" y="618"/>
                </a:lnTo>
                <a:lnTo>
                  <a:pt x="123" y="628"/>
                </a:lnTo>
                <a:lnTo>
                  <a:pt x="103" y="630"/>
                </a:lnTo>
                <a:lnTo>
                  <a:pt x="86" y="641"/>
                </a:lnTo>
                <a:lnTo>
                  <a:pt x="76" y="648"/>
                </a:lnTo>
                <a:lnTo>
                  <a:pt x="39" y="608"/>
                </a:lnTo>
                <a:lnTo>
                  <a:pt x="39" y="552"/>
                </a:lnTo>
                <a:lnTo>
                  <a:pt x="23" y="530"/>
                </a:lnTo>
                <a:lnTo>
                  <a:pt x="3" y="515"/>
                </a:lnTo>
                <a:lnTo>
                  <a:pt x="0" y="504"/>
                </a:lnTo>
                <a:lnTo>
                  <a:pt x="0" y="484"/>
                </a:lnTo>
                <a:lnTo>
                  <a:pt x="9" y="473"/>
                </a:lnTo>
                <a:lnTo>
                  <a:pt x="36" y="464"/>
                </a:lnTo>
                <a:lnTo>
                  <a:pt x="42" y="458"/>
                </a:lnTo>
                <a:lnTo>
                  <a:pt x="33" y="443"/>
                </a:lnTo>
                <a:lnTo>
                  <a:pt x="29" y="421"/>
                </a:lnTo>
                <a:lnTo>
                  <a:pt x="39" y="400"/>
                </a:lnTo>
                <a:lnTo>
                  <a:pt x="60" y="380"/>
                </a:lnTo>
                <a:lnTo>
                  <a:pt x="60" y="365"/>
                </a:lnTo>
                <a:lnTo>
                  <a:pt x="53" y="350"/>
                </a:lnTo>
                <a:lnTo>
                  <a:pt x="60" y="328"/>
                </a:lnTo>
                <a:lnTo>
                  <a:pt x="63" y="324"/>
                </a:lnTo>
                <a:lnTo>
                  <a:pt x="72" y="324"/>
                </a:lnTo>
                <a:lnTo>
                  <a:pt x="81" y="335"/>
                </a:lnTo>
                <a:lnTo>
                  <a:pt x="90" y="321"/>
                </a:lnTo>
                <a:lnTo>
                  <a:pt x="94" y="284"/>
                </a:lnTo>
                <a:lnTo>
                  <a:pt x="120" y="261"/>
                </a:lnTo>
                <a:lnTo>
                  <a:pt x="120" y="247"/>
                </a:lnTo>
                <a:lnTo>
                  <a:pt x="120" y="237"/>
                </a:lnTo>
                <a:lnTo>
                  <a:pt x="147" y="221"/>
                </a:lnTo>
                <a:lnTo>
                  <a:pt x="166" y="217"/>
                </a:lnTo>
                <a:lnTo>
                  <a:pt x="173" y="210"/>
                </a:lnTo>
                <a:lnTo>
                  <a:pt x="157" y="195"/>
                </a:lnTo>
                <a:lnTo>
                  <a:pt x="144" y="167"/>
                </a:lnTo>
                <a:lnTo>
                  <a:pt x="136" y="161"/>
                </a:lnTo>
                <a:lnTo>
                  <a:pt x="117" y="171"/>
                </a:lnTo>
                <a:lnTo>
                  <a:pt x="103" y="165"/>
                </a:lnTo>
                <a:lnTo>
                  <a:pt x="84" y="156"/>
                </a:lnTo>
                <a:lnTo>
                  <a:pt x="76" y="161"/>
                </a:lnTo>
                <a:lnTo>
                  <a:pt x="70" y="153"/>
                </a:lnTo>
                <a:lnTo>
                  <a:pt x="70" y="141"/>
                </a:lnTo>
                <a:lnTo>
                  <a:pt x="60" y="127"/>
                </a:lnTo>
                <a:lnTo>
                  <a:pt x="53" y="123"/>
                </a:lnTo>
                <a:lnTo>
                  <a:pt x="36" y="127"/>
                </a:lnTo>
                <a:close/>
              </a:path>
            </a:pathLst>
          </a:cu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 rot="21480000">
            <a:off x="3693960" y="5913000"/>
            <a:ext cx="71640" cy="46080"/>
          </a:xfrm>
          <a:custGeom>
            <a:avLst/>
            <a:gdLst/>
            <a:ahLst/>
            <a:rect l="l" t="t" r="r" b="b"/>
            <a:pathLst>
              <a:path w="28" h="21">
                <a:moveTo>
                  <a:pt x="28" y="0"/>
                </a:moveTo>
                <a:lnTo>
                  <a:pt x="15" y="0"/>
                </a:lnTo>
                <a:lnTo>
                  <a:pt x="0" y="15"/>
                </a:lnTo>
                <a:lnTo>
                  <a:pt x="7" y="21"/>
                </a:lnTo>
                <a:lnTo>
                  <a:pt x="21" y="21"/>
                </a:lnTo>
                <a:lnTo>
                  <a:pt x="28" y="0"/>
                </a:lnTo>
                <a:close/>
              </a:path>
            </a:pathLst>
          </a:cu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tIns="360" bIns="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 rot="21480000">
            <a:off x="3895560" y="5797440"/>
            <a:ext cx="154080" cy="106560"/>
          </a:xfrm>
          <a:custGeom>
            <a:avLst/>
            <a:gdLst/>
            <a:ahLst/>
            <a:rect l="l" t="t" r="r" b="b"/>
            <a:pathLst>
              <a:path w="63" h="50">
                <a:moveTo>
                  <a:pt x="46" y="0"/>
                </a:moveTo>
                <a:lnTo>
                  <a:pt x="40" y="6"/>
                </a:lnTo>
                <a:lnTo>
                  <a:pt x="13" y="10"/>
                </a:lnTo>
                <a:lnTo>
                  <a:pt x="0" y="28"/>
                </a:lnTo>
                <a:lnTo>
                  <a:pt x="19" y="41"/>
                </a:lnTo>
                <a:lnTo>
                  <a:pt x="29" y="50"/>
                </a:lnTo>
                <a:lnTo>
                  <a:pt x="50" y="47"/>
                </a:lnTo>
                <a:lnTo>
                  <a:pt x="63" y="41"/>
                </a:lnTo>
                <a:lnTo>
                  <a:pt x="59" y="28"/>
                </a:lnTo>
                <a:lnTo>
                  <a:pt x="50" y="17"/>
                </a:lnTo>
                <a:lnTo>
                  <a:pt x="46" y="0"/>
                </a:lnTo>
                <a:close/>
              </a:path>
            </a:pathLst>
          </a:cu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 rot="21480000">
            <a:off x="4140000" y="5798880"/>
            <a:ext cx="50760" cy="56880"/>
          </a:xfrm>
          <a:custGeom>
            <a:avLst/>
            <a:gdLst/>
            <a:ahLst/>
            <a:rect l="l" t="t" r="r" b="b"/>
            <a:pathLst>
              <a:path w="20" h="26">
                <a:moveTo>
                  <a:pt x="13" y="0"/>
                </a:moveTo>
                <a:lnTo>
                  <a:pt x="0" y="6"/>
                </a:lnTo>
                <a:lnTo>
                  <a:pt x="10" y="15"/>
                </a:lnTo>
                <a:lnTo>
                  <a:pt x="20" y="26"/>
                </a:lnTo>
                <a:lnTo>
                  <a:pt x="13" y="0"/>
                </a:lnTo>
                <a:close/>
              </a:path>
            </a:pathLst>
          </a:cu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tIns="11160" bIns="11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 rot="21480000">
            <a:off x="4793760" y="5714640"/>
            <a:ext cx="262080" cy="369720"/>
          </a:xfrm>
          <a:custGeom>
            <a:avLst/>
            <a:gdLst/>
            <a:ahLst/>
            <a:rect l="l" t="t" r="r" b="b"/>
            <a:pathLst>
              <a:path w="106" h="173">
                <a:moveTo>
                  <a:pt x="63" y="0"/>
                </a:moveTo>
                <a:lnTo>
                  <a:pt x="46" y="9"/>
                </a:lnTo>
                <a:lnTo>
                  <a:pt x="33" y="20"/>
                </a:lnTo>
                <a:lnTo>
                  <a:pt x="19" y="23"/>
                </a:lnTo>
                <a:lnTo>
                  <a:pt x="0" y="20"/>
                </a:lnTo>
                <a:lnTo>
                  <a:pt x="3" y="40"/>
                </a:lnTo>
                <a:lnTo>
                  <a:pt x="13" y="53"/>
                </a:lnTo>
                <a:lnTo>
                  <a:pt x="9" y="88"/>
                </a:lnTo>
                <a:lnTo>
                  <a:pt x="9" y="103"/>
                </a:lnTo>
                <a:lnTo>
                  <a:pt x="13" y="117"/>
                </a:lnTo>
                <a:lnTo>
                  <a:pt x="3" y="144"/>
                </a:lnTo>
                <a:lnTo>
                  <a:pt x="6" y="164"/>
                </a:lnTo>
                <a:lnTo>
                  <a:pt x="19" y="173"/>
                </a:lnTo>
                <a:lnTo>
                  <a:pt x="39" y="160"/>
                </a:lnTo>
                <a:lnTo>
                  <a:pt x="46" y="157"/>
                </a:lnTo>
                <a:lnTo>
                  <a:pt x="66" y="160"/>
                </a:lnTo>
                <a:lnTo>
                  <a:pt x="80" y="147"/>
                </a:lnTo>
                <a:lnTo>
                  <a:pt x="80" y="133"/>
                </a:lnTo>
                <a:lnTo>
                  <a:pt x="96" y="107"/>
                </a:lnTo>
                <a:lnTo>
                  <a:pt x="102" y="90"/>
                </a:lnTo>
                <a:lnTo>
                  <a:pt x="96" y="73"/>
                </a:lnTo>
                <a:lnTo>
                  <a:pt x="106" y="53"/>
                </a:lnTo>
                <a:lnTo>
                  <a:pt x="100" y="23"/>
                </a:lnTo>
                <a:lnTo>
                  <a:pt x="96" y="6"/>
                </a:lnTo>
                <a:lnTo>
                  <a:pt x="63" y="0"/>
                </a:lnTo>
                <a:close/>
              </a:path>
            </a:pathLst>
          </a:cu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 rot="21480000">
            <a:off x="5418000" y="6269040"/>
            <a:ext cx="482760" cy="263520"/>
          </a:xfrm>
          <a:custGeom>
            <a:avLst/>
            <a:gdLst/>
            <a:ahLst/>
            <a:rect l="l" t="t" r="r" b="b"/>
            <a:pathLst>
              <a:path w="195" h="123">
                <a:moveTo>
                  <a:pt x="186" y="0"/>
                </a:moveTo>
                <a:lnTo>
                  <a:pt x="195" y="11"/>
                </a:lnTo>
                <a:lnTo>
                  <a:pt x="190" y="20"/>
                </a:lnTo>
                <a:lnTo>
                  <a:pt x="182" y="36"/>
                </a:lnTo>
                <a:lnTo>
                  <a:pt x="172" y="46"/>
                </a:lnTo>
                <a:lnTo>
                  <a:pt x="175" y="77"/>
                </a:lnTo>
                <a:lnTo>
                  <a:pt x="182" y="100"/>
                </a:lnTo>
                <a:lnTo>
                  <a:pt x="165" y="109"/>
                </a:lnTo>
                <a:lnTo>
                  <a:pt x="162" y="119"/>
                </a:lnTo>
                <a:lnTo>
                  <a:pt x="148" y="123"/>
                </a:lnTo>
                <a:lnTo>
                  <a:pt x="129" y="104"/>
                </a:lnTo>
                <a:lnTo>
                  <a:pt x="115" y="104"/>
                </a:lnTo>
                <a:lnTo>
                  <a:pt x="104" y="87"/>
                </a:lnTo>
                <a:lnTo>
                  <a:pt x="85" y="77"/>
                </a:lnTo>
                <a:lnTo>
                  <a:pt x="70" y="74"/>
                </a:lnTo>
                <a:lnTo>
                  <a:pt x="57" y="67"/>
                </a:lnTo>
                <a:lnTo>
                  <a:pt x="44" y="56"/>
                </a:lnTo>
                <a:lnTo>
                  <a:pt x="20" y="40"/>
                </a:lnTo>
                <a:lnTo>
                  <a:pt x="11" y="36"/>
                </a:lnTo>
                <a:lnTo>
                  <a:pt x="0" y="26"/>
                </a:lnTo>
                <a:lnTo>
                  <a:pt x="0" y="14"/>
                </a:lnTo>
                <a:lnTo>
                  <a:pt x="4" y="4"/>
                </a:lnTo>
                <a:lnTo>
                  <a:pt x="24" y="6"/>
                </a:lnTo>
                <a:lnTo>
                  <a:pt x="55" y="6"/>
                </a:lnTo>
                <a:lnTo>
                  <a:pt x="61" y="17"/>
                </a:lnTo>
                <a:lnTo>
                  <a:pt x="94" y="17"/>
                </a:lnTo>
                <a:lnTo>
                  <a:pt x="118" y="17"/>
                </a:lnTo>
                <a:lnTo>
                  <a:pt x="148" y="11"/>
                </a:lnTo>
                <a:lnTo>
                  <a:pt x="186" y="0"/>
                </a:lnTo>
                <a:close/>
              </a:path>
            </a:pathLst>
          </a:cu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 rot="21480000">
            <a:off x="4722840" y="4745160"/>
            <a:ext cx="1635120" cy="1600200"/>
          </a:xfrm>
          <a:custGeom>
            <a:avLst/>
            <a:gdLst/>
            <a:ahLst/>
            <a:rect l="l" t="t" r="r" b="b"/>
            <a:pathLst>
              <a:path w="663" h="748">
                <a:moveTo>
                  <a:pt x="481" y="739"/>
                </a:moveTo>
                <a:lnTo>
                  <a:pt x="490" y="748"/>
                </a:lnTo>
                <a:lnTo>
                  <a:pt x="507" y="739"/>
                </a:lnTo>
                <a:lnTo>
                  <a:pt x="527" y="711"/>
                </a:lnTo>
                <a:lnTo>
                  <a:pt x="537" y="672"/>
                </a:lnTo>
                <a:lnTo>
                  <a:pt x="548" y="669"/>
                </a:lnTo>
                <a:lnTo>
                  <a:pt x="555" y="674"/>
                </a:lnTo>
                <a:lnTo>
                  <a:pt x="568" y="661"/>
                </a:lnTo>
                <a:lnTo>
                  <a:pt x="564" y="645"/>
                </a:lnTo>
                <a:lnTo>
                  <a:pt x="570" y="632"/>
                </a:lnTo>
                <a:lnTo>
                  <a:pt x="568" y="624"/>
                </a:lnTo>
                <a:lnTo>
                  <a:pt x="551" y="611"/>
                </a:lnTo>
                <a:lnTo>
                  <a:pt x="545" y="611"/>
                </a:lnTo>
                <a:lnTo>
                  <a:pt x="548" y="604"/>
                </a:lnTo>
                <a:lnTo>
                  <a:pt x="535" y="608"/>
                </a:lnTo>
                <a:lnTo>
                  <a:pt x="527" y="602"/>
                </a:lnTo>
                <a:lnTo>
                  <a:pt x="527" y="595"/>
                </a:lnTo>
                <a:lnTo>
                  <a:pt x="548" y="582"/>
                </a:lnTo>
                <a:lnTo>
                  <a:pt x="557" y="569"/>
                </a:lnTo>
                <a:lnTo>
                  <a:pt x="557" y="547"/>
                </a:lnTo>
                <a:lnTo>
                  <a:pt x="568" y="545"/>
                </a:lnTo>
                <a:lnTo>
                  <a:pt x="601" y="561"/>
                </a:lnTo>
                <a:lnTo>
                  <a:pt x="614" y="565"/>
                </a:lnTo>
                <a:lnTo>
                  <a:pt x="631" y="588"/>
                </a:lnTo>
                <a:lnTo>
                  <a:pt x="638" y="602"/>
                </a:lnTo>
                <a:lnTo>
                  <a:pt x="648" y="602"/>
                </a:lnTo>
                <a:lnTo>
                  <a:pt x="658" y="588"/>
                </a:lnTo>
                <a:lnTo>
                  <a:pt x="663" y="574"/>
                </a:lnTo>
                <a:lnTo>
                  <a:pt x="651" y="551"/>
                </a:lnTo>
                <a:lnTo>
                  <a:pt x="638" y="538"/>
                </a:lnTo>
                <a:lnTo>
                  <a:pt x="625" y="538"/>
                </a:lnTo>
                <a:lnTo>
                  <a:pt x="625" y="535"/>
                </a:lnTo>
                <a:lnTo>
                  <a:pt x="618" y="535"/>
                </a:lnTo>
                <a:lnTo>
                  <a:pt x="585" y="501"/>
                </a:lnTo>
                <a:lnTo>
                  <a:pt x="568" y="504"/>
                </a:lnTo>
                <a:lnTo>
                  <a:pt x="548" y="478"/>
                </a:lnTo>
                <a:lnTo>
                  <a:pt x="535" y="474"/>
                </a:lnTo>
                <a:lnTo>
                  <a:pt x="514" y="454"/>
                </a:lnTo>
                <a:lnTo>
                  <a:pt x="504" y="447"/>
                </a:lnTo>
                <a:lnTo>
                  <a:pt x="511" y="441"/>
                </a:lnTo>
                <a:lnTo>
                  <a:pt x="521" y="438"/>
                </a:lnTo>
                <a:lnTo>
                  <a:pt x="507" y="427"/>
                </a:lnTo>
                <a:lnTo>
                  <a:pt x="490" y="434"/>
                </a:lnTo>
                <a:lnTo>
                  <a:pt x="477" y="427"/>
                </a:lnTo>
                <a:lnTo>
                  <a:pt x="440" y="397"/>
                </a:lnTo>
                <a:lnTo>
                  <a:pt x="437" y="384"/>
                </a:lnTo>
                <a:lnTo>
                  <a:pt x="424" y="380"/>
                </a:lnTo>
                <a:lnTo>
                  <a:pt x="411" y="371"/>
                </a:lnTo>
                <a:lnTo>
                  <a:pt x="377" y="297"/>
                </a:lnTo>
                <a:lnTo>
                  <a:pt x="367" y="288"/>
                </a:lnTo>
                <a:lnTo>
                  <a:pt x="340" y="264"/>
                </a:lnTo>
                <a:lnTo>
                  <a:pt x="311" y="217"/>
                </a:lnTo>
                <a:lnTo>
                  <a:pt x="311" y="190"/>
                </a:lnTo>
                <a:lnTo>
                  <a:pt x="327" y="180"/>
                </a:lnTo>
                <a:lnTo>
                  <a:pt x="327" y="166"/>
                </a:lnTo>
                <a:lnTo>
                  <a:pt x="314" y="154"/>
                </a:lnTo>
                <a:lnTo>
                  <a:pt x="307" y="147"/>
                </a:lnTo>
                <a:lnTo>
                  <a:pt x="311" y="136"/>
                </a:lnTo>
                <a:lnTo>
                  <a:pt x="324" y="130"/>
                </a:lnTo>
                <a:lnTo>
                  <a:pt x="364" y="121"/>
                </a:lnTo>
                <a:lnTo>
                  <a:pt x="381" y="110"/>
                </a:lnTo>
                <a:lnTo>
                  <a:pt x="394" y="97"/>
                </a:lnTo>
                <a:lnTo>
                  <a:pt x="390" y="63"/>
                </a:lnTo>
                <a:lnTo>
                  <a:pt x="394" y="51"/>
                </a:lnTo>
                <a:lnTo>
                  <a:pt x="374" y="47"/>
                </a:lnTo>
                <a:lnTo>
                  <a:pt x="331" y="36"/>
                </a:lnTo>
                <a:lnTo>
                  <a:pt x="324" y="27"/>
                </a:lnTo>
                <a:lnTo>
                  <a:pt x="321" y="23"/>
                </a:lnTo>
                <a:lnTo>
                  <a:pt x="321" y="14"/>
                </a:lnTo>
                <a:lnTo>
                  <a:pt x="318" y="3"/>
                </a:lnTo>
                <a:lnTo>
                  <a:pt x="294" y="0"/>
                </a:lnTo>
                <a:lnTo>
                  <a:pt x="237" y="3"/>
                </a:lnTo>
                <a:lnTo>
                  <a:pt x="231" y="17"/>
                </a:lnTo>
                <a:lnTo>
                  <a:pt x="211" y="20"/>
                </a:lnTo>
                <a:lnTo>
                  <a:pt x="198" y="47"/>
                </a:lnTo>
                <a:lnTo>
                  <a:pt x="198" y="57"/>
                </a:lnTo>
                <a:lnTo>
                  <a:pt x="185" y="47"/>
                </a:lnTo>
                <a:lnTo>
                  <a:pt x="163" y="44"/>
                </a:lnTo>
                <a:lnTo>
                  <a:pt x="151" y="51"/>
                </a:lnTo>
                <a:lnTo>
                  <a:pt x="140" y="70"/>
                </a:lnTo>
                <a:lnTo>
                  <a:pt x="120" y="57"/>
                </a:lnTo>
                <a:lnTo>
                  <a:pt x="124" y="36"/>
                </a:lnTo>
                <a:lnTo>
                  <a:pt x="118" y="23"/>
                </a:lnTo>
                <a:lnTo>
                  <a:pt x="104" y="27"/>
                </a:lnTo>
                <a:lnTo>
                  <a:pt x="100" y="44"/>
                </a:lnTo>
                <a:lnTo>
                  <a:pt x="90" y="53"/>
                </a:lnTo>
                <a:lnTo>
                  <a:pt x="80" y="53"/>
                </a:lnTo>
                <a:lnTo>
                  <a:pt x="33" y="47"/>
                </a:lnTo>
                <a:lnTo>
                  <a:pt x="17" y="60"/>
                </a:lnTo>
                <a:lnTo>
                  <a:pt x="20" y="77"/>
                </a:lnTo>
                <a:lnTo>
                  <a:pt x="24" y="90"/>
                </a:lnTo>
                <a:lnTo>
                  <a:pt x="0" y="110"/>
                </a:lnTo>
                <a:lnTo>
                  <a:pt x="6" y="123"/>
                </a:lnTo>
                <a:lnTo>
                  <a:pt x="13" y="130"/>
                </a:lnTo>
                <a:lnTo>
                  <a:pt x="0" y="147"/>
                </a:lnTo>
                <a:lnTo>
                  <a:pt x="0" y="171"/>
                </a:lnTo>
                <a:lnTo>
                  <a:pt x="6" y="180"/>
                </a:lnTo>
                <a:lnTo>
                  <a:pt x="20" y="180"/>
                </a:lnTo>
                <a:lnTo>
                  <a:pt x="27" y="188"/>
                </a:lnTo>
                <a:lnTo>
                  <a:pt x="33" y="204"/>
                </a:lnTo>
                <a:lnTo>
                  <a:pt x="33" y="221"/>
                </a:lnTo>
                <a:lnTo>
                  <a:pt x="46" y="225"/>
                </a:lnTo>
                <a:lnTo>
                  <a:pt x="57" y="221"/>
                </a:lnTo>
                <a:lnTo>
                  <a:pt x="94" y="184"/>
                </a:lnTo>
                <a:lnTo>
                  <a:pt x="110" y="190"/>
                </a:lnTo>
                <a:lnTo>
                  <a:pt x="143" y="208"/>
                </a:lnTo>
                <a:lnTo>
                  <a:pt x="167" y="225"/>
                </a:lnTo>
                <a:lnTo>
                  <a:pt x="170" y="245"/>
                </a:lnTo>
                <a:lnTo>
                  <a:pt x="185" y="258"/>
                </a:lnTo>
                <a:lnTo>
                  <a:pt x="190" y="282"/>
                </a:lnTo>
                <a:lnTo>
                  <a:pt x="198" y="317"/>
                </a:lnTo>
                <a:lnTo>
                  <a:pt x="207" y="334"/>
                </a:lnTo>
                <a:lnTo>
                  <a:pt x="220" y="348"/>
                </a:lnTo>
                <a:lnTo>
                  <a:pt x="244" y="358"/>
                </a:lnTo>
                <a:lnTo>
                  <a:pt x="264" y="390"/>
                </a:lnTo>
                <a:lnTo>
                  <a:pt x="285" y="417"/>
                </a:lnTo>
                <a:lnTo>
                  <a:pt x="304" y="430"/>
                </a:lnTo>
                <a:lnTo>
                  <a:pt x="340" y="474"/>
                </a:lnTo>
                <a:lnTo>
                  <a:pt x="367" y="474"/>
                </a:lnTo>
                <a:lnTo>
                  <a:pt x="398" y="501"/>
                </a:lnTo>
                <a:lnTo>
                  <a:pt x="398" y="528"/>
                </a:lnTo>
                <a:lnTo>
                  <a:pt x="407" y="535"/>
                </a:lnTo>
                <a:lnTo>
                  <a:pt x="427" y="521"/>
                </a:lnTo>
                <a:lnTo>
                  <a:pt x="431" y="535"/>
                </a:lnTo>
                <a:lnTo>
                  <a:pt x="431" y="551"/>
                </a:lnTo>
                <a:lnTo>
                  <a:pt x="451" y="569"/>
                </a:lnTo>
                <a:lnTo>
                  <a:pt x="457" y="578"/>
                </a:lnTo>
                <a:lnTo>
                  <a:pt x="485" y="571"/>
                </a:lnTo>
                <a:lnTo>
                  <a:pt x="488" y="582"/>
                </a:lnTo>
                <a:lnTo>
                  <a:pt x="485" y="604"/>
                </a:lnTo>
                <a:lnTo>
                  <a:pt x="498" y="624"/>
                </a:lnTo>
                <a:lnTo>
                  <a:pt x="501" y="641"/>
                </a:lnTo>
                <a:lnTo>
                  <a:pt x="507" y="658"/>
                </a:lnTo>
                <a:lnTo>
                  <a:pt x="504" y="672"/>
                </a:lnTo>
                <a:lnTo>
                  <a:pt x="490" y="685"/>
                </a:lnTo>
                <a:lnTo>
                  <a:pt x="488" y="702"/>
                </a:lnTo>
                <a:lnTo>
                  <a:pt x="477" y="721"/>
                </a:lnTo>
                <a:lnTo>
                  <a:pt x="481" y="739"/>
                </a:lnTo>
                <a:close/>
              </a:path>
            </a:pathLst>
          </a:cu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 rot="21480000">
            <a:off x="4622400" y="4563720"/>
            <a:ext cx="660600" cy="374760"/>
          </a:xfrm>
          <a:custGeom>
            <a:avLst/>
            <a:gdLst/>
            <a:ahLst/>
            <a:rect l="l" t="t" r="r" b="b"/>
            <a:pathLst>
              <a:path w="268" h="175">
                <a:moveTo>
                  <a:pt x="140" y="33"/>
                </a:moveTo>
                <a:lnTo>
                  <a:pt x="127" y="21"/>
                </a:lnTo>
                <a:lnTo>
                  <a:pt x="128" y="16"/>
                </a:lnTo>
                <a:lnTo>
                  <a:pt x="120" y="9"/>
                </a:lnTo>
                <a:lnTo>
                  <a:pt x="113" y="0"/>
                </a:lnTo>
                <a:lnTo>
                  <a:pt x="105" y="9"/>
                </a:lnTo>
                <a:lnTo>
                  <a:pt x="100" y="6"/>
                </a:lnTo>
                <a:lnTo>
                  <a:pt x="90" y="15"/>
                </a:lnTo>
                <a:lnTo>
                  <a:pt x="90" y="19"/>
                </a:lnTo>
                <a:lnTo>
                  <a:pt x="78" y="25"/>
                </a:lnTo>
                <a:lnTo>
                  <a:pt x="49" y="49"/>
                </a:lnTo>
                <a:lnTo>
                  <a:pt x="40" y="58"/>
                </a:lnTo>
                <a:lnTo>
                  <a:pt x="40" y="70"/>
                </a:lnTo>
                <a:lnTo>
                  <a:pt x="30" y="74"/>
                </a:lnTo>
                <a:lnTo>
                  <a:pt x="8" y="96"/>
                </a:lnTo>
                <a:lnTo>
                  <a:pt x="8" y="105"/>
                </a:lnTo>
                <a:lnTo>
                  <a:pt x="0" y="115"/>
                </a:lnTo>
                <a:lnTo>
                  <a:pt x="3" y="126"/>
                </a:lnTo>
                <a:lnTo>
                  <a:pt x="13" y="120"/>
                </a:lnTo>
                <a:lnTo>
                  <a:pt x="22" y="109"/>
                </a:lnTo>
                <a:lnTo>
                  <a:pt x="38" y="107"/>
                </a:lnTo>
                <a:lnTo>
                  <a:pt x="49" y="109"/>
                </a:lnTo>
                <a:lnTo>
                  <a:pt x="52" y="126"/>
                </a:lnTo>
                <a:lnTo>
                  <a:pt x="50" y="138"/>
                </a:lnTo>
                <a:lnTo>
                  <a:pt x="57" y="146"/>
                </a:lnTo>
                <a:lnTo>
                  <a:pt x="64" y="152"/>
                </a:lnTo>
                <a:lnTo>
                  <a:pt x="82" y="153"/>
                </a:lnTo>
                <a:lnTo>
                  <a:pt x="119" y="158"/>
                </a:lnTo>
                <a:lnTo>
                  <a:pt x="127" y="153"/>
                </a:lnTo>
                <a:lnTo>
                  <a:pt x="132" y="146"/>
                </a:lnTo>
                <a:lnTo>
                  <a:pt x="136" y="131"/>
                </a:lnTo>
                <a:lnTo>
                  <a:pt x="150" y="131"/>
                </a:lnTo>
                <a:lnTo>
                  <a:pt x="153" y="140"/>
                </a:lnTo>
                <a:lnTo>
                  <a:pt x="153" y="163"/>
                </a:lnTo>
                <a:lnTo>
                  <a:pt x="171" y="175"/>
                </a:lnTo>
                <a:lnTo>
                  <a:pt x="183" y="155"/>
                </a:lnTo>
                <a:lnTo>
                  <a:pt x="197" y="149"/>
                </a:lnTo>
                <a:lnTo>
                  <a:pt x="213" y="150"/>
                </a:lnTo>
                <a:lnTo>
                  <a:pt x="224" y="156"/>
                </a:lnTo>
                <a:lnTo>
                  <a:pt x="228" y="162"/>
                </a:lnTo>
                <a:lnTo>
                  <a:pt x="232" y="145"/>
                </a:lnTo>
                <a:lnTo>
                  <a:pt x="242" y="125"/>
                </a:lnTo>
                <a:lnTo>
                  <a:pt x="261" y="121"/>
                </a:lnTo>
                <a:lnTo>
                  <a:pt x="268" y="108"/>
                </a:lnTo>
                <a:lnTo>
                  <a:pt x="261" y="97"/>
                </a:lnTo>
                <a:lnTo>
                  <a:pt x="252" y="93"/>
                </a:lnTo>
                <a:lnTo>
                  <a:pt x="227" y="89"/>
                </a:lnTo>
                <a:lnTo>
                  <a:pt x="226" y="76"/>
                </a:lnTo>
                <a:lnTo>
                  <a:pt x="226" y="63"/>
                </a:lnTo>
                <a:lnTo>
                  <a:pt x="226" y="52"/>
                </a:lnTo>
                <a:lnTo>
                  <a:pt x="211" y="45"/>
                </a:lnTo>
                <a:lnTo>
                  <a:pt x="202" y="49"/>
                </a:lnTo>
                <a:lnTo>
                  <a:pt x="189" y="38"/>
                </a:lnTo>
                <a:lnTo>
                  <a:pt x="187" y="31"/>
                </a:lnTo>
                <a:lnTo>
                  <a:pt x="182" y="22"/>
                </a:lnTo>
                <a:lnTo>
                  <a:pt x="182" y="19"/>
                </a:lnTo>
                <a:lnTo>
                  <a:pt x="168" y="15"/>
                </a:lnTo>
                <a:lnTo>
                  <a:pt x="162" y="21"/>
                </a:lnTo>
                <a:lnTo>
                  <a:pt x="152" y="28"/>
                </a:lnTo>
                <a:lnTo>
                  <a:pt x="140" y="33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 rot="21480000">
            <a:off x="5146560" y="4495320"/>
            <a:ext cx="1005120" cy="395280"/>
          </a:xfrm>
          <a:custGeom>
            <a:avLst/>
            <a:gdLst/>
            <a:ahLst/>
            <a:rect l="l" t="t" r="r" b="b"/>
            <a:pathLst>
              <a:path w="407" h="185">
                <a:moveTo>
                  <a:pt x="0" y="66"/>
                </a:moveTo>
                <a:lnTo>
                  <a:pt x="17" y="65"/>
                </a:lnTo>
                <a:lnTo>
                  <a:pt x="24" y="63"/>
                </a:lnTo>
                <a:lnTo>
                  <a:pt x="32" y="73"/>
                </a:lnTo>
                <a:lnTo>
                  <a:pt x="43" y="70"/>
                </a:lnTo>
                <a:lnTo>
                  <a:pt x="57" y="72"/>
                </a:lnTo>
                <a:lnTo>
                  <a:pt x="66" y="78"/>
                </a:lnTo>
                <a:lnTo>
                  <a:pt x="80" y="70"/>
                </a:lnTo>
                <a:lnTo>
                  <a:pt x="99" y="71"/>
                </a:lnTo>
                <a:lnTo>
                  <a:pt x="106" y="79"/>
                </a:lnTo>
                <a:lnTo>
                  <a:pt x="118" y="82"/>
                </a:lnTo>
                <a:lnTo>
                  <a:pt x="125" y="76"/>
                </a:lnTo>
                <a:lnTo>
                  <a:pt x="145" y="72"/>
                </a:lnTo>
                <a:lnTo>
                  <a:pt x="155" y="72"/>
                </a:lnTo>
                <a:lnTo>
                  <a:pt x="170" y="78"/>
                </a:lnTo>
                <a:lnTo>
                  <a:pt x="188" y="90"/>
                </a:lnTo>
                <a:lnTo>
                  <a:pt x="203" y="84"/>
                </a:lnTo>
                <a:lnTo>
                  <a:pt x="205" y="72"/>
                </a:lnTo>
                <a:lnTo>
                  <a:pt x="195" y="57"/>
                </a:lnTo>
                <a:lnTo>
                  <a:pt x="192" y="35"/>
                </a:lnTo>
                <a:lnTo>
                  <a:pt x="237" y="4"/>
                </a:lnTo>
                <a:lnTo>
                  <a:pt x="248" y="4"/>
                </a:lnTo>
                <a:lnTo>
                  <a:pt x="249" y="15"/>
                </a:lnTo>
                <a:lnTo>
                  <a:pt x="262" y="17"/>
                </a:lnTo>
                <a:lnTo>
                  <a:pt x="292" y="14"/>
                </a:lnTo>
                <a:lnTo>
                  <a:pt x="304" y="1"/>
                </a:lnTo>
                <a:lnTo>
                  <a:pt x="339" y="0"/>
                </a:lnTo>
                <a:lnTo>
                  <a:pt x="348" y="15"/>
                </a:lnTo>
                <a:lnTo>
                  <a:pt x="362" y="15"/>
                </a:lnTo>
                <a:lnTo>
                  <a:pt x="375" y="7"/>
                </a:lnTo>
                <a:lnTo>
                  <a:pt x="398" y="21"/>
                </a:lnTo>
                <a:lnTo>
                  <a:pt x="398" y="46"/>
                </a:lnTo>
                <a:lnTo>
                  <a:pt x="407" y="57"/>
                </a:lnTo>
                <a:lnTo>
                  <a:pt x="405" y="73"/>
                </a:lnTo>
                <a:lnTo>
                  <a:pt x="398" y="90"/>
                </a:lnTo>
                <a:lnTo>
                  <a:pt x="386" y="90"/>
                </a:lnTo>
                <a:lnTo>
                  <a:pt x="381" y="95"/>
                </a:lnTo>
                <a:lnTo>
                  <a:pt x="388" y="108"/>
                </a:lnTo>
                <a:lnTo>
                  <a:pt x="388" y="121"/>
                </a:lnTo>
                <a:lnTo>
                  <a:pt x="381" y="133"/>
                </a:lnTo>
                <a:lnTo>
                  <a:pt x="362" y="142"/>
                </a:lnTo>
                <a:lnTo>
                  <a:pt x="361" y="154"/>
                </a:lnTo>
                <a:lnTo>
                  <a:pt x="361" y="166"/>
                </a:lnTo>
                <a:lnTo>
                  <a:pt x="343" y="170"/>
                </a:lnTo>
                <a:lnTo>
                  <a:pt x="312" y="169"/>
                </a:lnTo>
                <a:lnTo>
                  <a:pt x="298" y="172"/>
                </a:lnTo>
                <a:lnTo>
                  <a:pt x="272" y="172"/>
                </a:lnTo>
                <a:lnTo>
                  <a:pt x="261" y="185"/>
                </a:lnTo>
                <a:lnTo>
                  <a:pt x="219" y="172"/>
                </a:lnTo>
                <a:lnTo>
                  <a:pt x="199" y="172"/>
                </a:lnTo>
                <a:lnTo>
                  <a:pt x="147" y="161"/>
                </a:lnTo>
                <a:lnTo>
                  <a:pt x="139" y="148"/>
                </a:lnTo>
                <a:lnTo>
                  <a:pt x="139" y="135"/>
                </a:lnTo>
                <a:lnTo>
                  <a:pt x="136" y="127"/>
                </a:lnTo>
                <a:lnTo>
                  <a:pt x="129" y="123"/>
                </a:lnTo>
                <a:lnTo>
                  <a:pt x="97" y="125"/>
                </a:lnTo>
                <a:lnTo>
                  <a:pt x="51" y="129"/>
                </a:lnTo>
                <a:lnTo>
                  <a:pt x="47" y="119"/>
                </a:lnTo>
                <a:lnTo>
                  <a:pt x="39" y="115"/>
                </a:lnTo>
                <a:lnTo>
                  <a:pt x="25" y="110"/>
                </a:lnTo>
                <a:lnTo>
                  <a:pt x="12" y="107"/>
                </a:lnTo>
                <a:lnTo>
                  <a:pt x="12" y="95"/>
                </a:lnTo>
                <a:lnTo>
                  <a:pt x="12" y="76"/>
                </a:lnTo>
                <a:lnTo>
                  <a:pt x="0" y="66"/>
                </a:lnTo>
                <a:close/>
              </a:path>
            </a:pathLst>
          </a:custGeom>
          <a:gradFill rotWithShape="0">
            <a:gsLst>
              <a:gs pos="0">
                <a:srgbClr val="ff6600"/>
              </a:gs>
              <a:gs pos="100000">
                <a:srgbClr val="db57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 rot="21480000">
            <a:off x="4371480" y="3863880"/>
            <a:ext cx="462240" cy="357120"/>
          </a:xfrm>
          <a:custGeom>
            <a:avLst/>
            <a:gdLst/>
            <a:ahLst/>
            <a:rect l="l" t="t" r="r" b="b"/>
            <a:pathLst>
              <a:path w="188" h="167">
                <a:moveTo>
                  <a:pt x="0" y="30"/>
                </a:moveTo>
                <a:lnTo>
                  <a:pt x="4" y="24"/>
                </a:lnTo>
                <a:lnTo>
                  <a:pt x="2" y="16"/>
                </a:lnTo>
                <a:lnTo>
                  <a:pt x="31" y="0"/>
                </a:lnTo>
                <a:lnTo>
                  <a:pt x="34" y="5"/>
                </a:lnTo>
                <a:lnTo>
                  <a:pt x="54" y="2"/>
                </a:lnTo>
                <a:lnTo>
                  <a:pt x="71" y="3"/>
                </a:lnTo>
                <a:lnTo>
                  <a:pt x="64" y="11"/>
                </a:lnTo>
                <a:lnTo>
                  <a:pt x="67" y="22"/>
                </a:lnTo>
                <a:lnTo>
                  <a:pt x="82" y="27"/>
                </a:lnTo>
                <a:lnTo>
                  <a:pt x="94" y="25"/>
                </a:lnTo>
                <a:lnTo>
                  <a:pt x="104" y="17"/>
                </a:lnTo>
                <a:lnTo>
                  <a:pt x="123" y="16"/>
                </a:lnTo>
                <a:lnTo>
                  <a:pt x="128" y="23"/>
                </a:lnTo>
                <a:lnTo>
                  <a:pt x="139" y="29"/>
                </a:lnTo>
                <a:lnTo>
                  <a:pt x="154" y="30"/>
                </a:lnTo>
                <a:lnTo>
                  <a:pt x="152" y="42"/>
                </a:lnTo>
                <a:lnTo>
                  <a:pt x="153" y="68"/>
                </a:lnTo>
                <a:lnTo>
                  <a:pt x="156" y="84"/>
                </a:lnTo>
                <a:lnTo>
                  <a:pt x="172" y="81"/>
                </a:lnTo>
                <a:lnTo>
                  <a:pt x="178" y="92"/>
                </a:lnTo>
                <a:lnTo>
                  <a:pt x="179" y="102"/>
                </a:lnTo>
                <a:lnTo>
                  <a:pt x="188" y="113"/>
                </a:lnTo>
                <a:lnTo>
                  <a:pt x="177" y="123"/>
                </a:lnTo>
                <a:lnTo>
                  <a:pt x="167" y="130"/>
                </a:lnTo>
                <a:lnTo>
                  <a:pt x="157" y="130"/>
                </a:lnTo>
                <a:lnTo>
                  <a:pt x="144" y="134"/>
                </a:lnTo>
                <a:lnTo>
                  <a:pt x="144" y="147"/>
                </a:lnTo>
                <a:lnTo>
                  <a:pt x="138" y="156"/>
                </a:lnTo>
                <a:lnTo>
                  <a:pt x="125" y="167"/>
                </a:lnTo>
                <a:lnTo>
                  <a:pt x="102" y="150"/>
                </a:lnTo>
                <a:lnTo>
                  <a:pt x="96" y="135"/>
                </a:lnTo>
                <a:lnTo>
                  <a:pt x="76" y="130"/>
                </a:lnTo>
                <a:lnTo>
                  <a:pt x="69" y="110"/>
                </a:lnTo>
                <a:lnTo>
                  <a:pt x="54" y="98"/>
                </a:lnTo>
                <a:lnTo>
                  <a:pt x="48" y="84"/>
                </a:lnTo>
                <a:lnTo>
                  <a:pt x="38" y="69"/>
                </a:lnTo>
                <a:lnTo>
                  <a:pt x="29" y="55"/>
                </a:lnTo>
                <a:lnTo>
                  <a:pt x="14" y="44"/>
                </a:lnTo>
                <a:lnTo>
                  <a:pt x="0" y="30"/>
                </a:lnTo>
                <a:close/>
              </a:path>
            </a:pathLst>
          </a:custGeom>
          <a:gradFill rotWithShape="0">
            <a:gsLst>
              <a:gs pos="0">
                <a:srgbClr val="ff6600"/>
              </a:gs>
              <a:gs pos="100000">
                <a:srgbClr val="db57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 rot="21480000">
            <a:off x="4695480" y="4158720"/>
            <a:ext cx="130320" cy="138240"/>
          </a:xfrm>
          <a:custGeom>
            <a:avLst/>
            <a:gdLst/>
            <a:ahLst/>
            <a:rect l="l" t="t" r="r" b="b"/>
            <a:pathLst>
              <a:path w="52" h="64">
                <a:moveTo>
                  <a:pt x="37" y="64"/>
                </a:moveTo>
                <a:lnTo>
                  <a:pt x="40" y="43"/>
                </a:lnTo>
                <a:lnTo>
                  <a:pt x="52" y="36"/>
                </a:lnTo>
                <a:lnTo>
                  <a:pt x="52" y="25"/>
                </a:lnTo>
                <a:lnTo>
                  <a:pt x="45" y="18"/>
                </a:lnTo>
                <a:lnTo>
                  <a:pt x="39" y="8"/>
                </a:lnTo>
                <a:lnTo>
                  <a:pt x="36" y="0"/>
                </a:lnTo>
                <a:lnTo>
                  <a:pt x="24" y="0"/>
                </a:lnTo>
                <a:lnTo>
                  <a:pt x="15" y="4"/>
                </a:lnTo>
                <a:lnTo>
                  <a:pt x="15" y="17"/>
                </a:lnTo>
                <a:lnTo>
                  <a:pt x="8" y="29"/>
                </a:lnTo>
                <a:lnTo>
                  <a:pt x="0" y="32"/>
                </a:lnTo>
                <a:lnTo>
                  <a:pt x="4" y="43"/>
                </a:lnTo>
                <a:lnTo>
                  <a:pt x="14" y="45"/>
                </a:lnTo>
                <a:lnTo>
                  <a:pt x="26" y="48"/>
                </a:lnTo>
                <a:lnTo>
                  <a:pt x="32" y="54"/>
                </a:lnTo>
                <a:lnTo>
                  <a:pt x="37" y="64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5400000"/>
          </a:gra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 rot="21480000">
            <a:off x="4522320" y="3596760"/>
            <a:ext cx="474840" cy="438480"/>
          </a:xfrm>
          <a:custGeom>
            <a:avLst/>
            <a:gdLst/>
            <a:ahLst/>
            <a:rect l="l" t="t" r="r" b="b"/>
            <a:pathLst>
              <a:path w="192" h="205">
                <a:moveTo>
                  <a:pt x="80" y="5"/>
                </a:moveTo>
                <a:lnTo>
                  <a:pt x="60" y="30"/>
                </a:lnTo>
                <a:lnTo>
                  <a:pt x="60" y="37"/>
                </a:lnTo>
                <a:lnTo>
                  <a:pt x="48" y="49"/>
                </a:lnTo>
                <a:lnTo>
                  <a:pt x="50" y="51"/>
                </a:lnTo>
                <a:lnTo>
                  <a:pt x="46" y="59"/>
                </a:lnTo>
                <a:lnTo>
                  <a:pt x="35" y="70"/>
                </a:lnTo>
                <a:lnTo>
                  <a:pt x="23" y="84"/>
                </a:lnTo>
                <a:lnTo>
                  <a:pt x="18" y="92"/>
                </a:lnTo>
                <a:lnTo>
                  <a:pt x="23" y="98"/>
                </a:lnTo>
                <a:lnTo>
                  <a:pt x="19" y="108"/>
                </a:lnTo>
                <a:lnTo>
                  <a:pt x="13" y="115"/>
                </a:lnTo>
                <a:lnTo>
                  <a:pt x="8" y="119"/>
                </a:lnTo>
                <a:lnTo>
                  <a:pt x="0" y="130"/>
                </a:lnTo>
                <a:lnTo>
                  <a:pt x="1" y="139"/>
                </a:lnTo>
                <a:lnTo>
                  <a:pt x="10" y="145"/>
                </a:lnTo>
                <a:lnTo>
                  <a:pt x="31" y="145"/>
                </a:lnTo>
                <a:lnTo>
                  <a:pt x="43" y="138"/>
                </a:lnTo>
                <a:lnTo>
                  <a:pt x="56" y="136"/>
                </a:lnTo>
                <a:lnTo>
                  <a:pt x="66" y="145"/>
                </a:lnTo>
                <a:lnTo>
                  <a:pt x="76" y="149"/>
                </a:lnTo>
                <a:lnTo>
                  <a:pt x="89" y="151"/>
                </a:lnTo>
                <a:lnTo>
                  <a:pt x="86" y="167"/>
                </a:lnTo>
                <a:lnTo>
                  <a:pt x="91" y="205"/>
                </a:lnTo>
                <a:lnTo>
                  <a:pt x="102" y="203"/>
                </a:lnTo>
                <a:lnTo>
                  <a:pt x="110" y="202"/>
                </a:lnTo>
                <a:lnTo>
                  <a:pt x="112" y="192"/>
                </a:lnTo>
                <a:lnTo>
                  <a:pt x="114" y="169"/>
                </a:lnTo>
                <a:lnTo>
                  <a:pt x="123" y="157"/>
                </a:lnTo>
                <a:lnTo>
                  <a:pt x="123" y="138"/>
                </a:lnTo>
                <a:lnTo>
                  <a:pt x="130" y="126"/>
                </a:lnTo>
                <a:lnTo>
                  <a:pt x="144" y="119"/>
                </a:lnTo>
                <a:lnTo>
                  <a:pt x="173" y="88"/>
                </a:lnTo>
                <a:lnTo>
                  <a:pt x="176" y="74"/>
                </a:lnTo>
                <a:lnTo>
                  <a:pt x="171" y="52"/>
                </a:lnTo>
                <a:lnTo>
                  <a:pt x="189" y="38"/>
                </a:lnTo>
                <a:lnTo>
                  <a:pt x="192" y="14"/>
                </a:lnTo>
                <a:lnTo>
                  <a:pt x="180" y="4"/>
                </a:lnTo>
                <a:lnTo>
                  <a:pt x="171" y="1"/>
                </a:lnTo>
                <a:lnTo>
                  <a:pt x="156" y="0"/>
                </a:lnTo>
                <a:lnTo>
                  <a:pt x="123" y="0"/>
                </a:lnTo>
                <a:lnTo>
                  <a:pt x="113" y="7"/>
                </a:lnTo>
                <a:lnTo>
                  <a:pt x="105" y="18"/>
                </a:lnTo>
                <a:lnTo>
                  <a:pt x="106" y="26"/>
                </a:lnTo>
                <a:lnTo>
                  <a:pt x="118" y="34"/>
                </a:lnTo>
                <a:lnTo>
                  <a:pt x="126" y="44"/>
                </a:lnTo>
                <a:lnTo>
                  <a:pt x="126" y="58"/>
                </a:lnTo>
                <a:lnTo>
                  <a:pt x="113" y="68"/>
                </a:lnTo>
                <a:lnTo>
                  <a:pt x="99" y="70"/>
                </a:lnTo>
                <a:lnTo>
                  <a:pt x="89" y="73"/>
                </a:lnTo>
                <a:lnTo>
                  <a:pt x="85" y="64"/>
                </a:lnTo>
                <a:lnTo>
                  <a:pt x="81" y="52"/>
                </a:lnTo>
                <a:lnTo>
                  <a:pt x="88" y="43"/>
                </a:lnTo>
                <a:lnTo>
                  <a:pt x="86" y="31"/>
                </a:lnTo>
                <a:lnTo>
                  <a:pt x="85" y="19"/>
                </a:lnTo>
                <a:lnTo>
                  <a:pt x="80" y="5"/>
                </a:lnTo>
                <a:close/>
              </a:path>
            </a:pathLst>
          </a:cu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 rot="21480000">
            <a:off x="2878200" y="2960280"/>
            <a:ext cx="674640" cy="534960"/>
          </a:xfrm>
          <a:custGeom>
            <a:avLst/>
            <a:gdLst/>
            <a:ahLst/>
            <a:rect l="l" t="t" r="r" b="b"/>
            <a:pathLst>
              <a:path w="273" h="250">
                <a:moveTo>
                  <a:pt x="101" y="94"/>
                </a:moveTo>
                <a:lnTo>
                  <a:pt x="97" y="104"/>
                </a:lnTo>
                <a:lnTo>
                  <a:pt x="101" y="118"/>
                </a:lnTo>
                <a:lnTo>
                  <a:pt x="95" y="125"/>
                </a:lnTo>
                <a:lnTo>
                  <a:pt x="87" y="121"/>
                </a:lnTo>
                <a:lnTo>
                  <a:pt x="77" y="122"/>
                </a:lnTo>
                <a:lnTo>
                  <a:pt x="77" y="132"/>
                </a:lnTo>
                <a:lnTo>
                  <a:pt x="57" y="152"/>
                </a:lnTo>
                <a:lnTo>
                  <a:pt x="45" y="155"/>
                </a:lnTo>
                <a:lnTo>
                  <a:pt x="30" y="173"/>
                </a:lnTo>
                <a:lnTo>
                  <a:pt x="20" y="178"/>
                </a:lnTo>
                <a:lnTo>
                  <a:pt x="12" y="177"/>
                </a:lnTo>
                <a:lnTo>
                  <a:pt x="8" y="179"/>
                </a:lnTo>
                <a:lnTo>
                  <a:pt x="6" y="182"/>
                </a:lnTo>
                <a:lnTo>
                  <a:pt x="9" y="188"/>
                </a:lnTo>
                <a:lnTo>
                  <a:pt x="9" y="200"/>
                </a:lnTo>
                <a:lnTo>
                  <a:pt x="0" y="211"/>
                </a:lnTo>
                <a:lnTo>
                  <a:pt x="3" y="222"/>
                </a:lnTo>
                <a:lnTo>
                  <a:pt x="3" y="222"/>
                </a:lnTo>
                <a:lnTo>
                  <a:pt x="15" y="222"/>
                </a:lnTo>
                <a:lnTo>
                  <a:pt x="20" y="213"/>
                </a:lnTo>
                <a:lnTo>
                  <a:pt x="27" y="221"/>
                </a:lnTo>
                <a:lnTo>
                  <a:pt x="18" y="227"/>
                </a:lnTo>
                <a:lnTo>
                  <a:pt x="21" y="237"/>
                </a:lnTo>
                <a:lnTo>
                  <a:pt x="27" y="238"/>
                </a:lnTo>
                <a:lnTo>
                  <a:pt x="49" y="242"/>
                </a:lnTo>
                <a:lnTo>
                  <a:pt x="52" y="244"/>
                </a:lnTo>
                <a:lnTo>
                  <a:pt x="72" y="250"/>
                </a:lnTo>
                <a:lnTo>
                  <a:pt x="80" y="247"/>
                </a:lnTo>
                <a:lnTo>
                  <a:pt x="97" y="237"/>
                </a:lnTo>
                <a:lnTo>
                  <a:pt x="122" y="242"/>
                </a:lnTo>
                <a:lnTo>
                  <a:pt x="168" y="242"/>
                </a:lnTo>
                <a:lnTo>
                  <a:pt x="193" y="237"/>
                </a:lnTo>
                <a:lnTo>
                  <a:pt x="205" y="218"/>
                </a:lnTo>
                <a:lnTo>
                  <a:pt x="220" y="211"/>
                </a:lnTo>
                <a:lnTo>
                  <a:pt x="225" y="200"/>
                </a:lnTo>
                <a:lnTo>
                  <a:pt x="230" y="185"/>
                </a:lnTo>
                <a:lnTo>
                  <a:pt x="242" y="177"/>
                </a:lnTo>
                <a:lnTo>
                  <a:pt x="251" y="152"/>
                </a:lnTo>
                <a:lnTo>
                  <a:pt x="250" y="122"/>
                </a:lnTo>
                <a:lnTo>
                  <a:pt x="273" y="109"/>
                </a:lnTo>
                <a:lnTo>
                  <a:pt x="259" y="97"/>
                </a:lnTo>
                <a:lnTo>
                  <a:pt x="255" y="77"/>
                </a:lnTo>
                <a:lnTo>
                  <a:pt x="246" y="69"/>
                </a:lnTo>
                <a:lnTo>
                  <a:pt x="236" y="69"/>
                </a:lnTo>
                <a:lnTo>
                  <a:pt x="226" y="63"/>
                </a:lnTo>
                <a:lnTo>
                  <a:pt x="208" y="42"/>
                </a:lnTo>
                <a:lnTo>
                  <a:pt x="217" y="37"/>
                </a:lnTo>
                <a:lnTo>
                  <a:pt x="248" y="9"/>
                </a:lnTo>
                <a:lnTo>
                  <a:pt x="244" y="0"/>
                </a:lnTo>
                <a:lnTo>
                  <a:pt x="234" y="3"/>
                </a:lnTo>
                <a:lnTo>
                  <a:pt x="201" y="4"/>
                </a:lnTo>
                <a:lnTo>
                  <a:pt x="189" y="12"/>
                </a:lnTo>
                <a:lnTo>
                  <a:pt x="181" y="17"/>
                </a:lnTo>
                <a:lnTo>
                  <a:pt x="169" y="16"/>
                </a:lnTo>
                <a:lnTo>
                  <a:pt x="162" y="21"/>
                </a:lnTo>
                <a:lnTo>
                  <a:pt x="168" y="29"/>
                </a:lnTo>
                <a:lnTo>
                  <a:pt x="184" y="40"/>
                </a:lnTo>
                <a:lnTo>
                  <a:pt x="172" y="42"/>
                </a:lnTo>
                <a:lnTo>
                  <a:pt x="143" y="46"/>
                </a:lnTo>
                <a:lnTo>
                  <a:pt x="122" y="37"/>
                </a:lnTo>
                <a:lnTo>
                  <a:pt x="102" y="29"/>
                </a:lnTo>
                <a:lnTo>
                  <a:pt x="95" y="34"/>
                </a:lnTo>
                <a:lnTo>
                  <a:pt x="90" y="49"/>
                </a:lnTo>
                <a:lnTo>
                  <a:pt x="92" y="57"/>
                </a:lnTo>
                <a:lnTo>
                  <a:pt x="89" y="61"/>
                </a:lnTo>
                <a:lnTo>
                  <a:pt x="77" y="66"/>
                </a:lnTo>
                <a:lnTo>
                  <a:pt x="78" y="81"/>
                </a:lnTo>
                <a:lnTo>
                  <a:pt x="77" y="85"/>
                </a:lnTo>
                <a:lnTo>
                  <a:pt x="65" y="100"/>
                </a:lnTo>
                <a:lnTo>
                  <a:pt x="76" y="116"/>
                </a:lnTo>
                <a:lnTo>
                  <a:pt x="80" y="115"/>
                </a:lnTo>
                <a:lnTo>
                  <a:pt x="101" y="94"/>
                </a:lnTo>
                <a:close/>
              </a:path>
            </a:pathLst>
          </a:custGeom>
          <a:gradFill rotWithShape="0">
            <a:gsLst>
              <a:gs pos="0">
                <a:srgbClr val="ff6600"/>
              </a:gs>
              <a:gs pos="100000">
                <a:srgbClr val="db57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rot="21480000">
            <a:off x="5168880" y="3033720"/>
            <a:ext cx="320760" cy="345960"/>
          </a:xfrm>
          <a:custGeom>
            <a:avLst/>
            <a:gdLst/>
            <a:ahLst/>
            <a:rect l="l" t="t" r="r" b="b"/>
            <a:pathLst>
              <a:path w="130" h="162">
                <a:moveTo>
                  <a:pt x="10" y="138"/>
                </a:moveTo>
                <a:lnTo>
                  <a:pt x="17" y="150"/>
                </a:lnTo>
                <a:lnTo>
                  <a:pt x="31" y="150"/>
                </a:lnTo>
                <a:lnTo>
                  <a:pt x="44" y="154"/>
                </a:lnTo>
                <a:lnTo>
                  <a:pt x="55" y="162"/>
                </a:lnTo>
                <a:lnTo>
                  <a:pt x="66" y="162"/>
                </a:lnTo>
                <a:lnTo>
                  <a:pt x="59" y="151"/>
                </a:lnTo>
                <a:lnTo>
                  <a:pt x="63" y="138"/>
                </a:lnTo>
                <a:lnTo>
                  <a:pt x="71" y="123"/>
                </a:lnTo>
                <a:lnTo>
                  <a:pt x="74" y="106"/>
                </a:lnTo>
                <a:lnTo>
                  <a:pt x="90" y="95"/>
                </a:lnTo>
                <a:lnTo>
                  <a:pt x="101" y="88"/>
                </a:lnTo>
                <a:lnTo>
                  <a:pt x="100" y="79"/>
                </a:lnTo>
                <a:lnTo>
                  <a:pt x="100" y="62"/>
                </a:lnTo>
                <a:lnTo>
                  <a:pt x="104" y="55"/>
                </a:lnTo>
                <a:lnTo>
                  <a:pt x="116" y="54"/>
                </a:lnTo>
                <a:lnTo>
                  <a:pt x="121" y="57"/>
                </a:lnTo>
                <a:lnTo>
                  <a:pt x="130" y="45"/>
                </a:lnTo>
                <a:lnTo>
                  <a:pt x="126" y="35"/>
                </a:lnTo>
                <a:lnTo>
                  <a:pt x="121" y="34"/>
                </a:lnTo>
                <a:lnTo>
                  <a:pt x="109" y="34"/>
                </a:lnTo>
                <a:lnTo>
                  <a:pt x="104" y="34"/>
                </a:lnTo>
                <a:lnTo>
                  <a:pt x="100" y="18"/>
                </a:lnTo>
                <a:lnTo>
                  <a:pt x="101" y="4"/>
                </a:lnTo>
                <a:lnTo>
                  <a:pt x="93" y="0"/>
                </a:lnTo>
                <a:lnTo>
                  <a:pt x="90" y="5"/>
                </a:lnTo>
                <a:lnTo>
                  <a:pt x="71" y="1"/>
                </a:lnTo>
                <a:lnTo>
                  <a:pt x="66" y="6"/>
                </a:lnTo>
                <a:lnTo>
                  <a:pt x="71" y="20"/>
                </a:lnTo>
                <a:lnTo>
                  <a:pt x="68" y="34"/>
                </a:lnTo>
                <a:lnTo>
                  <a:pt x="60" y="24"/>
                </a:lnTo>
                <a:lnTo>
                  <a:pt x="56" y="16"/>
                </a:lnTo>
                <a:lnTo>
                  <a:pt x="44" y="17"/>
                </a:lnTo>
                <a:lnTo>
                  <a:pt x="41" y="25"/>
                </a:lnTo>
                <a:lnTo>
                  <a:pt x="37" y="29"/>
                </a:lnTo>
                <a:lnTo>
                  <a:pt x="37" y="41"/>
                </a:lnTo>
                <a:lnTo>
                  <a:pt x="35" y="38"/>
                </a:lnTo>
                <a:lnTo>
                  <a:pt x="25" y="24"/>
                </a:lnTo>
                <a:lnTo>
                  <a:pt x="19" y="18"/>
                </a:lnTo>
                <a:lnTo>
                  <a:pt x="13" y="22"/>
                </a:lnTo>
                <a:lnTo>
                  <a:pt x="15" y="30"/>
                </a:lnTo>
                <a:lnTo>
                  <a:pt x="15" y="35"/>
                </a:lnTo>
                <a:lnTo>
                  <a:pt x="6" y="38"/>
                </a:lnTo>
                <a:lnTo>
                  <a:pt x="6" y="50"/>
                </a:lnTo>
                <a:lnTo>
                  <a:pt x="13" y="62"/>
                </a:lnTo>
                <a:lnTo>
                  <a:pt x="13" y="70"/>
                </a:lnTo>
                <a:lnTo>
                  <a:pt x="10" y="79"/>
                </a:lnTo>
                <a:lnTo>
                  <a:pt x="0" y="87"/>
                </a:lnTo>
                <a:lnTo>
                  <a:pt x="1" y="95"/>
                </a:lnTo>
                <a:lnTo>
                  <a:pt x="11" y="104"/>
                </a:lnTo>
                <a:lnTo>
                  <a:pt x="15" y="112"/>
                </a:lnTo>
                <a:lnTo>
                  <a:pt x="13" y="129"/>
                </a:lnTo>
                <a:lnTo>
                  <a:pt x="10" y="138"/>
                </a:lnTo>
                <a:close/>
              </a:path>
            </a:pathLst>
          </a:cu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 rot="21480000">
            <a:off x="5234040" y="2949480"/>
            <a:ext cx="244440" cy="130320"/>
          </a:xfrm>
          <a:custGeom>
            <a:avLst/>
            <a:gdLst/>
            <a:ahLst/>
            <a:rect l="l" t="t" r="r" b="b"/>
            <a:pathLst>
              <a:path w="99" h="62">
                <a:moveTo>
                  <a:pt x="0" y="60"/>
                </a:moveTo>
                <a:lnTo>
                  <a:pt x="9" y="62"/>
                </a:lnTo>
                <a:lnTo>
                  <a:pt x="18" y="55"/>
                </a:lnTo>
                <a:lnTo>
                  <a:pt x="29" y="43"/>
                </a:lnTo>
                <a:lnTo>
                  <a:pt x="55" y="43"/>
                </a:lnTo>
                <a:lnTo>
                  <a:pt x="79" y="38"/>
                </a:lnTo>
                <a:lnTo>
                  <a:pt x="93" y="28"/>
                </a:lnTo>
                <a:lnTo>
                  <a:pt x="97" y="14"/>
                </a:lnTo>
                <a:lnTo>
                  <a:pt x="99" y="0"/>
                </a:lnTo>
                <a:lnTo>
                  <a:pt x="81" y="9"/>
                </a:lnTo>
                <a:lnTo>
                  <a:pt x="48" y="24"/>
                </a:lnTo>
                <a:lnTo>
                  <a:pt x="39" y="25"/>
                </a:lnTo>
                <a:lnTo>
                  <a:pt x="29" y="34"/>
                </a:lnTo>
                <a:lnTo>
                  <a:pt x="9" y="37"/>
                </a:lnTo>
                <a:lnTo>
                  <a:pt x="0" y="41"/>
                </a:lnTo>
                <a:lnTo>
                  <a:pt x="0" y="60"/>
                </a:lnTo>
                <a:close/>
              </a:path>
            </a:pathLst>
          </a:cu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 rot="21480000">
            <a:off x="5373720" y="3269880"/>
            <a:ext cx="101520" cy="111240"/>
          </a:xfrm>
          <a:custGeom>
            <a:avLst/>
            <a:gdLst/>
            <a:ahLst/>
            <a:rect l="l" t="t" r="r" b="b"/>
            <a:pathLst>
              <a:path w="41" h="52">
                <a:moveTo>
                  <a:pt x="13" y="0"/>
                </a:moveTo>
                <a:lnTo>
                  <a:pt x="40" y="18"/>
                </a:lnTo>
                <a:lnTo>
                  <a:pt x="41" y="27"/>
                </a:lnTo>
                <a:lnTo>
                  <a:pt x="32" y="36"/>
                </a:lnTo>
                <a:lnTo>
                  <a:pt x="22" y="43"/>
                </a:lnTo>
                <a:lnTo>
                  <a:pt x="25" y="52"/>
                </a:lnTo>
                <a:lnTo>
                  <a:pt x="13" y="49"/>
                </a:lnTo>
                <a:lnTo>
                  <a:pt x="1" y="36"/>
                </a:lnTo>
                <a:lnTo>
                  <a:pt x="0" y="27"/>
                </a:lnTo>
                <a:lnTo>
                  <a:pt x="4" y="16"/>
                </a:lnTo>
                <a:lnTo>
                  <a:pt x="13" y="0"/>
                </a:lnTo>
                <a:close/>
              </a:path>
            </a:pathLst>
          </a:cu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 rot="21480000">
            <a:off x="5500440" y="3233880"/>
            <a:ext cx="156960" cy="160200"/>
          </a:xfrm>
          <a:custGeom>
            <a:avLst/>
            <a:gdLst/>
            <a:ahLst/>
            <a:rect l="l" t="t" r="r" b="b"/>
            <a:pathLst>
              <a:path w="63" h="75">
                <a:moveTo>
                  <a:pt x="60" y="0"/>
                </a:moveTo>
                <a:lnTo>
                  <a:pt x="63" y="4"/>
                </a:lnTo>
                <a:lnTo>
                  <a:pt x="60" y="7"/>
                </a:lnTo>
                <a:lnTo>
                  <a:pt x="63" y="16"/>
                </a:lnTo>
                <a:lnTo>
                  <a:pt x="58" y="26"/>
                </a:lnTo>
                <a:lnTo>
                  <a:pt x="49" y="33"/>
                </a:lnTo>
                <a:lnTo>
                  <a:pt x="52" y="42"/>
                </a:lnTo>
                <a:lnTo>
                  <a:pt x="49" y="49"/>
                </a:lnTo>
                <a:lnTo>
                  <a:pt x="52" y="56"/>
                </a:lnTo>
                <a:lnTo>
                  <a:pt x="41" y="75"/>
                </a:lnTo>
                <a:lnTo>
                  <a:pt x="14" y="56"/>
                </a:lnTo>
                <a:lnTo>
                  <a:pt x="0" y="47"/>
                </a:lnTo>
                <a:lnTo>
                  <a:pt x="8" y="42"/>
                </a:lnTo>
                <a:lnTo>
                  <a:pt x="8" y="30"/>
                </a:lnTo>
                <a:lnTo>
                  <a:pt x="25" y="19"/>
                </a:lnTo>
                <a:lnTo>
                  <a:pt x="33" y="23"/>
                </a:lnTo>
                <a:lnTo>
                  <a:pt x="41" y="19"/>
                </a:lnTo>
                <a:lnTo>
                  <a:pt x="55" y="10"/>
                </a:lnTo>
                <a:lnTo>
                  <a:pt x="60" y="0"/>
                </a:lnTo>
                <a:close/>
              </a:path>
            </a:pathLst>
          </a:cu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 rot="21480000">
            <a:off x="5486400" y="3401640"/>
            <a:ext cx="63360" cy="66600"/>
          </a:xfrm>
          <a:custGeom>
            <a:avLst/>
            <a:gdLst/>
            <a:ahLst/>
            <a:rect l="l" t="t" r="r" b="b"/>
            <a:pathLst>
              <a:path w="25" h="31">
                <a:moveTo>
                  <a:pt x="0" y="0"/>
                </a:moveTo>
                <a:lnTo>
                  <a:pt x="17" y="5"/>
                </a:lnTo>
                <a:lnTo>
                  <a:pt x="23" y="14"/>
                </a:lnTo>
                <a:lnTo>
                  <a:pt x="25" y="25"/>
                </a:lnTo>
                <a:lnTo>
                  <a:pt x="17" y="31"/>
                </a:lnTo>
                <a:lnTo>
                  <a:pt x="3" y="27"/>
                </a:lnTo>
                <a:lnTo>
                  <a:pt x="1" y="18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tIns="20880" bIns="20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 rot="21480000">
            <a:off x="5914800" y="3368160"/>
            <a:ext cx="47520" cy="55800"/>
          </a:xfrm>
          <a:custGeom>
            <a:avLst/>
            <a:gdLst/>
            <a:ahLst/>
            <a:rect l="l" t="t" r="r" b="b"/>
            <a:pathLst>
              <a:path w="19" h="26">
                <a:moveTo>
                  <a:pt x="5" y="0"/>
                </a:moveTo>
                <a:lnTo>
                  <a:pt x="0" y="5"/>
                </a:lnTo>
                <a:lnTo>
                  <a:pt x="0" y="18"/>
                </a:lnTo>
                <a:lnTo>
                  <a:pt x="13" y="26"/>
                </a:lnTo>
                <a:lnTo>
                  <a:pt x="19" y="14"/>
                </a:lnTo>
                <a:lnTo>
                  <a:pt x="5" y="0"/>
                </a:lnTo>
                <a:close/>
              </a:path>
            </a:pathLst>
          </a:cu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tIns="10080" bIns="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 rot="21480000">
            <a:off x="5722920" y="3484440"/>
            <a:ext cx="55440" cy="46080"/>
          </a:xfrm>
          <a:custGeom>
            <a:avLst/>
            <a:gdLst/>
            <a:ahLst/>
            <a:rect l="l" t="t" r="r" b="b"/>
            <a:pathLst>
              <a:path w="22" h="21">
                <a:moveTo>
                  <a:pt x="1" y="0"/>
                </a:moveTo>
                <a:lnTo>
                  <a:pt x="0" y="4"/>
                </a:lnTo>
                <a:lnTo>
                  <a:pt x="1" y="15"/>
                </a:lnTo>
                <a:lnTo>
                  <a:pt x="13" y="21"/>
                </a:lnTo>
                <a:lnTo>
                  <a:pt x="22" y="12"/>
                </a:lnTo>
                <a:lnTo>
                  <a:pt x="1" y="0"/>
                </a:lnTo>
                <a:close/>
              </a:path>
            </a:pathLst>
          </a:cu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tIns="360" bIns="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 rot="21480000">
            <a:off x="4779720" y="3376080"/>
            <a:ext cx="1136520" cy="1319400"/>
          </a:xfrm>
          <a:custGeom>
            <a:avLst/>
            <a:gdLst/>
            <a:ahLst/>
            <a:rect l="l" t="t" r="r" b="b"/>
            <a:pathLst>
              <a:path w="460" h="617">
                <a:moveTo>
                  <a:pt x="190" y="0"/>
                </a:moveTo>
                <a:lnTo>
                  <a:pt x="179" y="6"/>
                </a:lnTo>
                <a:lnTo>
                  <a:pt x="179" y="13"/>
                </a:lnTo>
                <a:lnTo>
                  <a:pt x="182" y="20"/>
                </a:lnTo>
                <a:lnTo>
                  <a:pt x="183" y="30"/>
                </a:lnTo>
                <a:lnTo>
                  <a:pt x="185" y="43"/>
                </a:lnTo>
                <a:lnTo>
                  <a:pt x="179" y="49"/>
                </a:lnTo>
                <a:lnTo>
                  <a:pt x="179" y="57"/>
                </a:lnTo>
                <a:lnTo>
                  <a:pt x="182" y="64"/>
                </a:lnTo>
                <a:lnTo>
                  <a:pt x="195" y="76"/>
                </a:lnTo>
                <a:lnTo>
                  <a:pt x="203" y="79"/>
                </a:lnTo>
                <a:lnTo>
                  <a:pt x="207" y="96"/>
                </a:lnTo>
                <a:lnTo>
                  <a:pt x="188" y="92"/>
                </a:lnTo>
                <a:lnTo>
                  <a:pt x="178" y="82"/>
                </a:lnTo>
                <a:lnTo>
                  <a:pt x="170" y="87"/>
                </a:lnTo>
                <a:lnTo>
                  <a:pt x="154" y="106"/>
                </a:lnTo>
                <a:lnTo>
                  <a:pt x="148" y="112"/>
                </a:lnTo>
                <a:lnTo>
                  <a:pt x="141" y="110"/>
                </a:lnTo>
                <a:lnTo>
                  <a:pt x="140" y="102"/>
                </a:lnTo>
                <a:lnTo>
                  <a:pt x="135" y="95"/>
                </a:lnTo>
                <a:lnTo>
                  <a:pt x="121" y="90"/>
                </a:lnTo>
                <a:lnTo>
                  <a:pt x="101" y="90"/>
                </a:lnTo>
                <a:lnTo>
                  <a:pt x="95" y="99"/>
                </a:lnTo>
                <a:lnTo>
                  <a:pt x="84" y="110"/>
                </a:lnTo>
                <a:lnTo>
                  <a:pt x="94" y="118"/>
                </a:lnTo>
                <a:lnTo>
                  <a:pt x="94" y="133"/>
                </a:lnTo>
                <a:lnTo>
                  <a:pt x="91" y="142"/>
                </a:lnTo>
                <a:lnTo>
                  <a:pt x="88" y="149"/>
                </a:lnTo>
                <a:lnTo>
                  <a:pt x="76" y="157"/>
                </a:lnTo>
                <a:lnTo>
                  <a:pt x="72" y="158"/>
                </a:lnTo>
                <a:lnTo>
                  <a:pt x="75" y="170"/>
                </a:lnTo>
                <a:lnTo>
                  <a:pt x="79" y="179"/>
                </a:lnTo>
                <a:lnTo>
                  <a:pt x="76" y="188"/>
                </a:lnTo>
                <a:lnTo>
                  <a:pt x="68" y="200"/>
                </a:lnTo>
                <a:lnTo>
                  <a:pt x="58" y="212"/>
                </a:lnTo>
                <a:lnTo>
                  <a:pt x="51" y="220"/>
                </a:lnTo>
                <a:lnTo>
                  <a:pt x="39" y="229"/>
                </a:lnTo>
                <a:lnTo>
                  <a:pt x="31" y="232"/>
                </a:lnTo>
                <a:lnTo>
                  <a:pt x="25" y="245"/>
                </a:lnTo>
                <a:lnTo>
                  <a:pt x="23" y="265"/>
                </a:lnTo>
                <a:lnTo>
                  <a:pt x="16" y="277"/>
                </a:lnTo>
                <a:lnTo>
                  <a:pt x="16" y="294"/>
                </a:lnTo>
                <a:lnTo>
                  <a:pt x="9" y="302"/>
                </a:lnTo>
                <a:lnTo>
                  <a:pt x="8" y="307"/>
                </a:lnTo>
                <a:lnTo>
                  <a:pt x="13" y="315"/>
                </a:lnTo>
                <a:lnTo>
                  <a:pt x="16" y="330"/>
                </a:lnTo>
                <a:lnTo>
                  <a:pt x="25" y="340"/>
                </a:lnTo>
                <a:lnTo>
                  <a:pt x="1" y="361"/>
                </a:lnTo>
                <a:lnTo>
                  <a:pt x="6" y="373"/>
                </a:lnTo>
                <a:lnTo>
                  <a:pt x="15" y="381"/>
                </a:lnTo>
                <a:lnTo>
                  <a:pt x="16" y="382"/>
                </a:lnTo>
                <a:lnTo>
                  <a:pt x="16" y="390"/>
                </a:lnTo>
                <a:lnTo>
                  <a:pt x="4" y="399"/>
                </a:lnTo>
                <a:lnTo>
                  <a:pt x="0" y="411"/>
                </a:lnTo>
                <a:lnTo>
                  <a:pt x="4" y="426"/>
                </a:lnTo>
                <a:lnTo>
                  <a:pt x="12" y="436"/>
                </a:lnTo>
                <a:lnTo>
                  <a:pt x="25" y="440"/>
                </a:lnTo>
                <a:lnTo>
                  <a:pt x="41" y="444"/>
                </a:lnTo>
                <a:lnTo>
                  <a:pt x="58" y="445"/>
                </a:lnTo>
                <a:lnTo>
                  <a:pt x="71" y="448"/>
                </a:lnTo>
                <a:lnTo>
                  <a:pt x="82" y="455"/>
                </a:lnTo>
                <a:lnTo>
                  <a:pt x="91" y="463"/>
                </a:lnTo>
                <a:lnTo>
                  <a:pt x="79" y="469"/>
                </a:lnTo>
                <a:lnTo>
                  <a:pt x="70" y="479"/>
                </a:lnTo>
                <a:lnTo>
                  <a:pt x="60" y="488"/>
                </a:lnTo>
                <a:lnTo>
                  <a:pt x="58" y="499"/>
                </a:lnTo>
                <a:lnTo>
                  <a:pt x="53" y="523"/>
                </a:lnTo>
                <a:lnTo>
                  <a:pt x="45" y="538"/>
                </a:lnTo>
                <a:lnTo>
                  <a:pt x="39" y="549"/>
                </a:lnTo>
                <a:lnTo>
                  <a:pt x="53" y="567"/>
                </a:lnTo>
                <a:lnTo>
                  <a:pt x="57" y="571"/>
                </a:lnTo>
                <a:lnTo>
                  <a:pt x="64" y="579"/>
                </a:lnTo>
                <a:lnTo>
                  <a:pt x="72" y="577"/>
                </a:lnTo>
                <a:lnTo>
                  <a:pt x="83" y="571"/>
                </a:lnTo>
                <a:lnTo>
                  <a:pt x="88" y="567"/>
                </a:lnTo>
                <a:lnTo>
                  <a:pt x="90" y="564"/>
                </a:lnTo>
                <a:lnTo>
                  <a:pt x="106" y="567"/>
                </a:lnTo>
                <a:lnTo>
                  <a:pt x="112" y="575"/>
                </a:lnTo>
                <a:lnTo>
                  <a:pt x="116" y="586"/>
                </a:lnTo>
                <a:lnTo>
                  <a:pt x="123" y="594"/>
                </a:lnTo>
                <a:lnTo>
                  <a:pt x="133" y="595"/>
                </a:lnTo>
                <a:lnTo>
                  <a:pt x="153" y="594"/>
                </a:lnTo>
                <a:lnTo>
                  <a:pt x="163" y="592"/>
                </a:lnTo>
                <a:lnTo>
                  <a:pt x="176" y="601"/>
                </a:lnTo>
                <a:lnTo>
                  <a:pt x="187" y="598"/>
                </a:lnTo>
                <a:lnTo>
                  <a:pt x="196" y="600"/>
                </a:lnTo>
                <a:lnTo>
                  <a:pt x="206" y="607"/>
                </a:lnTo>
                <a:lnTo>
                  <a:pt x="221" y="600"/>
                </a:lnTo>
                <a:lnTo>
                  <a:pt x="237" y="600"/>
                </a:lnTo>
                <a:lnTo>
                  <a:pt x="248" y="607"/>
                </a:lnTo>
                <a:lnTo>
                  <a:pt x="257" y="611"/>
                </a:lnTo>
                <a:lnTo>
                  <a:pt x="266" y="604"/>
                </a:lnTo>
                <a:lnTo>
                  <a:pt x="276" y="604"/>
                </a:lnTo>
                <a:lnTo>
                  <a:pt x="294" y="600"/>
                </a:lnTo>
                <a:lnTo>
                  <a:pt x="306" y="607"/>
                </a:lnTo>
                <a:lnTo>
                  <a:pt x="307" y="604"/>
                </a:lnTo>
                <a:lnTo>
                  <a:pt x="320" y="612"/>
                </a:lnTo>
                <a:lnTo>
                  <a:pt x="331" y="617"/>
                </a:lnTo>
                <a:lnTo>
                  <a:pt x="343" y="612"/>
                </a:lnTo>
                <a:lnTo>
                  <a:pt x="345" y="604"/>
                </a:lnTo>
                <a:lnTo>
                  <a:pt x="337" y="592"/>
                </a:lnTo>
                <a:lnTo>
                  <a:pt x="335" y="586"/>
                </a:lnTo>
                <a:lnTo>
                  <a:pt x="331" y="565"/>
                </a:lnTo>
                <a:lnTo>
                  <a:pt x="376" y="534"/>
                </a:lnTo>
                <a:lnTo>
                  <a:pt x="388" y="534"/>
                </a:lnTo>
                <a:lnTo>
                  <a:pt x="390" y="530"/>
                </a:lnTo>
                <a:lnTo>
                  <a:pt x="373" y="524"/>
                </a:lnTo>
                <a:lnTo>
                  <a:pt x="362" y="512"/>
                </a:lnTo>
                <a:lnTo>
                  <a:pt x="332" y="486"/>
                </a:lnTo>
                <a:lnTo>
                  <a:pt x="328" y="464"/>
                </a:lnTo>
                <a:lnTo>
                  <a:pt x="312" y="461"/>
                </a:lnTo>
                <a:lnTo>
                  <a:pt x="309" y="440"/>
                </a:lnTo>
                <a:lnTo>
                  <a:pt x="306" y="424"/>
                </a:lnTo>
                <a:lnTo>
                  <a:pt x="298" y="415"/>
                </a:lnTo>
                <a:lnTo>
                  <a:pt x="303" y="407"/>
                </a:lnTo>
                <a:lnTo>
                  <a:pt x="307" y="404"/>
                </a:lnTo>
                <a:lnTo>
                  <a:pt x="316" y="405"/>
                </a:lnTo>
                <a:lnTo>
                  <a:pt x="344" y="396"/>
                </a:lnTo>
                <a:lnTo>
                  <a:pt x="403" y="367"/>
                </a:lnTo>
                <a:lnTo>
                  <a:pt x="416" y="361"/>
                </a:lnTo>
                <a:lnTo>
                  <a:pt x="428" y="352"/>
                </a:lnTo>
                <a:lnTo>
                  <a:pt x="439" y="363"/>
                </a:lnTo>
                <a:lnTo>
                  <a:pt x="452" y="358"/>
                </a:lnTo>
                <a:lnTo>
                  <a:pt x="456" y="344"/>
                </a:lnTo>
                <a:lnTo>
                  <a:pt x="454" y="337"/>
                </a:lnTo>
                <a:lnTo>
                  <a:pt x="460" y="327"/>
                </a:lnTo>
                <a:lnTo>
                  <a:pt x="453" y="317"/>
                </a:lnTo>
                <a:lnTo>
                  <a:pt x="445" y="298"/>
                </a:lnTo>
                <a:lnTo>
                  <a:pt x="451" y="270"/>
                </a:lnTo>
                <a:lnTo>
                  <a:pt x="441" y="257"/>
                </a:lnTo>
                <a:lnTo>
                  <a:pt x="438" y="244"/>
                </a:lnTo>
                <a:lnTo>
                  <a:pt x="443" y="231"/>
                </a:lnTo>
                <a:lnTo>
                  <a:pt x="439" y="220"/>
                </a:lnTo>
                <a:lnTo>
                  <a:pt x="421" y="199"/>
                </a:lnTo>
                <a:lnTo>
                  <a:pt x="431" y="187"/>
                </a:lnTo>
                <a:lnTo>
                  <a:pt x="431" y="165"/>
                </a:lnTo>
                <a:lnTo>
                  <a:pt x="432" y="139"/>
                </a:lnTo>
                <a:lnTo>
                  <a:pt x="412" y="117"/>
                </a:lnTo>
                <a:lnTo>
                  <a:pt x="402" y="104"/>
                </a:lnTo>
                <a:lnTo>
                  <a:pt x="390" y="92"/>
                </a:lnTo>
                <a:lnTo>
                  <a:pt x="372" y="76"/>
                </a:lnTo>
                <a:lnTo>
                  <a:pt x="360" y="69"/>
                </a:lnTo>
                <a:lnTo>
                  <a:pt x="352" y="67"/>
                </a:lnTo>
                <a:lnTo>
                  <a:pt x="340" y="75"/>
                </a:lnTo>
                <a:lnTo>
                  <a:pt x="332" y="80"/>
                </a:lnTo>
                <a:lnTo>
                  <a:pt x="306" y="100"/>
                </a:lnTo>
                <a:lnTo>
                  <a:pt x="287" y="95"/>
                </a:lnTo>
                <a:lnTo>
                  <a:pt x="278" y="95"/>
                </a:lnTo>
                <a:lnTo>
                  <a:pt x="278" y="88"/>
                </a:lnTo>
                <a:lnTo>
                  <a:pt x="282" y="79"/>
                </a:lnTo>
                <a:lnTo>
                  <a:pt x="287" y="70"/>
                </a:lnTo>
                <a:lnTo>
                  <a:pt x="262" y="55"/>
                </a:lnTo>
                <a:lnTo>
                  <a:pt x="254" y="54"/>
                </a:lnTo>
                <a:lnTo>
                  <a:pt x="243" y="43"/>
                </a:lnTo>
                <a:lnTo>
                  <a:pt x="239" y="25"/>
                </a:lnTo>
                <a:lnTo>
                  <a:pt x="233" y="13"/>
                </a:lnTo>
                <a:lnTo>
                  <a:pt x="225" y="15"/>
                </a:lnTo>
                <a:lnTo>
                  <a:pt x="215" y="4"/>
                </a:lnTo>
                <a:lnTo>
                  <a:pt x="202" y="1"/>
                </a:lnTo>
                <a:lnTo>
                  <a:pt x="190" y="0"/>
                </a:lnTo>
                <a:close/>
              </a:path>
            </a:pathLst>
          </a:custGeom>
          <a:gradFill rotWithShape="0">
            <a:gsLst>
              <a:gs pos="0">
                <a:srgbClr val="ff6600"/>
              </a:gs>
              <a:gs pos="100000">
                <a:srgbClr val="db57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7" name=""/>
          <p:cNvGrpSpPr/>
          <p:nvPr/>
        </p:nvGrpSpPr>
        <p:grpSpPr>
          <a:xfrm>
            <a:off x="6438960" y="824040"/>
            <a:ext cx="1037520" cy="1774080"/>
            <a:chOff x="6438960" y="824040"/>
            <a:chExt cx="1037520" cy="1774080"/>
          </a:xfrm>
        </p:grpSpPr>
        <p:sp>
          <p:nvSpPr>
            <p:cNvPr id="68" name=""/>
            <p:cNvSpPr/>
            <p:nvPr/>
          </p:nvSpPr>
          <p:spPr>
            <a:xfrm rot="21480000">
              <a:off x="6439680" y="2494080"/>
              <a:ext cx="61560" cy="49320"/>
            </a:xfrm>
            <a:custGeom>
              <a:avLst/>
              <a:gdLst/>
              <a:ahLst/>
              <a:rect l="l" t="t" r="r" b="b"/>
              <a:pathLst>
                <a:path w="25" h="23">
                  <a:moveTo>
                    <a:pt x="21" y="0"/>
                  </a:moveTo>
                  <a:lnTo>
                    <a:pt x="12" y="5"/>
                  </a:lnTo>
                  <a:lnTo>
                    <a:pt x="0" y="14"/>
                  </a:lnTo>
                  <a:lnTo>
                    <a:pt x="2" y="23"/>
                  </a:lnTo>
                  <a:lnTo>
                    <a:pt x="8" y="23"/>
                  </a:lnTo>
                  <a:lnTo>
                    <a:pt x="25" y="11"/>
                  </a:lnTo>
                  <a:lnTo>
                    <a:pt x="2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324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 rot="21480000">
              <a:off x="6473160" y="840240"/>
              <a:ext cx="973080" cy="1741320"/>
            </a:xfrm>
            <a:custGeom>
              <a:avLst/>
              <a:gdLst/>
              <a:ahLst/>
              <a:rect l="l" t="t" r="r" b="b"/>
              <a:pathLst>
                <a:path w="394" h="814">
                  <a:moveTo>
                    <a:pt x="110" y="814"/>
                  </a:moveTo>
                  <a:lnTo>
                    <a:pt x="107" y="787"/>
                  </a:lnTo>
                  <a:lnTo>
                    <a:pt x="94" y="773"/>
                  </a:lnTo>
                  <a:lnTo>
                    <a:pt x="84" y="768"/>
                  </a:lnTo>
                  <a:lnTo>
                    <a:pt x="66" y="762"/>
                  </a:lnTo>
                  <a:lnTo>
                    <a:pt x="53" y="762"/>
                  </a:lnTo>
                  <a:lnTo>
                    <a:pt x="47" y="747"/>
                  </a:lnTo>
                  <a:lnTo>
                    <a:pt x="53" y="697"/>
                  </a:lnTo>
                  <a:lnTo>
                    <a:pt x="51" y="668"/>
                  </a:lnTo>
                  <a:lnTo>
                    <a:pt x="40" y="653"/>
                  </a:lnTo>
                  <a:lnTo>
                    <a:pt x="33" y="647"/>
                  </a:lnTo>
                  <a:lnTo>
                    <a:pt x="37" y="620"/>
                  </a:lnTo>
                  <a:lnTo>
                    <a:pt x="33" y="603"/>
                  </a:lnTo>
                  <a:lnTo>
                    <a:pt x="27" y="590"/>
                  </a:lnTo>
                  <a:lnTo>
                    <a:pt x="37" y="560"/>
                  </a:lnTo>
                  <a:lnTo>
                    <a:pt x="47" y="560"/>
                  </a:lnTo>
                  <a:lnTo>
                    <a:pt x="53" y="554"/>
                  </a:lnTo>
                  <a:lnTo>
                    <a:pt x="57" y="534"/>
                  </a:lnTo>
                  <a:lnTo>
                    <a:pt x="77" y="518"/>
                  </a:lnTo>
                  <a:lnTo>
                    <a:pt x="96" y="501"/>
                  </a:lnTo>
                  <a:lnTo>
                    <a:pt x="100" y="481"/>
                  </a:lnTo>
                  <a:lnTo>
                    <a:pt x="124" y="460"/>
                  </a:lnTo>
                  <a:lnTo>
                    <a:pt x="147" y="437"/>
                  </a:lnTo>
                  <a:lnTo>
                    <a:pt x="144" y="427"/>
                  </a:lnTo>
                  <a:lnTo>
                    <a:pt x="144" y="414"/>
                  </a:lnTo>
                  <a:lnTo>
                    <a:pt x="160" y="403"/>
                  </a:lnTo>
                  <a:lnTo>
                    <a:pt x="166" y="400"/>
                  </a:lnTo>
                  <a:lnTo>
                    <a:pt x="163" y="381"/>
                  </a:lnTo>
                  <a:lnTo>
                    <a:pt x="163" y="360"/>
                  </a:lnTo>
                  <a:lnTo>
                    <a:pt x="157" y="357"/>
                  </a:lnTo>
                  <a:lnTo>
                    <a:pt x="147" y="360"/>
                  </a:lnTo>
                  <a:lnTo>
                    <a:pt x="137" y="347"/>
                  </a:lnTo>
                  <a:lnTo>
                    <a:pt x="127" y="310"/>
                  </a:lnTo>
                  <a:lnTo>
                    <a:pt x="107" y="283"/>
                  </a:lnTo>
                  <a:lnTo>
                    <a:pt x="114" y="246"/>
                  </a:lnTo>
                  <a:lnTo>
                    <a:pt x="110" y="229"/>
                  </a:lnTo>
                  <a:lnTo>
                    <a:pt x="87" y="207"/>
                  </a:lnTo>
                  <a:lnTo>
                    <a:pt x="96" y="177"/>
                  </a:lnTo>
                  <a:lnTo>
                    <a:pt x="90" y="159"/>
                  </a:lnTo>
                  <a:lnTo>
                    <a:pt x="74" y="143"/>
                  </a:lnTo>
                  <a:lnTo>
                    <a:pt x="63" y="153"/>
                  </a:lnTo>
                  <a:lnTo>
                    <a:pt x="27" y="116"/>
                  </a:lnTo>
                  <a:lnTo>
                    <a:pt x="18" y="102"/>
                  </a:lnTo>
                  <a:lnTo>
                    <a:pt x="10" y="89"/>
                  </a:lnTo>
                  <a:lnTo>
                    <a:pt x="0" y="83"/>
                  </a:lnTo>
                  <a:lnTo>
                    <a:pt x="14" y="70"/>
                  </a:lnTo>
                  <a:lnTo>
                    <a:pt x="33" y="70"/>
                  </a:lnTo>
                  <a:lnTo>
                    <a:pt x="44" y="85"/>
                  </a:lnTo>
                  <a:lnTo>
                    <a:pt x="70" y="116"/>
                  </a:lnTo>
                  <a:lnTo>
                    <a:pt x="96" y="99"/>
                  </a:lnTo>
                  <a:lnTo>
                    <a:pt x="114" y="102"/>
                  </a:lnTo>
                  <a:lnTo>
                    <a:pt x="118" y="113"/>
                  </a:lnTo>
                  <a:lnTo>
                    <a:pt x="137" y="116"/>
                  </a:lnTo>
                  <a:lnTo>
                    <a:pt x="144" y="89"/>
                  </a:lnTo>
                  <a:lnTo>
                    <a:pt x="153" y="79"/>
                  </a:lnTo>
                  <a:lnTo>
                    <a:pt x="160" y="70"/>
                  </a:lnTo>
                  <a:lnTo>
                    <a:pt x="160" y="60"/>
                  </a:lnTo>
                  <a:lnTo>
                    <a:pt x="157" y="33"/>
                  </a:lnTo>
                  <a:lnTo>
                    <a:pt x="174" y="16"/>
                  </a:lnTo>
                  <a:lnTo>
                    <a:pt x="184" y="16"/>
                  </a:lnTo>
                  <a:lnTo>
                    <a:pt x="200" y="0"/>
                  </a:lnTo>
                  <a:lnTo>
                    <a:pt x="220" y="24"/>
                  </a:lnTo>
                  <a:lnTo>
                    <a:pt x="227" y="33"/>
                  </a:lnTo>
                  <a:lnTo>
                    <a:pt x="220" y="53"/>
                  </a:lnTo>
                  <a:lnTo>
                    <a:pt x="203" y="66"/>
                  </a:lnTo>
                  <a:lnTo>
                    <a:pt x="190" y="83"/>
                  </a:lnTo>
                  <a:lnTo>
                    <a:pt x="194" y="99"/>
                  </a:lnTo>
                  <a:lnTo>
                    <a:pt x="224" y="76"/>
                  </a:lnTo>
                  <a:lnTo>
                    <a:pt x="224" y="57"/>
                  </a:lnTo>
                  <a:lnTo>
                    <a:pt x="227" y="27"/>
                  </a:lnTo>
                  <a:lnTo>
                    <a:pt x="237" y="20"/>
                  </a:lnTo>
                  <a:lnTo>
                    <a:pt x="247" y="57"/>
                  </a:lnTo>
                  <a:lnTo>
                    <a:pt x="247" y="89"/>
                  </a:lnTo>
                  <a:lnTo>
                    <a:pt x="240" y="102"/>
                  </a:lnTo>
                  <a:lnTo>
                    <a:pt x="240" y="122"/>
                  </a:lnTo>
                  <a:lnTo>
                    <a:pt x="266" y="143"/>
                  </a:lnTo>
                  <a:lnTo>
                    <a:pt x="266" y="156"/>
                  </a:lnTo>
                  <a:lnTo>
                    <a:pt x="284" y="179"/>
                  </a:lnTo>
                  <a:lnTo>
                    <a:pt x="290" y="196"/>
                  </a:lnTo>
                  <a:lnTo>
                    <a:pt x="287" y="237"/>
                  </a:lnTo>
                  <a:lnTo>
                    <a:pt x="297" y="281"/>
                  </a:lnTo>
                  <a:lnTo>
                    <a:pt x="314" y="316"/>
                  </a:lnTo>
                  <a:lnTo>
                    <a:pt x="310" y="370"/>
                  </a:lnTo>
                  <a:lnTo>
                    <a:pt x="324" y="403"/>
                  </a:lnTo>
                  <a:lnTo>
                    <a:pt x="331" y="418"/>
                  </a:lnTo>
                  <a:lnTo>
                    <a:pt x="338" y="466"/>
                  </a:lnTo>
                  <a:lnTo>
                    <a:pt x="344" y="488"/>
                  </a:lnTo>
                  <a:lnTo>
                    <a:pt x="377" y="510"/>
                  </a:lnTo>
                  <a:lnTo>
                    <a:pt x="394" y="531"/>
                  </a:lnTo>
                  <a:lnTo>
                    <a:pt x="394" y="545"/>
                  </a:lnTo>
                  <a:lnTo>
                    <a:pt x="381" y="607"/>
                  </a:lnTo>
                  <a:lnTo>
                    <a:pt x="375" y="613"/>
                  </a:lnTo>
                  <a:lnTo>
                    <a:pt x="381" y="627"/>
                  </a:lnTo>
                  <a:lnTo>
                    <a:pt x="364" y="650"/>
                  </a:lnTo>
                  <a:lnTo>
                    <a:pt x="344" y="660"/>
                  </a:lnTo>
                  <a:lnTo>
                    <a:pt x="344" y="671"/>
                  </a:lnTo>
                  <a:lnTo>
                    <a:pt x="314" y="710"/>
                  </a:lnTo>
                  <a:lnTo>
                    <a:pt x="294" y="720"/>
                  </a:lnTo>
                  <a:lnTo>
                    <a:pt x="290" y="744"/>
                  </a:lnTo>
                  <a:lnTo>
                    <a:pt x="270" y="744"/>
                  </a:lnTo>
                  <a:lnTo>
                    <a:pt x="260" y="751"/>
                  </a:lnTo>
                  <a:lnTo>
                    <a:pt x="240" y="757"/>
                  </a:lnTo>
                  <a:lnTo>
                    <a:pt x="214" y="753"/>
                  </a:lnTo>
                  <a:lnTo>
                    <a:pt x="194" y="771"/>
                  </a:lnTo>
                  <a:lnTo>
                    <a:pt x="170" y="784"/>
                  </a:lnTo>
                  <a:lnTo>
                    <a:pt x="147" y="791"/>
                  </a:lnTo>
                  <a:lnTo>
                    <a:pt x="130" y="804"/>
                  </a:lnTo>
                  <a:lnTo>
                    <a:pt x="110" y="814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324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0" name=""/>
          <p:cNvGrpSpPr/>
          <p:nvPr/>
        </p:nvGrpSpPr>
        <p:grpSpPr>
          <a:xfrm>
            <a:off x="6774120" y="1452960"/>
            <a:ext cx="633240" cy="896760"/>
            <a:chOff x="6774120" y="1452960"/>
            <a:chExt cx="633240" cy="896760"/>
          </a:xfrm>
        </p:grpSpPr>
        <p:sp>
          <p:nvSpPr>
            <p:cNvPr id="71" name=""/>
            <p:cNvSpPr/>
            <p:nvPr/>
          </p:nvSpPr>
          <p:spPr>
            <a:xfrm rot="21480000">
              <a:off x="7104240" y="1453680"/>
              <a:ext cx="46800" cy="42840"/>
            </a:xfrm>
            <a:custGeom>
              <a:avLst/>
              <a:gdLst/>
              <a:ahLst/>
              <a:rect l="l" t="t" r="r" b="b"/>
              <a:pathLst>
                <a:path w="19" h="20">
                  <a:moveTo>
                    <a:pt x="11" y="2"/>
                  </a:moveTo>
                  <a:lnTo>
                    <a:pt x="0" y="0"/>
                  </a:lnTo>
                  <a:lnTo>
                    <a:pt x="10" y="20"/>
                  </a:lnTo>
                  <a:lnTo>
                    <a:pt x="19" y="15"/>
                  </a:lnTo>
                  <a:lnTo>
                    <a:pt x="11" y="2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 rot="21480000">
              <a:off x="7176600" y="1611000"/>
              <a:ext cx="48960" cy="84960"/>
            </a:xfrm>
            <a:custGeom>
              <a:avLst/>
              <a:gdLst/>
              <a:ahLst/>
              <a:rect l="l" t="t" r="r" b="b"/>
              <a:pathLst>
                <a:path w="20" h="40">
                  <a:moveTo>
                    <a:pt x="20" y="0"/>
                  </a:moveTo>
                  <a:lnTo>
                    <a:pt x="0" y="8"/>
                  </a:lnTo>
                  <a:lnTo>
                    <a:pt x="0" y="40"/>
                  </a:lnTo>
                  <a:lnTo>
                    <a:pt x="10" y="25"/>
                  </a:lnTo>
                  <a:lnTo>
                    <a:pt x="15" y="8"/>
                  </a:lnTo>
                  <a:lnTo>
                    <a:pt x="6" y="7"/>
                  </a:lnTo>
                  <a:lnTo>
                    <a:pt x="2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38160" bIns="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 rot="21480000">
              <a:off x="7239600" y="1732680"/>
              <a:ext cx="46800" cy="51120"/>
            </a:xfrm>
            <a:custGeom>
              <a:avLst/>
              <a:gdLst/>
              <a:ahLst/>
              <a:rect l="l" t="t" r="r" b="b"/>
              <a:pathLst>
                <a:path w="19" h="24">
                  <a:moveTo>
                    <a:pt x="4" y="0"/>
                  </a:moveTo>
                  <a:lnTo>
                    <a:pt x="0" y="7"/>
                  </a:lnTo>
                  <a:lnTo>
                    <a:pt x="6" y="24"/>
                  </a:lnTo>
                  <a:lnTo>
                    <a:pt x="16" y="19"/>
                  </a:lnTo>
                  <a:lnTo>
                    <a:pt x="19" y="11"/>
                  </a:lnTo>
                  <a:lnTo>
                    <a:pt x="4" y="0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 rot="21480000">
              <a:off x="7008120" y="1734120"/>
              <a:ext cx="91440" cy="74160"/>
            </a:xfrm>
            <a:custGeom>
              <a:avLst/>
              <a:gdLst/>
              <a:ahLst/>
              <a:rect l="l" t="t" r="r" b="b"/>
              <a:pathLst>
                <a:path w="37" h="35">
                  <a:moveTo>
                    <a:pt x="37" y="15"/>
                  </a:moveTo>
                  <a:lnTo>
                    <a:pt x="29" y="15"/>
                  </a:lnTo>
                  <a:lnTo>
                    <a:pt x="18" y="0"/>
                  </a:lnTo>
                  <a:lnTo>
                    <a:pt x="11" y="10"/>
                  </a:lnTo>
                  <a:lnTo>
                    <a:pt x="1" y="7"/>
                  </a:lnTo>
                  <a:lnTo>
                    <a:pt x="0" y="15"/>
                  </a:lnTo>
                  <a:lnTo>
                    <a:pt x="5" y="22"/>
                  </a:lnTo>
                  <a:lnTo>
                    <a:pt x="5" y="29"/>
                  </a:lnTo>
                  <a:lnTo>
                    <a:pt x="11" y="35"/>
                  </a:lnTo>
                  <a:lnTo>
                    <a:pt x="18" y="29"/>
                  </a:lnTo>
                  <a:lnTo>
                    <a:pt x="31" y="33"/>
                  </a:lnTo>
                  <a:lnTo>
                    <a:pt x="37" y="15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27360" bIns="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 rot="21480000">
              <a:off x="7224120" y="1913400"/>
              <a:ext cx="128160" cy="76320"/>
            </a:xfrm>
            <a:custGeom>
              <a:avLst/>
              <a:gdLst/>
              <a:ahLst/>
              <a:rect l="l" t="t" r="r" b="b"/>
              <a:pathLst>
                <a:path w="52" h="36">
                  <a:moveTo>
                    <a:pt x="7" y="0"/>
                  </a:moveTo>
                  <a:lnTo>
                    <a:pt x="0" y="3"/>
                  </a:lnTo>
                  <a:lnTo>
                    <a:pt x="19" y="21"/>
                  </a:lnTo>
                  <a:lnTo>
                    <a:pt x="26" y="21"/>
                  </a:lnTo>
                  <a:lnTo>
                    <a:pt x="46" y="36"/>
                  </a:lnTo>
                  <a:lnTo>
                    <a:pt x="52" y="30"/>
                  </a:lnTo>
                  <a:lnTo>
                    <a:pt x="47" y="14"/>
                  </a:lnTo>
                  <a:lnTo>
                    <a:pt x="46" y="6"/>
                  </a:lnTo>
                  <a:lnTo>
                    <a:pt x="31" y="6"/>
                  </a:lnTo>
                  <a:lnTo>
                    <a:pt x="19" y="0"/>
                  </a:lnTo>
                  <a:lnTo>
                    <a:pt x="7" y="0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 rot="21480000">
              <a:off x="6955560" y="1968120"/>
              <a:ext cx="83520" cy="114840"/>
            </a:xfrm>
            <a:custGeom>
              <a:avLst/>
              <a:gdLst/>
              <a:ahLst/>
              <a:rect l="l" t="t" r="r" b="b"/>
              <a:pathLst>
                <a:path w="34" h="54">
                  <a:moveTo>
                    <a:pt x="30" y="0"/>
                  </a:moveTo>
                  <a:lnTo>
                    <a:pt x="34" y="10"/>
                  </a:lnTo>
                  <a:lnTo>
                    <a:pt x="17" y="36"/>
                  </a:lnTo>
                  <a:lnTo>
                    <a:pt x="18" y="43"/>
                  </a:lnTo>
                  <a:lnTo>
                    <a:pt x="9" y="54"/>
                  </a:lnTo>
                  <a:lnTo>
                    <a:pt x="0" y="45"/>
                  </a:lnTo>
                  <a:lnTo>
                    <a:pt x="4" y="38"/>
                  </a:lnTo>
                  <a:lnTo>
                    <a:pt x="6" y="22"/>
                  </a:lnTo>
                  <a:lnTo>
                    <a:pt x="13" y="12"/>
                  </a:lnTo>
                  <a:lnTo>
                    <a:pt x="4" y="4"/>
                  </a:lnTo>
                  <a:lnTo>
                    <a:pt x="10" y="0"/>
                  </a:lnTo>
                  <a:lnTo>
                    <a:pt x="20" y="6"/>
                  </a:lnTo>
                  <a:lnTo>
                    <a:pt x="3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 rot="21480000">
              <a:off x="7000200" y="2039760"/>
              <a:ext cx="69120" cy="106920"/>
            </a:xfrm>
            <a:custGeom>
              <a:avLst/>
              <a:gdLst/>
              <a:ahLst/>
              <a:rect l="l" t="t" r="r" b="b"/>
              <a:pathLst>
                <a:path w="28" h="50">
                  <a:moveTo>
                    <a:pt x="25" y="0"/>
                  </a:moveTo>
                  <a:lnTo>
                    <a:pt x="19" y="0"/>
                  </a:lnTo>
                  <a:lnTo>
                    <a:pt x="19" y="3"/>
                  </a:lnTo>
                  <a:lnTo>
                    <a:pt x="19" y="6"/>
                  </a:lnTo>
                  <a:lnTo>
                    <a:pt x="19" y="9"/>
                  </a:lnTo>
                  <a:lnTo>
                    <a:pt x="13" y="19"/>
                  </a:lnTo>
                  <a:lnTo>
                    <a:pt x="5" y="27"/>
                  </a:lnTo>
                  <a:lnTo>
                    <a:pt x="7" y="33"/>
                  </a:lnTo>
                  <a:lnTo>
                    <a:pt x="0" y="42"/>
                  </a:lnTo>
                  <a:lnTo>
                    <a:pt x="7" y="50"/>
                  </a:lnTo>
                  <a:lnTo>
                    <a:pt x="25" y="23"/>
                  </a:lnTo>
                  <a:lnTo>
                    <a:pt x="25" y="16"/>
                  </a:lnTo>
                  <a:lnTo>
                    <a:pt x="28" y="9"/>
                  </a:lnTo>
                  <a:lnTo>
                    <a:pt x="25" y="0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 rot="21480000">
              <a:off x="6776640" y="2176920"/>
              <a:ext cx="100800" cy="151200"/>
            </a:xfrm>
            <a:custGeom>
              <a:avLst/>
              <a:gdLst/>
              <a:ahLst/>
              <a:rect l="l" t="t" r="r" b="b"/>
              <a:pathLst>
                <a:path w="41" h="71">
                  <a:moveTo>
                    <a:pt x="26" y="2"/>
                  </a:moveTo>
                  <a:lnTo>
                    <a:pt x="23" y="4"/>
                  </a:lnTo>
                  <a:lnTo>
                    <a:pt x="16" y="0"/>
                  </a:lnTo>
                  <a:lnTo>
                    <a:pt x="4" y="2"/>
                  </a:lnTo>
                  <a:lnTo>
                    <a:pt x="4" y="18"/>
                  </a:lnTo>
                  <a:lnTo>
                    <a:pt x="11" y="20"/>
                  </a:lnTo>
                  <a:lnTo>
                    <a:pt x="11" y="14"/>
                  </a:lnTo>
                  <a:lnTo>
                    <a:pt x="21" y="25"/>
                  </a:lnTo>
                  <a:lnTo>
                    <a:pt x="18" y="35"/>
                  </a:lnTo>
                  <a:lnTo>
                    <a:pt x="10" y="41"/>
                  </a:lnTo>
                  <a:lnTo>
                    <a:pt x="6" y="56"/>
                  </a:lnTo>
                  <a:lnTo>
                    <a:pt x="0" y="64"/>
                  </a:lnTo>
                  <a:lnTo>
                    <a:pt x="8" y="71"/>
                  </a:lnTo>
                  <a:lnTo>
                    <a:pt x="29" y="58"/>
                  </a:lnTo>
                  <a:lnTo>
                    <a:pt x="21" y="48"/>
                  </a:lnTo>
                  <a:lnTo>
                    <a:pt x="26" y="31"/>
                  </a:lnTo>
                  <a:lnTo>
                    <a:pt x="38" y="23"/>
                  </a:lnTo>
                  <a:lnTo>
                    <a:pt x="41" y="11"/>
                  </a:lnTo>
                  <a:lnTo>
                    <a:pt x="26" y="2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 rot="21480000">
              <a:off x="6837480" y="2259000"/>
              <a:ext cx="61200" cy="89280"/>
            </a:xfrm>
            <a:custGeom>
              <a:avLst/>
              <a:gdLst/>
              <a:ahLst/>
              <a:rect l="l" t="t" r="r" b="b"/>
              <a:pathLst>
                <a:path w="25" h="42">
                  <a:moveTo>
                    <a:pt x="15" y="0"/>
                  </a:moveTo>
                  <a:lnTo>
                    <a:pt x="25" y="10"/>
                  </a:lnTo>
                  <a:lnTo>
                    <a:pt x="19" y="21"/>
                  </a:lnTo>
                  <a:lnTo>
                    <a:pt x="18" y="31"/>
                  </a:lnTo>
                  <a:lnTo>
                    <a:pt x="6" y="42"/>
                  </a:lnTo>
                  <a:lnTo>
                    <a:pt x="0" y="34"/>
                  </a:lnTo>
                  <a:lnTo>
                    <a:pt x="6" y="19"/>
                  </a:lnTo>
                  <a:lnTo>
                    <a:pt x="15" y="0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2480" bIns="42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 rot="21480000">
              <a:off x="6943320" y="2171880"/>
              <a:ext cx="61200" cy="136440"/>
            </a:xfrm>
            <a:custGeom>
              <a:avLst/>
              <a:gdLst/>
              <a:ahLst/>
              <a:rect l="l" t="t" r="r" b="b"/>
              <a:pathLst>
                <a:path w="25" h="64">
                  <a:moveTo>
                    <a:pt x="11" y="0"/>
                  </a:moveTo>
                  <a:lnTo>
                    <a:pt x="23" y="11"/>
                  </a:lnTo>
                  <a:lnTo>
                    <a:pt x="21" y="20"/>
                  </a:lnTo>
                  <a:lnTo>
                    <a:pt x="17" y="27"/>
                  </a:lnTo>
                  <a:lnTo>
                    <a:pt x="23" y="43"/>
                  </a:lnTo>
                  <a:lnTo>
                    <a:pt x="25" y="52"/>
                  </a:lnTo>
                  <a:lnTo>
                    <a:pt x="18" y="61"/>
                  </a:lnTo>
                  <a:lnTo>
                    <a:pt x="7" y="64"/>
                  </a:lnTo>
                  <a:lnTo>
                    <a:pt x="0" y="49"/>
                  </a:lnTo>
                  <a:lnTo>
                    <a:pt x="5" y="37"/>
                  </a:lnTo>
                  <a:lnTo>
                    <a:pt x="11" y="27"/>
                  </a:lnTo>
                  <a:lnTo>
                    <a:pt x="11" y="14"/>
                  </a:lnTo>
                  <a:lnTo>
                    <a:pt x="1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 rot="21480000">
              <a:off x="7063200" y="1954080"/>
              <a:ext cx="337680" cy="381600"/>
            </a:xfrm>
            <a:custGeom>
              <a:avLst/>
              <a:gdLst/>
              <a:ahLst/>
              <a:rect l="l" t="t" r="r" b="b"/>
              <a:pathLst>
                <a:path w="137" h="179">
                  <a:moveTo>
                    <a:pt x="39" y="2"/>
                  </a:moveTo>
                  <a:lnTo>
                    <a:pt x="25" y="16"/>
                  </a:lnTo>
                  <a:lnTo>
                    <a:pt x="18" y="6"/>
                  </a:lnTo>
                  <a:lnTo>
                    <a:pt x="17" y="0"/>
                  </a:lnTo>
                  <a:lnTo>
                    <a:pt x="5" y="2"/>
                  </a:lnTo>
                  <a:lnTo>
                    <a:pt x="0" y="13"/>
                  </a:lnTo>
                  <a:lnTo>
                    <a:pt x="9" y="27"/>
                  </a:lnTo>
                  <a:lnTo>
                    <a:pt x="12" y="45"/>
                  </a:lnTo>
                  <a:lnTo>
                    <a:pt x="25" y="66"/>
                  </a:lnTo>
                  <a:lnTo>
                    <a:pt x="37" y="76"/>
                  </a:lnTo>
                  <a:lnTo>
                    <a:pt x="34" y="83"/>
                  </a:lnTo>
                  <a:lnTo>
                    <a:pt x="37" y="89"/>
                  </a:lnTo>
                  <a:lnTo>
                    <a:pt x="37" y="97"/>
                  </a:lnTo>
                  <a:lnTo>
                    <a:pt x="53" y="97"/>
                  </a:lnTo>
                  <a:lnTo>
                    <a:pt x="67" y="114"/>
                  </a:lnTo>
                  <a:lnTo>
                    <a:pt x="64" y="118"/>
                  </a:lnTo>
                  <a:lnTo>
                    <a:pt x="61" y="128"/>
                  </a:lnTo>
                  <a:lnTo>
                    <a:pt x="51" y="128"/>
                  </a:lnTo>
                  <a:lnTo>
                    <a:pt x="39" y="126"/>
                  </a:lnTo>
                  <a:lnTo>
                    <a:pt x="31" y="132"/>
                  </a:lnTo>
                  <a:lnTo>
                    <a:pt x="34" y="146"/>
                  </a:lnTo>
                  <a:lnTo>
                    <a:pt x="43" y="164"/>
                  </a:lnTo>
                  <a:lnTo>
                    <a:pt x="64" y="179"/>
                  </a:lnTo>
                  <a:lnTo>
                    <a:pt x="83" y="165"/>
                  </a:lnTo>
                  <a:lnTo>
                    <a:pt x="82" y="152"/>
                  </a:lnTo>
                  <a:lnTo>
                    <a:pt x="80" y="143"/>
                  </a:lnTo>
                  <a:lnTo>
                    <a:pt x="82" y="131"/>
                  </a:lnTo>
                  <a:lnTo>
                    <a:pt x="90" y="132"/>
                  </a:lnTo>
                  <a:lnTo>
                    <a:pt x="98" y="122"/>
                  </a:lnTo>
                  <a:lnTo>
                    <a:pt x="107" y="121"/>
                  </a:lnTo>
                  <a:lnTo>
                    <a:pt x="117" y="107"/>
                  </a:lnTo>
                  <a:lnTo>
                    <a:pt x="103" y="95"/>
                  </a:lnTo>
                  <a:lnTo>
                    <a:pt x="94" y="104"/>
                  </a:lnTo>
                  <a:lnTo>
                    <a:pt x="90" y="107"/>
                  </a:lnTo>
                  <a:lnTo>
                    <a:pt x="80" y="95"/>
                  </a:lnTo>
                  <a:lnTo>
                    <a:pt x="87" y="87"/>
                  </a:lnTo>
                  <a:lnTo>
                    <a:pt x="94" y="95"/>
                  </a:lnTo>
                  <a:lnTo>
                    <a:pt x="101" y="83"/>
                  </a:lnTo>
                  <a:lnTo>
                    <a:pt x="113" y="83"/>
                  </a:lnTo>
                  <a:lnTo>
                    <a:pt x="119" y="97"/>
                  </a:lnTo>
                  <a:lnTo>
                    <a:pt x="128" y="101"/>
                  </a:lnTo>
                  <a:lnTo>
                    <a:pt x="137" y="91"/>
                  </a:lnTo>
                  <a:lnTo>
                    <a:pt x="117" y="70"/>
                  </a:lnTo>
                  <a:lnTo>
                    <a:pt x="120" y="62"/>
                  </a:lnTo>
                  <a:lnTo>
                    <a:pt x="113" y="60"/>
                  </a:lnTo>
                  <a:lnTo>
                    <a:pt x="120" y="45"/>
                  </a:lnTo>
                  <a:lnTo>
                    <a:pt x="109" y="46"/>
                  </a:lnTo>
                  <a:lnTo>
                    <a:pt x="88" y="54"/>
                  </a:lnTo>
                  <a:lnTo>
                    <a:pt x="88" y="72"/>
                  </a:lnTo>
                  <a:lnTo>
                    <a:pt x="80" y="69"/>
                  </a:lnTo>
                  <a:lnTo>
                    <a:pt x="73" y="75"/>
                  </a:lnTo>
                  <a:lnTo>
                    <a:pt x="55" y="72"/>
                  </a:lnTo>
                  <a:lnTo>
                    <a:pt x="51" y="60"/>
                  </a:lnTo>
                  <a:lnTo>
                    <a:pt x="46" y="46"/>
                  </a:lnTo>
                  <a:lnTo>
                    <a:pt x="58" y="57"/>
                  </a:lnTo>
                  <a:lnTo>
                    <a:pt x="73" y="50"/>
                  </a:lnTo>
                  <a:lnTo>
                    <a:pt x="74" y="46"/>
                  </a:lnTo>
                  <a:lnTo>
                    <a:pt x="73" y="37"/>
                  </a:lnTo>
                  <a:lnTo>
                    <a:pt x="57" y="27"/>
                  </a:lnTo>
                  <a:lnTo>
                    <a:pt x="49" y="25"/>
                  </a:lnTo>
                  <a:lnTo>
                    <a:pt x="51" y="15"/>
                  </a:lnTo>
                  <a:lnTo>
                    <a:pt x="51" y="6"/>
                  </a:lnTo>
                  <a:lnTo>
                    <a:pt x="39" y="2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 rot="21480000">
              <a:off x="7019280" y="2162160"/>
              <a:ext cx="108000" cy="93600"/>
            </a:xfrm>
            <a:custGeom>
              <a:avLst/>
              <a:gdLst/>
              <a:ahLst/>
              <a:rect l="l" t="t" r="r" b="b"/>
              <a:pathLst>
                <a:path w="44" h="44">
                  <a:moveTo>
                    <a:pt x="39" y="0"/>
                  </a:moveTo>
                  <a:lnTo>
                    <a:pt x="44" y="5"/>
                  </a:lnTo>
                  <a:lnTo>
                    <a:pt x="44" y="14"/>
                  </a:lnTo>
                  <a:lnTo>
                    <a:pt x="43" y="23"/>
                  </a:lnTo>
                  <a:lnTo>
                    <a:pt x="21" y="38"/>
                  </a:lnTo>
                  <a:lnTo>
                    <a:pt x="9" y="44"/>
                  </a:lnTo>
                  <a:lnTo>
                    <a:pt x="0" y="34"/>
                  </a:lnTo>
                  <a:lnTo>
                    <a:pt x="8" y="21"/>
                  </a:lnTo>
                  <a:lnTo>
                    <a:pt x="18" y="14"/>
                  </a:lnTo>
                  <a:lnTo>
                    <a:pt x="39" y="0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3" name=""/>
          <p:cNvSpPr/>
          <p:nvPr/>
        </p:nvSpPr>
        <p:spPr>
          <a:xfrm rot="21480000">
            <a:off x="4902120" y="5422680"/>
            <a:ext cx="147600" cy="233280"/>
          </a:xfrm>
          <a:custGeom>
            <a:avLst/>
            <a:gdLst/>
            <a:ahLst/>
            <a:rect l="l" t="t" r="r" b="b"/>
            <a:pathLst>
              <a:path w="60" h="109">
                <a:moveTo>
                  <a:pt x="60" y="0"/>
                </a:moveTo>
                <a:lnTo>
                  <a:pt x="40" y="22"/>
                </a:lnTo>
                <a:lnTo>
                  <a:pt x="17" y="22"/>
                </a:lnTo>
                <a:lnTo>
                  <a:pt x="0" y="37"/>
                </a:lnTo>
                <a:lnTo>
                  <a:pt x="3" y="56"/>
                </a:lnTo>
                <a:lnTo>
                  <a:pt x="3" y="86"/>
                </a:lnTo>
                <a:lnTo>
                  <a:pt x="17" y="109"/>
                </a:lnTo>
                <a:lnTo>
                  <a:pt x="33" y="103"/>
                </a:lnTo>
                <a:lnTo>
                  <a:pt x="37" y="89"/>
                </a:lnTo>
                <a:lnTo>
                  <a:pt x="54" y="59"/>
                </a:lnTo>
                <a:lnTo>
                  <a:pt x="54" y="43"/>
                </a:lnTo>
                <a:lnTo>
                  <a:pt x="60" y="0"/>
                </a:lnTo>
                <a:close/>
              </a:path>
            </a:pathLst>
          </a:custGeom>
          <a:gradFill rotWithShape="0">
            <a:gsLst>
              <a:gs pos="0">
                <a:srgbClr val="ff6600"/>
              </a:gs>
              <a:gs pos="100000">
                <a:srgbClr val="db57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 rot="21480000">
            <a:off x="3335400" y="3960360"/>
            <a:ext cx="1690560" cy="1436760"/>
          </a:xfrm>
          <a:custGeom>
            <a:avLst/>
            <a:gdLst/>
            <a:ahLst/>
            <a:rect l="l" t="t" r="r" b="b"/>
            <a:pathLst>
              <a:path w="685" h="672">
                <a:moveTo>
                  <a:pt x="11" y="95"/>
                </a:moveTo>
                <a:lnTo>
                  <a:pt x="17" y="112"/>
                </a:lnTo>
                <a:lnTo>
                  <a:pt x="11" y="125"/>
                </a:lnTo>
                <a:lnTo>
                  <a:pt x="9" y="129"/>
                </a:lnTo>
                <a:lnTo>
                  <a:pt x="0" y="126"/>
                </a:lnTo>
                <a:lnTo>
                  <a:pt x="3" y="134"/>
                </a:lnTo>
                <a:lnTo>
                  <a:pt x="3" y="143"/>
                </a:lnTo>
                <a:lnTo>
                  <a:pt x="11" y="156"/>
                </a:lnTo>
                <a:lnTo>
                  <a:pt x="27" y="152"/>
                </a:lnTo>
                <a:lnTo>
                  <a:pt x="46" y="174"/>
                </a:lnTo>
                <a:lnTo>
                  <a:pt x="54" y="188"/>
                </a:lnTo>
                <a:lnTo>
                  <a:pt x="66" y="199"/>
                </a:lnTo>
                <a:lnTo>
                  <a:pt x="82" y="199"/>
                </a:lnTo>
                <a:lnTo>
                  <a:pt x="88" y="212"/>
                </a:lnTo>
                <a:lnTo>
                  <a:pt x="101" y="224"/>
                </a:lnTo>
                <a:lnTo>
                  <a:pt x="109" y="225"/>
                </a:lnTo>
                <a:lnTo>
                  <a:pt x="112" y="231"/>
                </a:lnTo>
                <a:lnTo>
                  <a:pt x="107" y="241"/>
                </a:lnTo>
                <a:lnTo>
                  <a:pt x="107" y="251"/>
                </a:lnTo>
                <a:lnTo>
                  <a:pt x="104" y="260"/>
                </a:lnTo>
                <a:lnTo>
                  <a:pt x="101" y="278"/>
                </a:lnTo>
                <a:lnTo>
                  <a:pt x="115" y="294"/>
                </a:lnTo>
                <a:lnTo>
                  <a:pt x="131" y="306"/>
                </a:lnTo>
                <a:lnTo>
                  <a:pt x="131" y="314"/>
                </a:lnTo>
                <a:lnTo>
                  <a:pt x="128" y="343"/>
                </a:lnTo>
                <a:lnTo>
                  <a:pt x="125" y="366"/>
                </a:lnTo>
                <a:lnTo>
                  <a:pt x="128" y="376"/>
                </a:lnTo>
                <a:lnTo>
                  <a:pt x="141" y="387"/>
                </a:lnTo>
                <a:lnTo>
                  <a:pt x="141" y="406"/>
                </a:lnTo>
                <a:lnTo>
                  <a:pt x="141" y="420"/>
                </a:lnTo>
                <a:lnTo>
                  <a:pt x="127" y="400"/>
                </a:lnTo>
                <a:lnTo>
                  <a:pt x="119" y="387"/>
                </a:lnTo>
                <a:lnTo>
                  <a:pt x="113" y="390"/>
                </a:lnTo>
                <a:lnTo>
                  <a:pt x="116" y="400"/>
                </a:lnTo>
                <a:lnTo>
                  <a:pt x="112" y="412"/>
                </a:lnTo>
                <a:lnTo>
                  <a:pt x="103" y="424"/>
                </a:lnTo>
                <a:lnTo>
                  <a:pt x="97" y="432"/>
                </a:lnTo>
                <a:lnTo>
                  <a:pt x="104" y="439"/>
                </a:lnTo>
                <a:lnTo>
                  <a:pt x="100" y="449"/>
                </a:lnTo>
                <a:lnTo>
                  <a:pt x="88" y="460"/>
                </a:lnTo>
                <a:lnTo>
                  <a:pt x="87" y="470"/>
                </a:lnTo>
                <a:lnTo>
                  <a:pt x="79" y="482"/>
                </a:lnTo>
                <a:lnTo>
                  <a:pt x="62" y="503"/>
                </a:lnTo>
                <a:lnTo>
                  <a:pt x="51" y="525"/>
                </a:lnTo>
                <a:lnTo>
                  <a:pt x="51" y="528"/>
                </a:lnTo>
                <a:lnTo>
                  <a:pt x="57" y="535"/>
                </a:lnTo>
                <a:lnTo>
                  <a:pt x="50" y="545"/>
                </a:lnTo>
                <a:lnTo>
                  <a:pt x="52" y="557"/>
                </a:lnTo>
                <a:lnTo>
                  <a:pt x="63" y="572"/>
                </a:lnTo>
                <a:lnTo>
                  <a:pt x="104" y="595"/>
                </a:lnTo>
                <a:lnTo>
                  <a:pt x="134" y="621"/>
                </a:lnTo>
                <a:lnTo>
                  <a:pt x="145" y="618"/>
                </a:lnTo>
                <a:lnTo>
                  <a:pt x="160" y="612"/>
                </a:lnTo>
                <a:lnTo>
                  <a:pt x="212" y="633"/>
                </a:lnTo>
                <a:lnTo>
                  <a:pt x="219" y="640"/>
                </a:lnTo>
                <a:lnTo>
                  <a:pt x="223" y="654"/>
                </a:lnTo>
                <a:lnTo>
                  <a:pt x="232" y="659"/>
                </a:lnTo>
                <a:lnTo>
                  <a:pt x="244" y="660"/>
                </a:lnTo>
                <a:lnTo>
                  <a:pt x="262" y="670"/>
                </a:lnTo>
                <a:lnTo>
                  <a:pt x="291" y="672"/>
                </a:lnTo>
                <a:lnTo>
                  <a:pt x="301" y="660"/>
                </a:lnTo>
                <a:lnTo>
                  <a:pt x="303" y="647"/>
                </a:lnTo>
                <a:lnTo>
                  <a:pt x="303" y="633"/>
                </a:lnTo>
                <a:lnTo>
                  <a:pt x="316" y="621"/>
                </a:lnTo>
                <a:lnTo>
                  <a:pt x="342" y="607"/>
                </a:lnTo>
                <a:lnTo>
                  <a:pt x="353" y="606"/>
                </a:lnTo>
                <a:lnTo>
                  <a:pt x="367" y="599"/>
                </a:lnTo>
                <a:lnTo>
                  <a:pt x="379" y="599"/>
                </a:lnTo>
                <a:lnTo>
                  <a:pt x="392" y="607"/>
                </a:lnTo>
                <a:lnTo>
                  <a:pt x="402" y="619"/>
                </a:lnTo>
                <a:lnTo>
                  <a:pt x="414" y="619"/>
                </a:lnTo>
                <a:lnTo>
                  <a:pt x="425" y="621"/>
                </a:lnTo>
                <a:lnTo>
                  <a:pt x="444" y="624"/>
                </a:lnTo>
                <a:lnTo>
                  <a:pt x="458" y="640"/>
                </a:lnTo>
                <a:lnTo>
                  <a:pt x="469" y="649"/>
                </a:lnTo>
                <a:lnTo>
                  <a:pt x="487" y="654"/>
                </a:lnTo>
                <a:lnTo>
                  <a:pt x="501" y="663"/>
                </a:lnTo>
                <a:lnTo>
                  <a:pt x="509" y="664"/>
                </a:lnTo>
                <a:lnTo>
                  <a:pt x="528" y="644"/>
                </a:lnTo>
                <a:lnTo>
                  <a:pt x="542" y="640"/>
                </a:lnTo>
                <a:lnTo>
                  <a:pt x="552" y="633"/>
                </a:lnTo>
                <a:lnTo>
                  <a:pt x="566" y="621"/>
                </a:lnTo>
                <a:lnTo>
                  <a:pt x="585" y="621"/>
                </a:lnTo>
                <a:lnTo>
                  <a:pt x="584" y="597"/>
                </a:lnTo>
                <a:lnTo>
                  <a:pt x="581" y="590"/>
                </a:lnTo>
                <a:lnTo>
                  <a:pt x="572" y="578"/>
                </a:lnTo>
                <a:lnTo>
                  <a:pt x="565" y="581"/>
                </a:lnTo>
                <a:lnTo>
                  <a:pt x="558" y="578"/>
                </a:lnTo>
                <a:lnTo>
                  <a:pt x="552" y="569"/>
                </a:lnTo>
                <a:lnTo>
                  <a:pt x="551" y="545"/>
                </a:lnTo>
                <a:lnTo>
                  <a:pt x="564" y="529"/>
                </a:lnTo>
                <a:lnTo>
                  <a:pt x="554" y="518"/>
                </a:lnTo>
                <a:lnTo>
                  <a:pt x="554" y="512"/>
                </a:lnTo>
                <a:lnTo>
                  <a:pt x="573" y="491"/>
                </a:lnTo>
                <a:lnTo>
                  <a:pt x="573" y="484"/>
                </a:lnTo>
                <a:lnTo>
                  <a:pt x="570" y="460"/>
                </a:lnTo>
                <a:lnTo>
                  <a:pt x="582" y="449"/>
                </a:lnTo>
                <a:lnTo>
                  <a:pt x="572" y="435"/>
                </a:lnTo>
                <a:lnTo>
                  <a:pt x="572" y="425"/>
                </a:lnTo>
                <a:lnTo>
                  <a:pt x="570" y="408"/>
                </a:lnTo>
                <a:lnTo>
                  <a:pt x="565" y="403"/>
                </a:lnTo>
                <a:lnTo>
                  <a:pt x="554" y="403"/>
                </a:lnTo>
                <a:lnTo>
                  <a:pt x="542" y="406"/>
                </a:lnTo>
                <a:lnTo>
                  <a:pt x="540" y="409"/>
                </a:lnTo>
                <a:lnTo>
                  <a:pt x="533" y="416"/>
                </a:lnTo>
                <a:lnTo>
                  <a:pt x="523" y="420"/>
                </a:lnTo>
                <a:lnTo>
                  <a:pt x="520" y="409"/>
                </a:lnTo>
                <a:lnTo>
                  <a:pt x="527" y="402"/>
                </a:lnTo>
                <a:lnTo>
                  <a:pt x="531" y="395"/>
                </a:lnTo>
                <a:lnTo>
                  <a:pt x="531" y="387"/>
                </a:lnTo>
                <a:lnTo>
                  <a:pt x="548" y="369"/>
                </a:lnTo>
                <a:lnTo>
                  <a:pt x="558" y="365"/>
                </a:lnTo>
                <a:lnTo>
                  <a:pt x="560" y="351"/>
                </a:lnTo>
                <a:lnTo>
                  <a:pt x="570" y="339"/>
                </a:lnTo>
                <a:lnTo>
                  <a:pt x="598" y="318"/>
                </a:lnTo>
                <a:lnTo>
                  <a:pt x="607" y="318"/>
                </a:lnTo>
                <a:lnTo>
                  <a:pt x="610" y="309"/>
                </a:lnTo>
                <a:lnTo>
                  <a:pt x="621" y="300"/>
                </a:lnTo>
                <a:lnTo>
                  <a:pt x="628" y="300"/>
                </a:lnTo>
                <a:lnTo>
                  <a:pt x="632" y="294"/>
                </a:lnTo>
                <a:lnTo>
                  <a:pt x="637" y="290"/>
                </a:lnTo>
                <a:lnTo>
                  <a:pt x="644" y="279"/>
                </a:lnTo>
                <a:lnTo>
                  <a:pt x="651" y="260"/>
                </a:lnTo>
                <a:lnTo>
                  <a:pt x="652" y="250"/>
                </a:lnTo>
                <a:lnTo>
                  <a:pt x="652" y="239"/>
                </a:lnTo>
                <a:lnTo>
                  <a:pt x="662" y="227"/>
                </a:lnTo>
                <a:lnTo>
                  <a:pt x="677" y="219"/>
                </a:lnTo>
                <a:lnTo>
                  <a:pt x="685" y="210"/>
                </a:lnTo>
                <a:lnTo>
                  <a:pt x="685" y="207"/>
                </a:lnTo>
                <a:lnTo>
                  <a:pt x="672" y="197"/>
                </a:lnTo>
                <a:lnTo>
                  <a:pt x="665" y="194"/>
                </a:lnTo>
                <a:lnTo>
                  <a:pt x="646" y="191"/>
                </a:lnTo>
                <a:lnTo>
                  <a:pt x="623" y="188"/>
                </a:lnTo>
                <a:lnTo>
                  <a:pt x="615" y="187"/>
                </a:lnTo>
                <a:lnTo>
                  <a:pt x="607" y="183"/>
                </a:lnTo>
                <a:lnTo>
                  <a:pt x="598" y="175"/>
                </a:lnTo>
                <a:lnTo>
                  <a:pt x="591" y="162"/>
                </a:lnTo>
                <a:lnTo>
                  <a:pt x="585" y="153"/>
                </a:lnTo>
                <a:lnTo>
                  <a:pt x="577" y="150"/>
                </a:lnTo>
                <a:lnTo>
                  <a:pt x="566" y="146"/>
                </a:lnTo>
                <a:lnTo>
                  <a:pt x="562" y="145"/>
                </a:lnTo>
                <a:lnTo>
                  <a:pt x="548" y="133"/>
                </a:lnTo>
                <a:lnTo>
                  <a:pt x="532" y="119"/>
                </a:lnTo>
                <a:lnTo>
                  <a:pt x="521" y="107"/>
                </a:lnTo>
                <a:lnTo>
                  <a:pt x="510" y="103"/>
                </a:lnTo>
                <a:lnTo>
                  <a:pt x="504" y="97"/>
                </a:lnTo>
                <a:lnTo>
                  <a:pt x="498" y="85"/>
                </a:lnTo>
                <a:lnTo>
                  <a:pt x="484" y="68"/>
                </a:lnTo>
                <a:lnTo>
                  <a:pt x="481" y="56"/>
                </a:lnTo>
                <a:lnTo>
                  <a:pt x="469" y="45"/>
                </a:lnTo>
                <a:lnTo>
                  <a:pt x="464" y="34"/>
                </a:lnTo>
                <a:lnTo>
                  <a:pt x="458" y="26"/>
                </a:lnTo>
                <a:lnTo>
                  <a:pt x="446" y="18"/>
                </a:lnTo>
                <a:lnTo>
                  <a:pt x="434" y="4"/>
                </a:lnTo>
                <a:lnTo>
                  <a:pt x="425" y="0"/>
                </a:lnTo>
                <a:lnTo>
                  <a:pt x="398" y="1"/>
                </a:lnTo>
                <a:lnTo>
                  <a:pt x="389" y="1"/>
                </a:lnTo>
                <a:lnTo>
                  <a:pt x="376" y="10"/>
                </a:lnTo>
                <a:lnTo>
                  <a:pt x="383" y="19"/>
                </a:lnTo>
                <a:lnTo>
                  <a:pt x="373" y="31"/>
                </a:lnTo>
                <a:lnTo>
                  <a:pt x="348" y="63"/>
                </a:lnTo>
                <a:lnTo>
                  <a:pt x="335" y="70"/>
                </a:lnTo>
                <a:lnTo>
                  <a:pt x="301" y="74"/>
                </a:lnTo>
                <a:lnTo>
                  <a:pt x="285" y="78"/>
                </a:lnTo>
                <a:lnTo>
                  <a:pt x="277" y="85"/>
                </a:lnTo>
                <a:lnTo>
                  <a:pt x="273" y="93"/>
                </a:lnTo>
                <a:lnTo>
                  <a:pt x="260" y="89"/>
                </a:lnTo>
                <a:lnTo>
                  <a:pt x="239" y="93"/>
                </a:lnTo>
                <a:lnTo>
                  <a:pt x="225" y="91"/>
                </a:lnTo>
                <a:lnTo>
                  <a:pt x="213" y="83"/>
                </a:lnTo>
                <a:lnTo>
                  <a:pt x="204" y="74"/>
                </a:lnTo>
                <a:lnTo>
                  <a:pt x="197" y="70"/>
                </a:lnTo>
                <a:lnTo>
                  <a:pt x="203" y="62"/>
                </a:lnTo>
                <a:lnTo>
                  <a:pt x="194" y="52"/>
                </a:lnTo>
                <a:lnTo>
                  <a:pt x="185" y="51"/>
                </a:lnTo>
                <a:lnTo>
                  <a:pt x="178" y="50"/>
                </a:lnTo>
                <a:lnTo>
                  <a:pt x="177" y="52"/>
                </a:lnTo>
                <a:lnTo>
                  <a:pt x="183" y="59"/>
                </a:lnTo>
                <a:lnTo>
                  <a:pt x="179" y="64"/>
                </a:lnTo>
                <a:lnTo>
                  <a:pt x="183" y="75"/>
                </a:lnTo>
                <a:lnTo>
                  <a:pt x="185" y="85"/>
                </a:lnTo>
                <a:lnTo>
                  <a:pt x="185" y="95"/>
                </a:lnTo>
                <a:lnTo>
                  <a:pt x="183" y="96"/>
                </a:lnTo>
                <a:lnTo>
                  <a:pt x="177" y="101"/>
                </a:lnTo>
                <a:lnTo>
                  <a:pt x="175" y="109"/>
                </a:lnTo>
                <a:lnTo>
                  <a:pt x="175" y="119"/>
                </a:lnTo>
                <a:lnTo>
                  <a:pt x="173" y="125"/>
                </a:lnTo>
                <a:lnTo>
                  <a:pt x="164" y="122"/>
                </a:lnTo>
                <a:lnTo>
                  <a:pt x="152" y="116"/>
                </a:lnTo>
                <a:lnTo>
                  <a:pt x="145" y="122"/>
                </a:lnTo>
                <a:lnTo>
                  <a:pt x="133" y="115"/>
                </a:lnTo>
                <a:lnTo>
                  <a:pt x="127" y="113"/>
                </a:lnTo>
                <a:lnTo>
                  <a:pt x="119" y="119"/>
                </a:lnTo>
                <a:lnTo>
                  <a:pt x="112" y="119"/>
                </a:lnTo>
                <a:lnTo>
                  <a:pt x="112" y="113"/>
                </a:lnTo>
                <a:lnTo>
                  <a:pt x="83" y="85"/>
                </a:lnTo>
                <a:lnTo>
                  <a:pt x="76" y="85"/>
                </a:lnTo>
                <a:lnTo>
                  <a:pt x="71" y="89"/>
                </a:lnTo>
                <a:lnTo>
                  <a:pt x="60" y="95"/>
                </a:lnTo>
                <a:lnTo>
                  <a:pt x="52" y="96"/>
                </a:lnTo>
                <a:lnTo>
                  <a:pt x="45" y="88"/>
                </a:lnTo>
                <a:lnTo>
                  <a:pt x="25" y="88"/>
                </a:lnTo>
                <a:lnTo>
                  <a:pt x="11" y="95"/>
                </a:lnTo>
                <a:close/>
              </a:path>
            </a:pathLst>
          </a:custGeom>
          <a:gradFill rotWithShape="0">
            <a:gsLst>
              <a:gs pos="0">
                <a:srgbClr val="ff6600"/>
              </a:gs>
              <a:gs pos="100000">
                <a:srgbClr val="db57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 rot="21480000">
            <a:off x="3293640" y="2496960"/>
            <a:ext cx="1001880" cy="1436760"/>
          </a:xfrm>
          <a:custGeom>
            <a:avLst/>
            <a:gdLst/>
            <a:ahLst/>
            <a:rect l="l" t="t" r="r" b="b"/>
            <a:pathLst>
              <a:path w="406" h="672">
                <a:moveTo>
                  <a:pt x="121" y="431"/>
                </a:moveTo>
                <a:lnTo>
                  <a:pt x="140" y="448"/>
                </a:lnTo>
                <a:lnTo>
                  <a:pt x="132" y="464"/>
                </a:lnTo>
                <a:lnTo>
                  <a:pt x="120" y="478"/>
                </a:lnTo>
                <a:lnTo>
                  <a:pt x="101" y="487"/>
                </a:lnTo>
                <a:lnTo>
                  <a:pt x="87" y="495"/>
                </a:lnTo>
                <a:lnTo>
                  <a:pt x="71" y="497"/>
                </a:lnTo>
                <a:lnTo>
                  <a:pt x="64" y="504"/>
                </a:lnTo>
                <a:lnTo>
                  <a:pt x="75" y="523"/>
                </a:lnTo>
                <a:lnTo>
                  <a:pt x="94" y="523"/>
                </a:lnTo>
                <a:lnTo>
                  <a:pt x="101" y="525"/>
                </a:lnTo>
                <a:lnTo>
                  <a:pt x="101" y="538"/>
                </a:lnTo>
                <a:lnTo>
                  <a:pt x="112" y="538"/>
                </a:lnTo>
                <a:lnTo>
                  <a:pt x="119" y="535"/>
                </a:lnTo>
                <a:lnTo>
                  <a:pt x="124" y="549"/>
                </a:lnTo>
                <a:lnTo>
                  <a:pt x="133" y="560"/>
                </a:lnTo>
                <a:lnTo>
                  <a:pt x="150" y="560"/>
                </a:lnTo>
                <a:lnTo>
                  <a:pt x="162" y="556"/>
                </a:lnTo>
                <a:lnTo>
                  <a:pt x="172" y="560"/>
                </a:lnTo>
                <a:lnTo>
                  <a:pt x="146" y="582"/>
                </a:lnTo>
                <a:lnTo>
                  <a:pt x="137" y="587"/>
                </a:lnTo>
                <a:lnTo>
                  <a:pt x="124" y="582"/>
                </a:lnTo>
                <a:lnTo>
                  <a:pt x="94" y="570"/>
                </a:lnTo>
                <a:lnTo>
                  <a:pt x="78" y="570"/>
                </a:lnTo>
                <a:lnTo>
                  <a:pt x="64" y="582"/>
                </a:lnTo>
                <a:lnTo>
                  <a:pt x="46" y="597"/>
                </a:lnTo>
                <a:lnTo>
                  <a:pt x="37" y="605"/>
                </a:lnTo>
                <a:lnTo>
                  <a:pt x="25" y="608"/>
                </a:lnTo>
                <a:lnTo>
                  <a:pt x="12" y="616"/>
                </a:lnTo>
                <a:lnTo>
                  <a:pt x="1" y="623"/>
                </a:lnTo>
                <a:lnTo>
                  <a:pt x="0" y="629"/>
                </a:lnTo>
                <a:lnTo>
                  <a:pt x="12" y="630"/>
                </a:lnTo>
                <a:lnTo>
                  <a:pt x="20" y="638"/>
                </a:lnTo>
                <a:lnTo>
                  <a:pt x="31" y="644"/>
                </a:lnTo>
                <a:lnTo>
                  <a:pt x="43" y="638"/>
                </a:lnTo>
                <a:lnTo>
                  <a:pt x="53" y="633"/>
                </a:lnTo>
                <a:lnTo>
                  <a:pt x="64" y="635"/>
                </a:lnTo>
                <a:lnTo>
                  <a:pt x="82" y="645"/>
                </a:lnTo>
                <a:lnTo>
                  <a:pt x="99" y="653"/>
                </a:lnTo>
                <a:lnTo>
                  <a:pt x="109" y="645"/>
                </a:lnTo>
                <a:lnTo>
                  <a:pt x="115" y="632"/>
                </a:lnTo>
                <a:lnTo>
                  <a:pt x="133" y="622"/>
                </a:lnTo>
                <a:lnTo>
                  <a:pt x="145" y="622"/>
                </a:lnTo>
                <a:lnTo>
                  <a:pt x="156" y="633"/>
                </a:lnTo>
                <a:lnTo>
                  <a:pt x="164" y="641"/>
                </a:lnTo>
                <a:lnTo>
                  <a:pt x="177" y="641"/>
                </a:lnTo>
                <a:lnTo>
                  <a:pt x="195" y="642"/>
                </a:lnTo>
                <a:lnTo>
                  <a:pt x="207" y="647"/>
                </a:lnTo>
                <a:lnTo>
                  <a:pt x="219" y="638"/>
                </a:lnTo>
                <a:lnTo>
                  <a:pt x="228" y="638"/>
                </a:lnTo>
                <a:lnTo>
                  <a:pt x="239" y="644"/>
                </a:lnTo>
                <a:lnTo>
                  <a:pt x="250" y="656"/>
                </a:lnTo>
                <a:lnTo>
                  <a:pt x="265" y="658"/>
                </a:lnTo>
                <a:lnTo>
                  <a:pt x="283" y="662"/>
                </a:lnTo>
                <a:lnTo>
                  <a:pt x="295" y="668"/>
                </a:lnTo>
                <a:lnTo>
                  <a:pt x="309" y="672"/>
                </a:lnTo>
                <a:lnTo>
                  <a:pt x="320" y="666"/>
                </a:lnTo>
                <a:lnTo>
                  <a:pt x="335" y="656"/>
                </a:lnTo>
                <a:lnTo>
                  <a:pt x="346" y="655"/>
                </a:lnTo>
                <a:lnTo>
                  <a:pt x="358" y="653"/>
                </a:lnTo>
                <a:lnTo>
                  <a:pt x="369" y="642"/>
                </a:lnTo>
                <a:lnTo>
                  <a:pt x="362" y="632"/>
                </a:lnTo>
                <a:lnTo>
                  <a:pt x="343" y="622"/>
                </a:lnTo>
                <a:lnTo>
                  <a:pt x="335" y="616"/>
                </a:lnTo>
                <a:lnTo>
                  <a:pt x="335" y="608"/>
                </a:lnTo>
                <a:lnTo>
                  <a:pt x="344" y="601"/>
                </a:lnTo>
                <a:lnTo>
                  <a:pt x="358" y="600"/>
                </a:lnTo>
                <a:lnTo>
                  <a:pt x="371" y="593"/>
                </a:lnTo>
                <a:lnTo>
                  <a:pt x="393" y="570"/>
                </a:lnTo>
                <a:lnTo>
                  <a:pt x="402" y="559"/>
                </a:lnTo>
                <a:lnTo>
                  <a:pt x="406" y="538"/>
                </a:lnTo>
                <a:lnTo>
                  <a:pt x="406" y="526"/>
                </a:lnTo>
                <a:lnTo>
                  <a:pt x="396" y="518"/>
                </a:lnTo>
                <a:lnTo>
                  <a:pt x="383" y="509"/>
                </a:lnTo>
                <a:lnTo>
                  <a:pt x="371" y="504"/>
                </a:lnTo>
                <a:lnTo>
                  <a:pt x="358" y="505"/>
                </a:lnTo>
                <a:lnTo>
                  <a:pt x="350" y="510"/>
                </a:lnTo>
                <a:lnTo>
                  <a:pt x="346" y="501"/>
                </a:lnTo>
                <a:lnTo>
                  <a:pt x="353" y="488"/>
                </a:lnTo>
                <a:lnTo>
                  <a:pt x="356" y="478"/>
                </a:lnTo>
                <a:lnTo>
                  <a:pt x="355" y="460"/>
                </a:lnTo>
                <a:lnTo>
                  <a:pt x="353" y="435"/>
                </a:lnTo>
                <a:lnTo>
                  <a:pt x="358" y="414"/>
                </a:lnTo>
                <a:lnTo>
                  <a:pt x="355" y="404"/>
                </a:lnTo>
                <a:lnTo>
                  <a:pt x="346" y="388"/>
                </a:lnTo>
                <a:lnTo>
                  <a:pt x="326" y="354"/>
                </a:lnTo>
                <a:lnTo>
                  <a:pt x="318" y="337"/>
                </a:lnTo>
                <a:lnTo>
                  <a:pt x="314" y="318"/>
                </a:lnTo>
                <a:lnTo>
                  <a:pt x="313" y="306"/>
                </a:lnTo>
                <a:lnTo>
                  <a:pt x="318" y="286"/>
                </a:lnTo>
                <a:lnTo>
                  <a:pt x="318" y="270"/>
                </a:lnTo>
                <a:lnTo>
                  <a:pt x="314" y="254"/>
                </a:lnTo>
                <a:lnTo>
                  <a:pt x="306" y="245"/>
                </a:lnTo>
                <a:lnTo>
                  <a:pt x="290" y="230"/>
                </a:lnTo>
                <a:lnTo>
                  <a:pt x="280" y="225"/>
                </a:lnTo>
                <a:lnTo>
                  <a:pt x="268" y="224"/>
                </a:lnTo>
                <a:lnTo>
                  <a:pt x="259" y="222"/>
                </a:lnTo>
                <a:lnTo>
                  <a:pt x="259" y="213"/>
                </a:lnTo>
                <a:lnTo>
                  <a:pt x="264" y="207"/>
                </a:lnTo>
                <a:lnTo>
                  <a:pt x="277" y="206"/>
                </a:lnTo>
                <a:lnTo>
                  <a:pt x="289" y="210"/>
                </a:lnTo>
                <a:lnTo>
                  <a:pt x="297" y="212"/>
                </a:lnTo>
                <a:lnTo>
                  <a:pt x="302" y="204"/>
                </a:lnTo>
                <a:lnTo>
                  <a:pt x="301" y="194"/>
                </a:lnTo>
                <a:lnTo>
                  <a:pt x="350" y="149"/>
                </a:lnTo>
                <a:lnTo>
                  <a:pt x="358" y="138"/>
                </a:lnTo>
                <a:lnTo>
                  <a:pt x="358" y="118"/>
                </a:lnTo>
                <a:lnTo>
                  <a:pt x="346" y="109"/>
                </a:lnTo>
                <a:lnTo>
                  <a:pt x="332" y="106"/>
                </a:lnTo>
                <a:lnTo>
                  <a:pt x="320" y="88"/>
                </a:lnTo>
                <a:lnTo>
                  <a:pt x="297" y="88"/>
                </a:lnTo>
                <a:lnTo>
                  <a:pt x="297" y="88"/>
                </a:lnTo>
                <a:lnTo>
                  <a:pt x="276" y="92"/>
                </a:lnTo>
                <a:lnTo>
                  <a:pt x="271" y="91"/>
                </a:lnTo>
                <a:lnTo>
                  <a:pt x="265" y="82"/>
                </a:lnTo>
                <a:lnTo>
                  <a:pt x="276" y="75"/>
                </a:lnTo>
                <a:lnTo>
                  <a:pt x="285" y="64"/>
                </a:lnTo>
                <a:lnTo>
                  <a:pt x="306" y="47"/>
                </a:lnTo>
                <a:lnTo>
                  <a:pt x="322" y="45"/>
                </a:lnTo>
                <a:lnTo>
                  <a:pt x="338" y="34"/>
                </a:lnTo>
                <a:lnTo>
                  <a:pt x="353" y="22"/>
                </a:lnTo>
                <a:lnTo>
                  <a:pt x="319" y="13"/>
                </a:lnTo>
                <a:lnTo>
                  <a:pt x="305" y="12"/>
                </a:lnTo>
                <a:lnTo>
                  <a:pt x="287" y="10"/>
                </a:lnTo>
                <a:lnTo>
                  <a:pt x="268" y="0"/>
                </a:lnTo>
                <a:lnTo>
                  <a:pt x="250" y="19"/>
                </a:lnTo>
                <a:lnTo>
                  <a:pt x="250" y="30"/>
                </a:lnTo>
                <a:lnTo>
                  <a:pt x="240" y="34"/>
                </a:lnTo>
                <a:lnTo>
                  <a:pt x="224" y="43"/>
                </a:lnTo>
                <a:lnTo>
                  <a:pt x="209" y="49"/>
                </a:lnTo>
                <a:lnTo>
                  <a:pt x="209" y="63"/>
                </a:lnTo>
                <a:lnTo>
                  <a:pt x="207" y="75"/>
                </a:lnTo>
                <a:lnTo>
                  <a:pt x="194" y="94"/>
                </a:lnTo>
                <a:lnTo>
                  <a:pt x="172" y="117"/>
                </a:lnTo>
                <a:lnTo>
                  <a:pt x="164" y="129"/>
                </a:lnTo>
                <a:lnTo>
                  <a:pt x="168" y="137"/>
                </a:lnTo>
                <a:lnTo>
                  <a:pt x="190" y="135"/>
                </a:lnTo>
                <a:lnTo>
                  <a:pt x="191" y="139"/>
                </a:lnTo>
                <a:lnTo>
                  <a:pt x="191" y="149"/>
                </a:lnTo>
                <a:lnTo>
                  <a:pt x="162" y="187"/>
                </a:lnTo>
                <a:lnTo>
                  <a:pt x="152" y="207"/>
                </a:lnTo>
                <a:lnTo>
                  <a:pt x="145" y="225"/>
                </a:lnTo>
                <a:lnTo>
                  <a:pt x="152" y="234"/>
                </a:lnTo>
                <a:lnTo>
                  <a:pt x="165" y="217"/>
                </a:lnTo>
                <a:lnTo>
                  <a:pt x="180" y="198"/>
                </a:lnTo>
                <a:lnTo>
                  <a:pt x="189" y="204"/>
                </a:lnTo>
                <a:lnTo>
                  <a:pt x="190" y="232"/>
                </a:lnTo>
                <a:lnTo>
                  <a:pt x="191" y="250"/>
                </a:lnTo>
                <a:lnTo>
                  <a:pt x="174" y="261"/>
                </a:lnTo>
                <a:lnTo>
                  <a:pt x="162" y="273"/>
                </a:lnTo>
                <a:lnTo>
                  <a:pt x="158" y="282"/>
                </a:lnTo>
                <a:lnTo>
                  <a:pt x="182" y="303"/>
                </a:lnTo>
                <a:lnTo>
                  <a:pt x="202" y="299"/>
                </a:lnTo>
                <a:lnTo>
                  <a:pt x="207" y="310"/>
                </a:lnTo>
                <a:lnTo>
                  <a:pt x="228" y="297"/>
                </a:lnTo>
                <a:lnTo>
                  <a:pt x="227" y="307"/>
                </a:lnTo>
                <a:lnTo>
                  <a:pt x="209" y="329"/>
                </a:lnTo>
                <a:lnTo>
                  <a:pt x="216" y="353"/>
                </a:lnTo>
                <a:lnTo>
                  <a:pt x="219" y="366"/>
                </a:lnTo>
                <a:lnTo>
                  <a:pt x="238" y="367"/>
                </a:lnTo>
                <a:lnTo>
                  <a:pt x="239" y="379"/>
                </a:lnTo>
                <a:lnTo>
                  <a:pt x="216" y="405"/>
                </a:lnTo>
                <a:lnTo>
                  <a:pt x="209" y="401"/>
                </a:lnTo>
                <a:lnTo>
                  <a:pt x="201" y="410"/>
                </a:lnTo>
                <a:lnTo>
                  <a:pt x="199" y="423"/>
                </a:lnTo>
                <a:lnTo>
                  <a:pt x="177" y="411"/>
                </a:lnTo>
                <a:lnTo>
                  <a:pt x="121" y="431"/>
                </a:lnTo>
                <a:close/>
              </a:path>
            </a:pathLst>
          </a:custGeom>
          <a:gradFill rotWithShape="0">
            <a:gsLst>
              <a:gs pos="0">
                <a:srgbClr val="00cc66"/>
              </a:gs>
              <a:gs pos="100000">
                <a:srgbClr val="005e2f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 rot="21480000">
            <a:off x="3681360" y="3220560"/>
            <a:ext cx="84240" cy="52560"/>
          </a:xfrm>
          <a:custGeom>
            <a:avLst/>
            <a:gdLst/>
            <a:ahLst/>
            <a:rect l="l" t="t" r="r" b="b"/>
            <a:pathLst>
              <a:path w="34" h="25">
                <a:moveTo>
                  <a:pt x="18" y="0"/>
                </a:moveTo>
                <a:lnTo>
                  <a:pt x="32" y="3"/>
                </a:lnTo>
                <a:lnTo>
                  <a:pt x="34" y="11"/>
                </a:lnTo>
                <a:lnTo>
                  <a:pt x="18" y="22"/>
                </a:lnTo>
                <a:lnTo>
                  <a:pt x="3" y="25"/>
                </a:lnTo>
                <a:lnTo>
                  <a:pt x="0" y="14"/>
                </a:lnTo>
                <a:lnTo>
                  <a:pt x="18" y="0"/>
                </a:lnTo>
                <a:close/>
              </a:path>
            </a:pathLst>
          </a:custGeom>
          <a:gradFill rotWithShape="0">
            <a:gsLst>
              <a:gs pos="0">
                <a:srgbClr val="00cc66"/>
              </a:gs>
              <a:gs pos="100000">
                <a:srgbClr val="005e2f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tIns="6840" bIns="6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 rot="21480000">
            <a:off x="3613320" y="2908080"/>
            <a:ext cx="82440" cy="50760"/>
          </a:xfrm>
          <a:custGeom>
            <a:avLst/>
            <a:gdLst/>
            <a:ahLst/>
            <a:rect l="l" t="t" r="r" b="b"/>
            <a:pathLst>
              <a:path w="33" h="24">
                <a:moveTo>
                  <a:pt x="27" y="0"/>
                </a:moveTo>
                <a:lnTo>
                  <a:pt x="33" y="12"/>
                </a:lnTo>
                <a:lnTo>
                  <a:pt x="16" y="20"/>
                </a:lnTo>
                <a:lnTo>
                  <a:pt x="3" y="24"/>
                </a:lnTo>
                <a:lnTo>
                  <a:pt x="0" y="12"/>
                </a:lnTo>
                <a:lnTo>
                  <a:pt x="6" y="5"/>
                </a:lnTo>
                <a:lnTo>
                  <a:pt x="27" y="0"/>
                </a:lnTo>
                <a:close/>
              </a:path>
            </a:pathLst>
          </a:custGeom>
          <a:gradFill rotWithShape="0">
            <a:gsLst>
              <a:gs pos="0">
                <a:srgbClr val="00cc66"/>
              </a:gs>
              <a:gs pos="100000">
                <a:srgbClr val="005e2f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tIns="5040" bIns="5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 rot="21480000">
            <a:off x="3711240" y="2619000"/>
            <a:ext cx="46080" cy="100080"/>
          </a:xfrm>
          <a:custGeom>
            <a:avLst/>
            <a:gdLst/>
            <a:ahLst/>
            <a:rect l="l" t="t" r="r" b="b"/>
            <a:pathLst>
              <a:path w="19" h="47">
                <a:moveTo>
                  <a:pt x="7" y="47"/>
                </a:moveTo>
                <a:lnTo>
                  <a:pt x="19" y="35"/>
                </a:lnTo>
                <a:lnTo>
                  <a:pt x="14" y="19"/>
                </a:lnTo>
                <a:lnTo>
                  <a:pt x="10" y="12"/>
                </a:lnTo>
                <a:lnTo>
                  <a:pt x="7" y="0"/>
                </a:lnTo>
                <a:lnTo>
                  <a:pt x="0" y="5"/>
                </a:lnTo>
                <a:lnTo>
                  <a:pt x="3" y="22"/>
                </a:lnTo>
                <a:lnTo>
                  <a:pt x="7" y="47"/>
                </a:lnTo>
                <a:close/>
              </a:path>
            </a:pathLst>
          </a:custGeom>
          <a:gradFill rotWithShape="0">
            <a:gsLst>
              <a:gs pos="0">
                <a:srgbClr val="00cc66"/>
              </a:gs>
              <a:gs pos="100000">
                <a:srgbClr val="005e2f"/>
              </a:gs>
            </a:gsLst>
            <a:lin ang="5400000"/>
          </a:gradFill>
          <a:ln w="0">
            <a:noFill/>
          </a:ln>
          <a:effectLst>
            <a:outerShdw dist="17819" dir="2700000" blurRad="0" rotWithShape="0">
              <a:srgbClr val="00793c"/>
            </a:outerShdw>
          </a:effectLst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 rot="21480000">
            <a:off x="3385800" y="2997360"/>
            <a:ext cx="216000" cy="188640"/>
          </a:xfrm>
          <a:custGeom>
            <a:avLst/>
            <a:gdLst/>
            <a:ahLst/>
            <a:rect l="l" t="t" r="r" b="b"/>
            <a:pathLst>
              <a:path w="88" h="89">
                <a:moveTo>
                  <a:pt x="31" y="0"/>
                </a:moveTo>
                <a:lnTo>
                  <a:pt x="51" y="0"/>
                </a:lnTo>
                <a:lnTo>
                  <a:pt x="66" y="3"/>
                </a:lnTo>
                <a:lnTo>
                  <a:pt x="76" y="18"/>
                </a:lnTo>
                <a:lnTo>
                  <a:pt x="86" y="40"/>
                </a:lnTo>
                <a:lnTo>
                  <a:pt x="88" y="60"/>
                </a:lnTo>
                <a:lnTo>
                  <a:pt x="77" y="70"/>
                </a:lnTo>
                <a:lnTo>
                  <a:pt x="74" y="84"/>
                </a:lnTo>
                <a:lnTo>
                  <a:pt x="64" y="89"/>
                </a:lnTo>
                <a:lnTo>
                  <a:pt x="55" y="77"/>
                </a:lnTo>
                <a:lnTo>
                  <a:pt x="45" y="55"/>
                </a:lnTo>
                <a:lnTo>
                  <a:pt x="39" y="47"/>
                </a:lnTo>
                <a:lnTo>
                  <a:pt x="21" y="45"/>
                </a:lnTo>
                <a:lnTo>
                  <a:pt x="0" y="22"/>
                </a:lnTo>
                <a:lnTo>
                  <a:pt x="31" y="0"/>
                </a:lnTo>
                <a:close/>
              </a:path>
            </a:pathLst>
          </a:custGeom>
          <a:gradFill rotWithShape="0">
            <a:gsLst>
              <a:gs pos="0">
                <a:srgbClr val="ff6600"/>
              </a:gs>
              <a:gs pos="100000">
                <a:srgbClr val="db57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 rot="21480000">
            <a:off x="3708360" y="2526840"/>
            <a:ext cx="109440" cy="71640"/>
          </a:xfrm>
          <a:custGeom>
            <a:avLst/>
            <a:gdLst/>
            <a:ahLst/>
            <a:rect l="l" t="t" r="r" b="b"/>
            <a:pathLst>
              <a:path w="45" h="33">
                <a:moveTo>
                  <a:pt x="40" y="0"/>
                </a:moveTo>
                <a:lnTo>
                  <a:pt x="45" y="8"/>
                </a:lnTo>
                <a:lnTo>
                  <a:pt x="28" y="18"/>
                </a:lnTo>
                <a:lnTo>
                  <a:pt x="12" y="33"/>
                </a:lnTo>
                <a:lnTo>
                  <a:pt x="2" y="30"/>
                </a:lnTo>
                <a:lnTo>
                  <a:pt x="0" y="12"/>
                </a:lnTo>
                <a:lnTo>
                  <a:pt x="0" y="6"/>
                </a:lnTo>
                <a:lnTo>
                  <a:pt x="27" y="0"/>
                </a:lnTo>
                <a:lnTo>
                  <a:pt x="40" y="0"/>
                </a:lnTo>
                <a:close/>
              </a:path>
            </a:pathLst>
          </a:custGeom>
          <a:gradFill rotWithShape="0">
            <a:gsLst>
              <a:gs pos="0">
                <a:srgbClr val="00cc66"/>
              </a:gs>
              <a:gs pos="100000">
                <a:srgbClr val="005e2f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tIns="25920" bIns="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1" name=""/>
          <p:cNvGrpSpPr/>
          <p:nvPr/>
        </p:nvGrpSpPr>
        <p:grpSpPr>
          <a:xfrm>
            <a:off x="5529240" y="1033200"/>
            <a:ext cx="1312200" cy="2333520"/>
            <a:chOff x="5529240" y="1033200"/>
            <a:chExt cx="1312200" cy="2333520"/>
          </a:xfrm>
        </p:grpSpPr>
        <p:sp>
          <p:nvSpPr>
            <p:cNvPr id="92" name=""/>
            <p:cNvSpPr/>
            <p:nvPr/>
          </p:nvSpPr>
          <p:spPr>
            <a:xfrm rot="21480000">
              <a:off x="6091920" y="3040200"/>
              <a:ext cx="81000" cy="175680"/>
            </a:xfrm>
            <a:custGeom>
              <a:avLst/>
              <a:gdLst/>
              <a:ahLst/>
              <a:rect l="l" t="t" r="r" b="b"/>
              <a:pathLst>
                <a:path w="33" h="82">
                  <a:moveTo>
                    <a:pt x="33" y="0"/>
                  </a:moveTo>
                  <a:lnTo>
                    <a:pt x="32" y="27"/>
                  </a:lnTo>
                  <a:lnTo>
                    <a:pt x="22" y="49"/>
                  </a:lnTo>
                  <a:lnTo>
                    <a:pt x="7" y="63"/>
                  </a:lnTo>
                  <a:lnTo>
                    <a:pt x="10" y="77"/>
                  </a:lnTo>
                  <a:lnTo>
                    <a:pt x="3" y="82"/>
                  </a:lnTo>
                  <a:lnTo>
                    <a:pt x="0" y="64"/>
                  </a:lnTo>
                  <a:lnTo>
                    <a:pt x="6" y="51"/>
                  </a:lnTo>
                  <a:lnTo>
                    <a:pt x="10" y="36"/>
                  </a:lnTo>
                  <a:lnTo>
                    <a:pt x="33" y="0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324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/>
            <p:cNvSpPr/>
            <p:nvPr/>
          </p:nvSpPr>
          <p:spPr>
            <a:xfrm rot="21480000">
              <a:off x="6273000" y="2949840"/>
              <a:ext cx="111240" cy="139320"/>
            </a:xfrm>
            <a:custGeom>
              <a:avLst/>
              <a:gdLst/>
              <a:ahLst/>
              <a:rect l="l" t="t" r="r" b="b"/>
              <a:pathLst>
                <a:path w="45" h="65">
                  <a:moveTo>
                    <a:pt x="35" y="0"/>
                  </a:moveTo>
                  <a:lnTo>
                    <a:pt x="45" y="0"/>
                  </a:lnTo>
                  <a:lnTo>
                    <a:pt x="33" y="13"/>
                  </a:lnTo>
                  <a:lnTo>
                    <a:pt x="32" y="23"/>
                  </a:lnTo>
                  <a:lnTo>
                    <a:pt x="35" y="37"/>
                  </a:lnTo>
                  <a:lnTo>
                    <a:pt x="24" y="51"/>
                  </a:lnTo>
                  <a:lnTo>
                    <a:pt x="8" y="65"/>
                  </a:lnTo>
                  <a:lnTo>
                    <a:pt x="6" y="51"/>
                  </a:lnTo>
                  <a:lnTo>
                    <a:pt x="0" y="44"/>
                  </a:lnTo>
                  <a:lnTo>
                    <a:pt x="0" y="32"/>
                  </a:lnTo>
                  <a:lnTo>
                    <a:pt x="14" y="20"/>
                  </a:lnTo>
                  <a:lnTo>
                    <a:pt x="35" y="0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324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94" name=""/>
            <p:cNvGrpSpPr/>
            <p:nvPr/>
          </p:nvGrpSpPr>
          <p:grpSpPr>
            <a:xfrm>
              <a:off x="5529240" y="1033200"/>
              <a:ext cx="1312200" cy="2333520"/>
              <a:chOff x="5529240" y="1033200"/>
              <a:chExt cx="1312200" cy="2333520"/>
            </a:xfrm>
          </p:grpSpPr>
          <p:sp>
            <p:nvSpPr>
              <p:cNvPr id="95" name=""/>
              <p:cNvSpPr/>
              <p:nvPr/>
            </p:nvSpPr>
            <p:spPr>
              <a:xfrm rot="21480000">
                <a:off x="5568840" y="1054080"/>
                <a:ext cx="1233000" cy="2291760"/>
              </a:xfrm>
              <a:custGeom>
                <a:avLst/>
                <a:gdLst/>
                <a:ahLst/>
                <a:rect l="l" t="t" r="r" b="b"/>
                <a:pathLst>
                  <a:path w="500" h="1071">
                    <a:moveTo>
                      <a:pt x="377" y="0"/>
                    </a:moveTo>
                    <a:lnTo>
                      <a:pt x="383" y="3"/>
                    </a:lnTo>
                    <a:lnTo>
                      <a:pt x="393" y="19"/>
                    </a:lnTo>
                    <a:lnTo>
                      <a:pt x="437" y="63"/>
                    </a:lnTo>
                    <a:lnTo>
                      <a:pt x="444" y="52"/>
                    </a:lnTo>
                    <a:lnTo>
                      <a:pt x="461" y="66"/>
                    </a:lnTo>
                    <a:lnTo>
                      <a:pt x="467" y="79"/>
                    </a:lnTo>
                    <a:lnTo>
                      <a:pt x="467" y="90"/>
                    </a:lnTo>
                    <a:lnTo>
                      <a:pt x="467" y="107"/>
                    </a:lnTo>
                    <a:lnTo>
                      <a:pt x="461" y="116"/>
                    </a:lnTo>
                    <a:lnTo>
                      <a:pt x="474" y="131"/>
                    </a:lnTo>
                    <a:lnTo>
                      <a:pt x="483" y="142"/>
                    </a:lnTo>
                    <a:lnTo>
                      <a:pt x="483" y="153"/>
                    </a:lnTo>
                    <a:lnTo>
                      <a:pt x="483" y="170"/>
                    </a:lnTo>
                    <a:lnTo>
                      <a:pt x="481" y="190"/>
                    </a:lnTo>
                    <a:lnTo>
                      <a:pt x="474" y="197"/>
                    </a:lnTo>
                    <a:lnTo>
                      <a:pt x="483" y="207"/>
                    </a:lnTo>
                    <a:lnTo>
                      <a:pt x="494" y="223"/>
                    </a:lnTo>
                    <a:lnTo>
                      <a:pt x="500" y="240"/>
                    </a:lnTo>
                    <a:lnTo>
                      <a:pt x="500" y="246"/>
                    </a:lnTo>
                    <a:lnTo>
                      <a:pt x="490" y="250"/>
                    </a:lnTo>
                    <a:lnTo>
                      <a:pt x="448" y="250"/>
                    </a:lnTo>
                    <a:lnTo>
                      <a:pt x="437" y="250"/>
                    </a:lnTo>
                    <a:lnTo>
                      <a:pt x="430" y="257"/>
                    </a:lnTo>
                    <a:lnTo>
                      <a:pt x="430" y="270"/>
                    </a:lnTo>
                    <a:lnTo>
                      <a:pt x="424" y="279"/>
                    </a:lnTo>
                    <a:lnTo>
                      <a:pt x="404" y="297"/>
                    </a:lnTo>
                    <a:lnTo>
                      <a:pt x="407" y="310"/>
                    </a:lnTo>
                    <a:lnTo>
                      <a:pt x="404" y="320"/>
                    </a:lnTo>
                    <a:lnTo>
                      <a:pt x="396" y="327"/>
                    </a:lnTo>
                    <a:lnTo>
                      <a:pt x="404" y="347"/>
                    </a:lnTo>
                    <a:lnTo>
                      <a:pt x="407" y="360"/>
                    </a:lnTo>
                    <a:lnTo>
                      <a:pt x="400" y="370"/>
                    </a:lnTo>
                    <a:lnTo>
                      <a:pt x="387" y="381"/>
                    </a:lnTo>
                    <a:lnTo>
                      <a:pt x="383" y="394"/>
                    </a:lnTo>
                    <a:lnTo>
                      <a:pt x="381" y="410"/>
                    </a:lnTo>
                    <a:lnTo>
                      <a:pt x="357" y="421"/>
                    </a:lnTo>
                    <a:lnTo>
                      <a:pt x="344" y="431"/>
                    </a:lnTo>
                    <a:lnTo>
                      <a:pt x="324" y="444"/>
                    </a:lnTo>
                    <a:lnTo>
                      <a:pt x="326" y="454"/>
                    </a:lnTo>
                    <a:lnTo>
                      <a:pt x="311" y="458"/>
                    </a:lnTo>
                    <a:lnTo>
                      <a:pt x="302" y="464"/>
                    </a:lnTo>
                    <a:lnTo>
                      <a:pt x="287" y="488"/>
                    </a:lnTo>
                    <a:lnTo>
                      <a:pt x="273" y="497"/>
                    </a:lnTo>
                    <a:lnTo>
                      <a:pt x="276" y="514"/>
                    </a:lnTo>
                    <a:lnTo>
                      <a:pt x="268" y="520"/>
                    </a:lnTo>
                    <a:lnTo>
                      <a:pt x="261" y="527"/>
                    </a:lnTo>
                    <a:lnTo>
                      <a:pt x="268" y="553"/>
                    </a:lnTo>
                    <a:lnTo>
                      <a:pt x="264" y="570"/>
                    </a:lnTo>
                    <a:lnTo>
                      <a:pt x="246" y="581"/>
                    </a:lnTo>
                    <a:lnTo>
                      <a:pt x="244" y="607"/>
                    </a:lnTo>
                    <a:lnTo>
                      <a:pt x="246" y="640"/>
                    </a:lnTo>
                    <a:lnTo>
                      <a:pt x="255" y="657"/>
                    </a:lnTo>
                    <a:lnTo>
                      <a:pt x="280" y="678"/>
                    </a:lnTo>
                    <a:lnTo>
                      <a:pt x="289" y="697"/>
                    </a:lnTo>
                    <a:lnTo>
                      <a:pt x="300" y="717"/>
                    </a:lnTo>
                    <a:lnTo>
                      <a:pt x="306" y="731"/>
                    </a:lnTo>
                    <a:lnTo>
                      <a:pt x="300" y="745"/>
                    </a:lnTo>
                    <a:lnTo>
                      <a:pt x="287" y="754"/>
                    </a:lnTo>
                    <a:lnTo>
                      <a:pt x="276" y="751"/>
                    </a:lnTo>
                    <a:lnTo>
                      <a:pt x="268" y="741"/>
                    </a:lnTo>
                    <a:lnTo>
                      <a:pt x="255" y="745"/>
                    </a:lnTo>
                    <a:lnTo>
                      <a:pt x="251" y="754"/>
                    </a:lnTo>
                    <a:lnTo>
                      <a:pt x="231" y="754"/>
                    </a:lnTo>
                    <a:lnTo>
                      <a:pt x="200" y="751"/>
                    </a:lnTo>
                    <a:lnTo>
                      <a:pt x="194" y="758"/>
                    </a:lnTo>
                    <a:lnTo>
                      <a:pt x="213" y="767"/>
                    </a:lnTo>
                    <a:lnTo>
                      <a:pt x="240" y="758"/>
                    </a:lnTo>
                    <a:lnTo>
                      <a:pt x="246" y="771"/>
                    </a:lnTo>
                    <a:lnTo>
                      <a:pt x="268" y="775"/>
                    </a:lnTo>
                    <a:lnTo>
                      <a:pt x="283" y="781"/>
                    </a:lnTo>
                    <a:lnTo>
                      <a:pt x="276" y="788"/>
                    </a:lnTo>
                    <a:lnTo>
                      <a:pt x="257" y="784"/>
                    </a:lnTo>
                    <a:lnTo>
                      <a:pt x="255" y="791"/>
                    </a:lnTo>
                    <a:lnTo>
                      <a:pt x="257" y="801"/>
                    </a:lnTo>
                    <a:lnTo>
                      <a:pt x="246" y="815"/>
                    </a:lnTo>
                    <a:lnTo>
                      <a:pt x="231" y="827"/>
                    </a:lnTo>
                    <a:lnTo>
                      <a:pt x="224" y="831"/>
                    </a:lnTo>
                    <a:lnTo>
                      <a:pt x="217" y="834"/>
                    </a:lnTo>
                    <a:lnTo>
                      <a:pt x="221" y="851"/>
                    </a:lnTo>
                    <a:lnTo>
                      <a:pt x="213" y="860"/>
                    </a:lnTo>
                    <a:lnTo>
                      <a:pt x="203" y="882"/>
                    </a:lnTo>
                    <a:lnTo>
                      <a:pt x="207" y="901"/>
                    </a:lnTo>
                    <a:lnTo>
                      <a:pt x="200" y="931"/>
                    </a:lnTo>
                    <a:lnTo>
                      <a:pt x="194" y="945"/>
                    </a:lnTo>
                    <a:lnTo>
                      <a:pt x="194" y="965"/>
                    </a:lnTo>
                    <a:lnTo>
                      <a:pt x="183" y="978"/>
                    </a:lnTo>
                    <a:lnTo>
                      <a:pt x="170" y="1002"/>
                    </a:lnTo>
                    <a:lnTo>
                      <a:pt x="167" y="1019"/>
                    </a:lnTo>
                    <a:lnTo>
                      <a:pt x="143" y="1015"/>
                    </a:lnTo>
                    <a:lnTo>
                      <a:pt x="120" y="1015"/>
                    </a:lnTo>
                    <a:lnTo>
                      <a:pt x="117" y="1025"/>
                    </a:lnTo>
                    <a:lnTo>
                      <a:pt x="103" y="1028"/>
                    </a:lnTo>
                    <a:lnTo>
                      <a:pt x="96" y="1032"/>
                    </a:lnTo>
                    <a:lnTo>
                      <a:pt x="100" y="1044"/>
                    </a:lnTo>
                    <a:lnTo>
                      <a:pt x="96" y="1061"/>
                    </a:lnTo>
                    <a:lnTo>
                      <a:pt x="80" y="1071"/>
                    </a:lnTo>
                    <a:lnTo>
                      <a:pt x="70" y="1061"/>
                    </a:lnTo>
                    <a:lnTo>
                      <a:pt x="57" y="1071"/>
                    </a:lnTo>
                    <a:lnTo>
                      <a:pt x="39" y="1071"/>
                    </a:lnTo>
                    <a:lnTo>
                      <a:pt x="33" y="1061"/>
                    </a:lnTo>
                    <a:lnTo>
                      <a:pt x="39" y="1054"/>
                    </a:lnTo>
                    <a:lnTo>
                      <a:pt x="43" y="1035"/>
                    </a:lnTo>
                    <a:lnTo>
                      <a:pt x="30" y="1009"/>
                    </a:lnTo>
                    <a:lnTo>
                      <a:pt x="24" y="995"/>
                    </a:lnTo>
                    <a:lnTo>
                      <a:pt x="27" y="988"/>
                    </a:lnTo>
                    <a:lnTo>
                      <a:pt x="33" y="988"/>
                    </a:lnTo>
                    <a:lnTo>
                      <a:pt x="37" y="982"/>
                    </a:lnTo>
                    <a:lnTo>
                      <a:pt x="39" y="975"/>
                    </a:lnTo>
                    <a:lnTo>
                      <a:pt x="43" y="969"/>
                    </a:lnTo>
                    <a:lnTo>
                      <a:pt x="39" y="961"/>
                    </a:lnTo>
                    <a:lnTo>
                      <a:pt x="33" y="948"/>
                    </a:lnTo>
                    <a:lnTo>
                      <a:pt x="20" y="928"/>
                    </a:lnTo>
                    <a:lnTo>
                      <a:pt x="24" y="908"/>
                    </a:lnTo>
                    <a:lnTo>
                      <a:pt x="13" y="891"/>
                    </a:lnTo>
                    <a:lnTo>
                      <a:pt x="3" y="882"/>
                    </a:lnTo>
                    <a:lnTo>
                      <a:pt x="9" y="864"/>
                    </a:lnTo>
                    <a:lnTo>
                      <a:pt x="17" y="831"/>
                    </a:lnTo>
                    <a:lnTo>
                      <a:pt x="3" y="815"/>
                    </a:lnTo>
                    <a:lnTo>
                      <a:pt x="0" y="797"/>
                    </a:lnTo>
                    <a:lnTo>
                      <a:pt x="0" y="788"/>
                    </a:lnTo>
                    <a:lnTo>
                      <a:pt x="6" y="767"/>
                    </a:lnTo>
                    <a:lnTo>
                      <a:pt x="17" y="771"/>
                    </a:lnTo>
                    <a:lnTo>
                      <a:pt x="27" y="745"/>
                    </a:lnTo>
                    <a:lnTo>
                      <a:pt x="27" y="714"/>
                    </a:lnTo>
                    <a:lnTo>
                      <a:pt x="30" y="704"/>
                    </a:lnTo>
                    <a:lnTo>
                      <a:pt x="43" y="694"/>
                    </a:lnTo>
                    <a:lnTo>
                      <a:pt x="63" y="681"/>
                    </a:lnTo>
                    <a:lnTo>
                      <a:pt x="63" y="664"/>
                    </a:lnTo>
                    <a:lnTo>
                      <a:pt x="61" y="614"/>
                    </a:lnTo>
                    <a:lnTo>
                      <a:pt x="53" y="607"/>
                    </a:lnTo>
                    <a:lnTo>
                      <a:pt x="53" y="594"/>
                    </a:lnTo>
                    <a:lnTo>
                      <a:pt x="70" y="586"/>
                    </a:lnTo>
                    <a:lnTo>
                      <a:pt x="76" y="581"/>
                    </a:lnTo>
                    <a:lnTo>
                      <a:pt x="67" y="560"/>
                    </a:lnTo>
                    <a:lnTo>
                      <a:pt x="53" y="540"/>
                    </a:lnTo>
                    <a:lnTo>
                      <a:pt x="57" y="517"/>
                    </a:lnTo>
                    <a:lnTo>
                      <a:pt x="61" y="501"/>
                    </a:lnTo>
                    <a:lnTo>
                      <a:pt x="74" y="471"/>
                    </a:lnTo>
                    <a:lnTo>
                      <a:pt x="74" y="458"/>
                    </a:lnTo>
                    <a:lnTo>
                      <a:pt x="74" y="431"/>
                    </a:lnTo>
                    <a:lnTo>
                      <a:pt x="83" y="407"/>
                    </a:lnTo>
                    <a:lnTo>
                      <a:pt x="100" y="394"/>
                    </a:lnTo>
                    <a:lnTo>
                      <a:pt x="117" y="384"/>
                    </a:lnTo>
                    <a:lnTo>
                      <a:pt x="133" y="388"/>
                    </a:lnTo>
                    <a:lnTo>
                      <a:pt x="150" y="394"/>
                    </a:lnTo>
                    <a:lnTo>
                      <a:pt x="157" y="370"/>
                    </a:lnTo>
                    <a:lnTo>
                      <a:pt x="150" y="350"/>
                    </a:lnTo>
                    <a:lnTo>
                      <a:pt x="143" y="336"/>
                    </a:lnTo>
                    <a:lnTo>
                      <a:pt x="140" y="327"/>
                    </a:lnTo>
                    <a:lnTo>
                      <a:pt x="143" y="316"/>
                    </a:lnTo>
                    <a:lnTo>
                      <a:pt x="153" y="313"/>
                    </a:lnTo>
                    <a:lnTo>
                      <a:pt x="157" y="290"/>
                    </a:lnTo>
                    <a:lnTo>
                      <a:pt x="164" y="270"/>
                    </a:lnTo>
                    <a:lnTo>
                      <a:pt x="167" y="253"/>
                    </a:lnTo>
                    <a:lnTo>
                      <a:pt x="167" y="237"/>
                    </a:lnTo>
                    <a:lnTo>
                      <a:pt x="176" y="220"/>
                    </a:lnTo>
                    <a:lnTo>
                      <a:pt x="198" y="207"/>
                    </a:lnTo>
                    <a:lnTo>
                      <a:pt x="211" y="203"/>
                    </a:lnTo>
                    <a:lnTo>
                      <a:pt x="211" y="187"/>
                    </a:lnTo>
                    <a:lnTo>
                      <a:pt x="217" y="176"/>
                    </a:lnTo>
                    <a:lnTo>
                      <a:pt x="231" y="160"/>
                    </a:lnTo>
                    <a:lnTo>
                      <a:pt x="244" y="150"/>
                    </a:lnTo>
                    <a:lnTo>
                      <a:pt x="237" y="121"/>
                    </a:lnTo>
                    <a:lnTo>
                      <a:pt x="262" y="94"/>
                    </a:lnTo>
                    <a:lnTo>
                      <a:pt x="268" y="82"/>
                    </a:lnTo>
                    <a:lnTo>
                      <a:pt x="287" y="78"/>
                    </a:lnTo>
                    <a:lnTo>
                      <a:pt x="299" y="63"/>
                    </a:lnTo>
                    <a:lnTo>
                      <a:pt x="299" y="52"/>
                    </a:lnTo>
                    <a:lnTo>
                      <a:pt x="311" y="41"/>
                    </a:lnTo>
                    <a:lnTo>
                      <a:pt x="332" y="38"/>
                    </a:lnTo>
                    <a:lnTo>
                      <a:pt x="357" y="38"/>
                    </a:lnTo>
                    <a:lnTo>
                      <a:pt x="377" y="19"/>
                    </a:lnTo>
                    <a:lnTo>
                      <a:pt x="374" y="0"/>
                    </a:lnTo>
                    <a:lnTo>
                      <a:pt x="37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cc66"/>
                  </a:gs>
                  <a:gs pos="100000">
                    <a:srgbClr val="005e2f"/>
                  </a:gs>
                </a:gsLst>
                <a:lin ang="5400000"/>
              </a:gradFill>
              <a:ln w="324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" name=""/>
              <p:cNvSpPr/>
              <p:nvPr/>
            </p:nvSpPr>
            <p:spPr>
              <a:xfrm rot="21480000">
                <a:off x="5568840" y="1054080"/>
                <a:ext cx="1233000" cy="2291760"/>
              </a:xfrm>
              <a:custGeom>
                <a:avLst/>
                <a:gdLst/>
                <a:ahLst/>
                <a:rect l="l" t="t" r="r" b="b"/>
                <a:pathLst>
                  <a:path w="500" h="1071">
                    <a:moveTo>
                      <a:pt x="377" y="0"/>
                    </a:moveTo>
                    <a:lnTo>
                      <a:pt x="383" y="3"/>
                    </a:lnTo>
                    <a:lnTo>
                      <a:pt x="393" y="19"/>
                    </a:lnTo>
                    <a:lnTo>
                      <a:pt x="437" y="63"/>
                    </a:lnTo>
                    <a:lnTo>
                      <a:pt x="444" y="52"/>
                    </a:lnTo>
                    <a:lnTo>
                      <a:pt x="461" y="66"/>
                    </a:lnTo>
                    <a:lnTo>
                      <a:pt x="467" y="79"/>
                    </a:lnTo>
                    <a:lnTo>
                      <a:pt x="467" y="90"/>
                    </a:lnTo>
                    <a:lnTo>
                      <a:pt x="467" y="107"/>
                    </a:lnTo>
                    <a:lnTo>
                      <a:pt x="461" y="116"/>
                    </a:lnTo>
                    <a:lnTo>
                      <a:pt x="474" y="131"/>
                    </a:lnTo>
                    <a:lnTo>
                      <a:pt x="483" y="142"/>
                    </a:lnTo>
                    <a:lnTo>
                      <a:pt x="483" y="153"/>
                    </a:lnTo>
                    <a:lnTo>
                      <a:pt x="483" y="170"/>
                    </a:lnTo>
                    <a:lnTo>
                      <a:pt x="481" y="190"/>
                    </a:lnTo>
                    <a:lnTo>
                      <a:pt x="474" y="197"/>
                    </a:lnTo>
                    <a:lnTo>
                      <a:pt x="483" y="207"/>
                    </a:lnTo>
                    <a:lnTo>
                      <a:pt x="494" y="223"/>
                    </a:lnTo>
                    <a:lnTo>
                      <a:pt x="500" y="240"/>
                    </a:lnTo>
                    <a:lnTo>
                      <a:pt x="500" y="246"/>
                    </a:lnTo>
                    <a:lnTo>
                      <a:pt x="490" y="250"/>
                    </a:lnTo>
                    <a:lnTo>
                      <a:pt x="448" y="250"/>
                    </a:lnTo>
                    <a:lnTo>
                      <a:pt x="437" y="250"/>
                    </a:lnTo>
                    <a:lnTo>
                      <a:pt x="430" y="257"/>
                    </a:lnTo>
                    <a:lnTo>
                      <a:pt x="430" y="270"/>
                    </a:lnTo>
                    <a:lnTo>
                      <a:pt x="424" y="279"/>
                    </a:lnTo>
                    <a:lnTo>
                      <a:pt x="404" y="297"/>
                    </a:lnTo>
                    <a:lnTo>
                      <a:pt x="407" y="310"/>
                    </a:lnTo>
                    <a:lnTo>
                      <a:pt x="404" y="320"/>
                    </a:lnTo>
                    <a:lnTo>
                      <a:pt x="396" y="327"/>
                    </a:lnTo>
                    <a:lnTo>
                      <a:pt x="404" y="347"/>
                    </a:lnTo>
                    <a:lnTo>
                      <a:pt x="407" y="360"/>
                    </a:lnTo>
                    <a:lnTo>
                      <a:pt x="400" y="370"/>
                    </a:lnTo>
                    <a:lnTo>
                      <a:pt x="387" y="381"/>
                    </a:lnTo>
                    <a:lnTo>
                      <a:pt x="383" y="394"/>
                    </a:lnTo>
                    <a:lnTo>
                      <a:pt x="381" y="410"/>
                    </a:lnTo>
                    <a:lnTo>
                      <a:pt x="357" y="421"/>
                    </a:lnTo>
                    <a:lnTo>
                      <a:pt x="344" y="431"/>
                    </a:lnTo>
                    <a:lnTo>
                      <a:pt x="324" y="444"/>
                    </a:lnTo>
                    <a:lnTo>
                      <a:pt x="326" y="454"/>
                    </a:lnTo>
                    <a:lnTo>
                      <a:pt x="311" y="458"/>
                    </a:lnTo>
                    <a:lnTo>
                      <a:pt x="302" y="464"/>
                    </a:lnTo>
                    <a:lnTo>
                      <a:pt x="287" y="488"/>
                    </a:lnTo>
                    <a:lnTo>
                      <a:pt x="273" y="497"/>
                    </a:lnTo>
                    <a:lnTo>
                      <a:pt x="276" y="514"/>
                    </a:lnTo>
                    <a:lnTo>
                      <a:pt x="268" y="520"/>
                    </a:lnTo>
                    <a:lnTo>
                      <a:pt x="261" y="527"/>
                    </a:lnTo>
                    <a:lnTo>
                      <a:pt x="268" y="553"/>
                    </a:lnTo>
                    <a:lnTo>
                      <a:pt x="264" y="570"/>
                    </a:lnTo>
                    <a:lnTo>
                      <a:pt x="246" y="581"/>
                    </a:lnTo>
                    <a:lnTo>
                      <a:pt x="244" y="607"/>
                    </a:lnTo>
                    <a:lnTo>
                      <a:pt x="246" y="640"/>
                    </a:lnTo>
                    <a:lnTo>
                      <a:pt x="255" y="657"/>
                    </a:lnTo>
                    <a:lnTo>
                      <a:pt x="280" y="678"/>
                    </a:lnTo>
                    <a:lnTo>
                      <a:pt x="289" y="697"/>
                    </a:lnTo>
                    <a:lnTo>
                      <a:pt x="300" y="717"/>
                    </a:lnTo>
                    <a:lnTo>
                      <a:pt x="306" y="731"/>
                    </a:lnTo>
                    <a:lnTo>
                      <a:pt x="300" y="745"/>
                    </a:lnTo>
                    <a:lnTo>
                      <a:pt x="287" y="754"/>
                    </a:lnTo>
                    <a:lnTo>
                      <a:pt x="276" y="751"/>
                    </a:lnTo>
                    <a:lnTo>
                      <a:pt x="268" y="741"/>
                    </a:lnTo>
                    <a:lnTo>
                      <a:pt x="255" y="745"/>
                    </a:lnTo>
                    <a:lnTo>
                      <a:pt x="251" y="754"/>
                    </a:lnTo>
                    <a:lnTo>
                      <a:pt x="231" y="754"/>
                    </a:lnTo>
                    <a:lnTo>
                      <a:pt x="200" y="751"/>
                    </a:lnTo>
                    <a:lnTo>
                      <a:pt x="194" y="758"/>
                    </a:lnTo>
                    <a:lnTo>
                      <a:pt x="213" y="767"/>
                    </a:lnTo>
                    <a:lnTo>
                      <a:pt x="240" y="758"/>
                    </a:lnTo>
                    <a:lnTo>
                      <a:pt x="246" y="771"/>
                    </a:lnTo>
                    <a:lnTo>
                      <a:pt x="268" y="775"/>
                    </a:lnTo>
                    <a:lnTo>
                      <a:pt x="283" y="781"/>
                    </a:lnTo>
                    <a:lnTo>
                      <a:pt x="276" y="788"/>
                    </a:lnTo>
                    <a:lnTo>
                      <a:pt x="257" y="784"/>
                    </a:lnTo>
                    <a:lnTo>
                      <a:pt x="255" y="791"/>
                    </a:lnTo>
                    <a:lnTo>
                      <a:pt x="257" y="801"/>
                    </a:lnTo>
                    <a:lnTo>
                      <a:pt x="246" y="815"/>
                    </a:lnTo>
                    <a:lnTo>
                      <a:pt x="231" y="827"/>
                    </a:lnTo>
                    <a:lnTo>
                      <a:pt x="224" y="831"/>
                    </a:lnTo>
                    <a:lnTo>
                      <a:pt x="217" y="834"/>
                    </a:lnTo>
                    <a:lnTo>
                      <a:pt x="221" y="851"/>
                    </a:lnTo>
                    <a:lnTo>
                      <a:pt x="213" y="860"/>
                    </a:lnTo>
                    <a:lnTo>
                      <a:pt x="203" y="882"/>
                    </a:lnTo>
                    <a:lnTo>
                      <a:pt x="207" y="901"/>
                    </a:lnTo>
                    <a:lnTo>
                      <a:pt x="200" y="931"/>
                    </a:lnTo>
                    <a:lnTo>
                      <a:pt x="194" y="945"/>
                    </a:lnTo>
                    <a:lnTo>
                      <a:pt x="194" y="965"/>
                    </a:lnTo>
                    <a:lnTo>
                      <a:pt x="183" y="978"/>
                    </a:lnTo>
                    <a:lnTo>
                      <a:pt x="170" y="1002"/>
                    </a:lnTo>
                    <a:lnTo>
                      <a:pt x="167" y="1019"/>
                    </a:lnTo>
                    <a:lnTo>
                      <a:pt x="143" y="1015"/>
                    </a:lnTo>
                    <a:lnTo>
                      <a:pt x="120" y="1015"/>
                    </a:lnTo>
                    <a:lnTo>
                      <a:pt x="117" y="1025"/>
                    </a:lnTo>
                    <a:lnTo>
                      <a:pt x="103" y="1028"/>
                    </a:lnTo>
                    <a:lnTo>
                      <a:pt x="96" y="1032"/>
                    </a:lnTo>
                    <a:lnTo>
                      <a:pt x="100" y="1044"/>
                    </a:lnTo>
                    <a:lnTo>
                      <a:pt x="96" y="1061"/>
                    </a:lnTo>
                    <a:lnTo>
                      <a:pt x="80" y="1071"/>
                    </a:lnTo>
                    <a:lnTo>
                      <a:pt x="70" y="1061"/>
                    </a:lnTo>
                    <a:lnTo>
                      <a:pt x="57" y="1071"/>
                    </a:lnTo>
                    <a:lnTo>
                      <a:pt x="39" y="1071"/>
                    </a:lnTo>
                    <a:lnTo>
                      <a:pt x="33" y="1061"/>
                    </a:lnTo>
                    <a:lnTo>
                      <a:pt x="39" y="1054"/>
                    </a:lnTo>
                    <a:lnTo>
                      <a:pt x="43" y="1035"/>
                    </a:lnTo>
                    <a:lnTo>
                      <a:pt x="30" y="1009"/>
                    </a:lnTo>
                    <a:lnTo>
                      <a:pt x="24" y="995"/>
                    </a:lnTo>
                    <a:lnTo>
                      <a:pt x="27" y="988"/>
                    </a:lnTo>
                    <a:lnTo>
                      <a:pt x="33" y="988"/>
                    </a:lnTo>
                    <a:lnTo>
                      <a:pt x="37" y="982"/>
                    </a:lnTo>
                    <a:lnTo>
                      <a:pt x="39" y="975"/>
                    </a:lnTo>
                    <a:lnTo>
                      <a:pt x="43" y="969"/>
                    </a:lnTo>
                    <a:lnTo>
                      <a:pt x="39" y="961"/>
                    </a:lnTo>
                    <a:lnTo>
                      <a:pt x="33" y="948"/>
                    </a:lnTo>
                    <a:lnTo>
                      <a:pt x="20" y="928"/>
                    </a:lnTo>
                    <a:lnTo>
                      <a:pt x="24" y="908"/>
                    </a:lnTo>
                    <a:lnTo>
                      <a:pt x="13" y="891"/>
                    </a:lnTo>
                    <a:lnTo>
                      <a:pt x="3" y="882"/>
                    </a:lnTo>
                    <a:lnTo>
                      <a:pt x="9" y="864"/>
                    </a:lnTo>
                    <a:lnTo>
                      <a:pt x="17" y="831"/>
                    </a:lnTo>
                    <a:lnTo>
                      <a:pt x="3" y="815"/>
                    </a:lnTo>
                    <a:lnTo>
                      <a:pt x="0" y="797"/>
                    </a:lnTo>
                    <a:lnTo>
                      <a:pt x="0" y="788"/>
                    </a:lnTo>
                    <a:lnTo>
                      <a:pt x="6" y="767"/>
                    </a:lnTo>
                    <a:lnTo>
                      <a:pt x="17" y="771"/>
                    </a:lnTo>
                    <a:lnTo>
                      <a:pt x="27" y="745"/>
                    </a:lnTo>
                    <a:lnTo>
                      <a:pt x="27" y="714"/>
                    </a:lnTo>
                    <a:lnTo>
                      <a:pt x="30" y="704"/>
                    </a:lnTo>
                    <a:lnTo>
                      <a:pt x="43" y="694"/>
                    </a:lnTo>
                    <a:lnTo>
                      <a:pt x="63" y="681"/>
                    </a:lnTo>
                    <a:lnTo>
                      <a:pt x="63" y="664"/>
                    </a:lnTo>
                    <a:lnTo>
                      <a:pt x="61" y="614"/>
                    </a:lnTo>
                    <a:lnTo>
                      <a:pt x="53" y="607"/>
                    </a:lnTo>
                    <a:lnTo>
                      <a:pt x="53" y="594"/>
                    </a:lnTo>
                    <a:lnTo>
                      <a:pt x="70" y="586"/>
                    </a:lnTo>
                    <a:lnTo>
                      <a:pt x="76" y="581"/>
                    </a:lnTo>
                    <a:lnTo>
                      <a:pt x="67" y="560"/>
                    </a:lnTo>
                    <a:lnTo>
                      <a:pt x="53" y="540"/>
                    </a:lnTo>
                    <a:lnTo>
                      <a:pt x="57" y="517"/>
                    </a:lnTo>
                    <a:lnTo>
                      <a:pt x="61" y="501"/>
                    </a:lnTo>
                    <a:lnTo>
                      <a:pt x="74" y="471"/>
                    </a:lnTo>
                    <a:lnTo>
                      <a:pt x="74" y="458"/>
                    </a:lnTo>
                    <a:lnTo>
                      <a:pt x="74" y="431"/>
                    </a:lnTo>
                    <a:lnTo>
                      <a:pt x="83" y="407"/>
                    </a:lnTo>
                    <a:lnTo>
                      <a:pt x="100" y="394"/>
                    </a:lnTo>
                    <a:lnTo>
                      <a:pt x="117" y="384"/>
                    </a:lnTo>
                    <a:lnTo>
                      <a:pt x="133" y="388"/>
                    </a:lnTo>
                    <a:lnTo>
                      <a:pt x="150" y="394"/>
                    </a:lnTo>
                    <a:lnTo>
                      <a:pt x="157" y="370"/>
                    </a:lnTo>
                    <a:lnTo>
                      <a:pt x="150" y="350"/>
                    </a:lnTo>
                    <a:lnTo>
                      <a:pt x="143" y="336"/>
                    </a:lnTo>
                    <a:lnTo>
                      <a:pt x="140" y="327"/>
                    </a:lnTo>
                    <a:lnTo>
                      <a:pt x="143" y="316"/>
                    </a:lnTo>
                    <a:lnTo>
                      <a:pt x="153" y="313"/>
                    </a:lnTo>
                    <a:lnTo>
                      <a:pt x="157" y="290"/>
                    </a:lnTo>
                    <a:lnTo>
                      <a:pt x="164" y="270"/>
                    </a:lnTo>
                    <a:lnTo>
                      <a:pt x="167" y="253"/>
                    </a:lnTo>
                    <a:lnTo>
                      <a:pt x="167" y="237"/>
                    </a:lnTo>
                    <a:lnTo>
                      <a:pt x="176" y="220"/>
                    </a:lnTo>
                    <a:lnTo>
                      <a:pt x="198" y="207"/>
                    </a:lnTo>
                    <a:lnTo>
                      <a:pt x="211" y="203"/>
                    </a:lnTo>
                    <a:lnTo>
                      <a:pt x="211" y="187"/>
                    </a:lnTo>
                    <a:lnTo>
                      <a:pt x="217" y="176"/>
                    </a:lnTo>
                    <a:lnTo>
                      <a:pt x="231" y="160"/>
                    </a:lnTo>
                    <a:lnTo>
                      <a:pt x="244" y="150"/>
                    </a:lnTo>
                    <a:lnTo>
                      <a:pt x="237" y="121"/>
                    </a:lnTo>
                    <a:lnTo>
                      <a:pt x="262" y="94"/>
                    </a:lnTo>
                    <a:lnTo>
                      <a:pt x="268" y="82"/>
                    </a:lnTo>
                    <a:lnTo>
                      <a:pt x="287" y="78"/>
                    </a:lnTo>
                    <a:lnTo>
                      <a:pt x="299" y="63"/>
                    </a:lnTo>
                    <a:lnTo>
                      <a:pt x="299" y="52"/>
                    </a:lnTo>
                    <a:lnTo>
                      <a:pt x="311" y="41"/>
                    </a:lnTo>
                    <a:lnTo>
                      <a:pt x="332" y="38"/>
                    </a:lnTo>
                    <a:lnTo>
                      <a:pt x="357" y="38"/>
                    </a:lnTo>
                    <a:lnTo>
                      <a:pt x="377" y="19"/>
                    </a:lnTo>
                    <a:lnTo>
                      <a:pt x="374" y="0"/>
                    </a:lnTo>
                  </a:path>
                </a:pathLst>
              </a:custGeom>
              <a:gradFill rotWithShape="0">
                <a:gsLst>
                  <a:gs pos="0">
                    <a:srgbClr val="00cc66"/>
                  </a:gs>
                  <a:gs pos="100000">
                    <a:srgbClr val="005e2f"/>
                  </a:gs>
                </a:gsLst>
                <a:lin ang="5400000"/>
              </a:gradFill>
              <a:ln w="324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97" name=""/>
          <p:cNvGrpSpPr/>
          <p:nvPr/>
        </p:nvGrpSpPr>
        <p:grpSpPr>
          <a:xfrm>
            <a:off x="5695920" y="2672640"/>
            <a:ext cx="291240" cy="267840"/>
            <a:chOff x="5695920" y="2672640"/>
            <a:chExt cx="291240" cy="267840"/>
          </a:xfrm>
        </p:grpSpPr>
        <p:grpSp>
          <p:nvGrpSpPr>
            <p:cNvPr id="98" name=""/>
            <p:cNvGrpSpPr/>
            <p:nvPr/>
          </p:nvGrpSpPr>
          <p:grpSpPr>
            <a:xfrm>
              <a:off x="5850000" y="2747520"/>
              <a:ext cx="137160" cy="192960"/>
              <a:chOff x="5850000" y="2747520"/>
              <a:chExt cx="137160" cy="192960"/>
            </a:xfrm>
          </p:grpSpPr>
          <p:sp>
            <p:nvSpPr>
              <p:cNvPr id="99" name=""/>
              <p:cNvSpPr/>
              <p:nvPr/>
            </p:nvSpPr>
            <p:spPr>
              <a:xfrm rot="21480000">
                <a:off x="5853240" y="2749680"/>
                <a:ext cx="130680" cy="188280"/>
              </a:xfrm>
              <a:custGeom>
                <a:avLst/>
                <a:gdLst/>
                <a:ahLst/>
                <a:rect l="l" t="t" r="r" b="b"/>
                <a:pathLst>
                  <a:path w="53" h="88">
                    <a:moveTo>
                      <a:pt x="47" y="0"/>
                    </a:moveTo>
                    <a:lnTo>
                      <a:pt x="47" y="15"/>
                    </a:lnTo>
                    <a:lnTo>
                      <a:pt x="53" y="28"/>
                    </a:lnTo>
                    <a:lnTo>
                      <a:pt x="47" y="44"/>
                    </a:lnTo>
                    <a:lnTo>
                      <a:pt x="38" y="57"/>
                    </a:lnTo>
                    <a:lnTo>
                      <a:pt x="21" y="72"/>
                    </a:lnTo>
                    <a:lnTo>
                      <a:pt x="7" y="88"/>
                    </a:lnTo>
                    <a:lnTo>
                      <a:pt x="0" y="72"/>
                    </a:lnTo>
                    <a:lnTo>
                      <a:pt x="5" y="65"/>
                    </a:lnTo>
                    <a:lnTo>
                      <a:pt x="21" y="48"/>
                    </a:lnTo>
                    <a:lnTo>
                      <a:pt x="20" y="39"/>
                    </a:lnTo>
                    <a:lnTo>
                      <a:pt x="28" y="25"/>
                    </a:lnTo>
                    <a:lnTo>
                      <a:pt x="47" y="8"/>
                    </a:lnTo>
                    <a:lnTo>
                      <a:pt x="47" y="13"/>
                    </a:lnTo>
                    <a:lnTo>
                      <a:pt x="52" y="21"/>
                    </a:lnTo>
                    <a:lnTo>
                      <a:pt x="4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cc66"/>
                  </a:gs>
                  <a:gs pos="100000">
                    <a:srgbClr val="005e2f"/>
                  </a:gs>
                </a:gsLst>
                <a:lin ang="5400000"/>
              </a:gradFill>
              <a:ln w="0">
                <a:noFill/>
              </a:ln>
              <a:effectLst>
                <a:outerShdw dist="17819" dir="2700000" blurRad="0" rotWithShape="0">
                  <a:srgbClr val="00793c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" name=""/>
              <p:cNvSpPr/>
              <p:nvPr/>
            </p:nvSpPr>
            <p:spPr>
              <a:xfrm rot="21480000">
                <a:off x="5853240" y="2749680"/>
                <a:ext cx="130680" cy="188280"/>
              </a:xfrm>
              <a:custGeom>
                <a:avLst/>
                <a:gdLst/>
                <a:ahLst/>
                <a:rect l="l" t="t" r="r" b="b"/>
                <a:pathLst>
                  <a:path w="53" h="88">
                    <a:moveTo>
                      <a:pt x="47" y="0"/>
                    </a:moveTo>
                    <a:lnTo>
                      <a:pt x="47" y="15"/>
                    </a:lnTo>
                    <a:lnTo>
                      <a:pt x="53" y="28"/>
                    </a:lnTo>
                    <a:lnTo>
                      <a:pt x="47" y="44"/>
                    </a:lnTo>
                    <a:lnTo>
                      <a:pt x="38" y="57"/>
                    </a:lnTo>
                    <a:lnTo>
                      <a:pt x="21" y="72"/>
                    </a:lnTo>
                    <a:lnTo>
                      <a:pt x="7" y="88"/>
                    </a:lnTo>
                    <a:lnTo>
                      <a:pt x="0" y="72"/>
                    </a:lnTo>
                    <a:lnTo>
                      <a:pt x="5" y="65"/>
                    </a:lnTo>
                    <a:lnTo>
                      <a:pt x="21" y="48"/>
                    </a:lnTo>
                    <a:lnTo>
                      <a:pt x="20" y="39"/>
                    </a:lnTo>
                    <a:lnTo>
                      <a:pt x="28" y="25"/>
                    </a:lnTo>
                    <a:lnTo>
                      <a:pt x="47" y="8"/>
                    </a:lnTo>
                    <a:lnTo>
                      <a:pt x="47" y="13"/>
                    </a:lnTo>
                    <a:lnTo>
                      <a:pt x="52" y="21"/>
                    </a:lnTo>
                  </a:path>
                </a:pathLst>
              </a:custGeom>
              <a:gradFill rotWithShape="0">
                <a:gsLst>
                  <a:gs pos="0">
                    <a:srgbClr val="00cc66"/>
                  </a:gs>
                  <a:gs pos="100000">
                    <a:srgbClr val="005e2f"/>
                  </a:gs>
                </a:gsLst>
                <a:lin ang="5400000"/>
              </a:gradFill>
              <a:ln w="0">
                <a:noFill/>
              </a:ln>
              <a:effectLst>
                <a:outerShdw dist="17819" dir="2700000" blurRad="0" rotWithShape="0">
                  <a:srgbClr val="00793c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01" name=""/>
            <p:cNvSpPr/>
            <p:nvPr/>
          </p:nvSpPr>
          <p:spPr>
            <a:xfrm rot="21480000">
              <a:off x="5698440" y="2675160"/>
              <a:ext cx="168120" cy="150120"/>
            </a:xfrm>
            <a:custGeom>
              <a:avLst/>
              <a:gdLst/>
              <a:ahLst/>
              <a:rect l="l" t="t" r="r" b="b"/>
              <a:pathLst>
                <a:path w="68" h="70">
                  <a:moveTo>
                    <a:pt x="54" y="0"/>
                  </a:moveTo>
                  <a:lnTo>
                    <a:pt x="45" y="9"/>
                  </a:lnTo>
                  <a:lnTo>
                    <a:pt x="31" y="8"/>
                  </a:lnTo>
                  <a:lnTo>
                    <a:pt x="24" y="6"/>
                  </a:lnTo>
                  <a:lnTo>
                    <a:pt x="28" y="18"/>
                  </a:lnTo>
                  <a:lnTo>
                    <a:pt x="29" y="27"/>
                  </a:lnTo>
                  <a:lnTo>
                    <a:pt x="30" y="33"/>
                  </a:lnTo>
                  <a:lnTo>
                    <a:pt x="25" y="34"/>
                  </a:lnTo>
                  <a:lnTo>
                    <a:pt x="17" y="31"/>
                  </a:lnTo>
                  <a:lnTo>
                    <a:pt x="17" y="27"/>
                  </a:lnTo>
                  <a:lnTo>
                    <a:pt x="10" y="27"/>
                  </a:lnTo>
                  <a:lnTo>
                    <a:pt x="12" y="34"/>
                  </a:lnTo>
                  <a:lnTo>
                    <a:pt x="8" y="43"/>
                  </a:lnTo>
                  <a:lnTo>
                    <a:pt x="0" y="55"/>
                  </a:lnTo>
                  <a:lnTo>
                    <a:pt x="4" y="64"/>
                  </a:lnTo>
                  <a:lnTo>
                    <a:pt x="12" y="70"/>
                  </a:lnTo>
                  <a:lnTo>
                    <a:pt x="20" y="64"/>
                  </a:lnTo>
                  <a:lnTo>
                    <a:pt x="30" y="58"/>
                  </a:lnTo>
                  <a:lnTo>
                    <a:pt x="49" y="53"/>
                  </a:lnTo>
                  <a:lnTo>
                    <a:pt x="57" y="55"/>
                  </a:lnTo>
                  <a:lnTo>
                    <a:pt x="54" y="43"/>
                  </a:lnTo>
                  <a:lnTo>
                    <a:pt x="61" y="37"/>
                  </a:lnTo>
                  <a:lnTo>
                    <a:pt x="68" y="25"/>
                  </a:lnTo>
                  <a:lnTo>
                    <a:pt x="64" y="18"/>
                  </a:lnTo>
                  <a:lnTo>
                    <a:pt x="58" y="9"/>
                  </a:lnTo>
                  <a:lnTo>
                    <a:pt x="54" y="0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2" name=""/>
          <p:cNvSpPr/>
          <p:nvPr/>
        </p:nvSpPr>
        <p:spPr>
          <a:xfrm rot="21480000">
            <a:off x="4951080" y="687240"/>
            <a:ext cx="2251080" cy="2141640"/>
          </a:xfrm>
          <a:custGeom>
            <a:avLst/>
            <a:gdLst/>
            <a:ahLst/>
            <a:rect l="l" t="t" r="r" b="b"/>
            <a:pathLst>
              <a:path w="912" h="1001">
                <a:moveTo>
                  <a:pt x="245" y="943"/>
                </a:moveTo>
                <a:lnTo>
                  <a:pt x="247" y="940"/>
                </a:lnTo>
                <a:lnTo>
                  <a:pt x="257" y="938"/>
                </a:lnTo>
                <a:lnTo>
                  <a:pt x="264" y="927"/>
                </a:lnTo>
                <a:lnTo>
                  <a:pt x="268" y="914"/>
                </a:lnTo>
                <a:lnTo>
                  <a:pt x="271" y="907"/>
                </a:lnTo>
                <a:lnTo>
                  <a:pt x="268" y="888"/>
                </a:lnTo>
                <a:lnTo>
                  <a:pt x="271" y="874"/>
                </a:lnTo>
                <a:lnTo>
                  <a:pt x="281" y="868"/>
                </a:lnTo>
                <a:lnTo>
                  <a:pt x="305" y="858"/>
                </a:lnTo>
                <a:lnTo>
                  <a:pt x="308" y="848"/>
                </a:lnTo>
                <a:lnTo>
                  <a:pt x="305" y="813"/>
                </a:lnTo>
                <a:lnTo>
                  <a:pt x="301" y="807"/>
                </a:lnTo>
                <a:lnTo>
                  <a:pt x="301" y="788"/>
                </a:lnTo>
                <a:lnTo>
                  <a:pt x="294" y="780"/>
                </a:lnTo>
                <a:lnTo>
                  <a:pt x="297" y="764"/>
                </a:lnTo>
                <a:lnTo>
                  <a:pt x="305" y="764"/>
                </a:lnTo>
                <a:lnTo>
                  <a:pt x="321" y="754"/>
                </a:lnTo>
                <a:lnTo>
                  <a:pt x="308" y="724"/>
                </a:lnTo>
                <a:lnTo>
                  <a:pt x="301" y="713"/>
                </a:lnTo>
                <a:lnTo>
                  <a:pt x="301" y="711"/>
                </a:lnTo>
                <a:lnTo>
                  <a:pt x="301" y="684"/>
                </a:lnTo>
                <a:lnTo>
                  <a:pt x="312" y="664"/>
                </a:lnTo>
                <a:lnTo>
                  <a:pt x="314" y="644"/>
                </a:lnTo>
                <a:lnTo>
                  <a:pt x="318" y="620"/>
                </a:lnTo>
                <a:lnTo>
                  <a:pt x="314" y="601"/>
                </a:lnTo>
                <a:lnTo>
                  <a:pt x="321" y="587"/>
                </a:lnTo>
                <a:lnTo>
                  <a:pt x="325" y="577"/>
                </a:lnTo>
                <a:lnTo>
                  <a:pt x="345" y="564"/>
                </a:lnTo>
                <a:lnTo>
                  <a:pt x="364" y="557"/>
                </a:lnTo>
                <a:lnTo>
                  <a:pt x="382" y="564"/>
                </a:lnTo>
                <a:lnTo>
                  <a:pt x="388" y="568"/>
                </a:lnTo>
                <a:lnTo>
                  <a:pt x="397" y="554"/>
                </a:lnTo>
                <a:lnTo>
                  <a:pt x="397" y="538"/>
                </a:lnTo>
                <a:lnTo>
                  <a:pt x="388" y="507"/>
                </a:lnTo>
                <a:lnTo>
                  <a:pt x="384" y="494"/>
                </a:lnTo>
                <a:lnTo>
                  <a:pt x="388" y="487"/>
                </a:lnTo>
                <a:lnTo>
                  <a:pt x="394" y="487"/>
                </a:lnTo>
                <a:lnTo>
                  <a:pt x="402" y="477"/>
                </a:lnTo>
                <a:lnTo>
                  <a:pt x="406" y="457"/>
                </a:lnTo>
                <a:lnTo>
                  <a:pt x="408" y="430"/>
                </a:lnTo>
                <a:lnTo>
                  <a:pt x="412" y="404"/>
                </a:lnTo>
                <a:lnTo>
                  <a:pt x="421" y="393"/>
                </a:lnTo>
                <a:lnTo>
                  <a:pt x="442" y="381"/>
                </a:lnTo>
                <a:lnTo>
                  <a:pt x="455" y="374"/>
                </a:lnTo>
                <a:lnTo>
                  <a:pt x="458" y="354"/>
                </a:lnTo>
                <a:lnTo>
                  <a:pt x="465" y="340"/>
                </a:lnTo>
                <a:lnTo>
                  <a:pt x="482" y="326"/>
                </a:lnTo>
                <a:lnTo>
                  <a:pt x="486" y="317"/>
                </a:lnTo>
                <a:lnTo>
                  <a:pt x="482" y="307"/>
                </a:lnTo>
                <a:lnTo>
                  <a:pt x="482" y="293"/>
                </a:lnTo>
                <a:lnTo>
                  <a:pt x="495" y="283"/>
                </a:lnTo>
                <a:lnTo>
                  <a:pt x="512" y="254"/>
                </a:lnTo>
                <a:lnTo>
                  <a:pt x="525" y="256"/>
                </a:lnTo>
                <a:lnTo>
                  <a:pt x="544" y="240"/>
                </a:lnTo>
                <a:lnTo>
                  <a:pt x="542" y="226"/>
                </a:lnTo>
                <a:lnTo>
                  <a:pt x="555" y="213"/>
                </a:lnTo>
                <a:lnTo>
                  <a:pt x="562" y="217"/>
                </a:lnTo>
                <a:lnTo>
                  <a:pt x="575" y="213"/>
                </a:lnTo>
                <a:lnTo>
                  <a:pt x="595" y="217"/>
                </a:lnTo>
                <a:lnTo>
                  <a:pt x="621" y="193"/>
                </a:lnTo>
                <a:lnTo>
                  <a:pt x="618" y="180"/>
                </a:lnTo>
                <a:lnTo>
                  <a:pt x="621" y="173"/>
                </a:lnTo>
                <a:lnTo>
                  <a:pt x="614" y="169"/>
                </a:lnTo>
                <a:lnTo>
                  <a:pt x="628" y="157"/>
                </a:lnTo>
                <a:lnTo>
                  <a:pt x="648" y="155"/>
                </a:lnTo>
                <a:lnTo>
                  <a:pt x="662" y="173"/>
                </a:lnTo>
                <a:lnTo>
                  <a:pt x="684" y="199"/>
                </a:lnTo>
                <a:lnTo>
                  <a:pt x="695" y="199"/>
                </a:lnTo>
                <a:lnTo>
                  <a:pt x="708" y="189"/>
                </a:lnTo>
                <a:lnTo>
                  <a:pt x="718" y="187"/>
                </a:lnTo>
                <a:lnTo>
                  <a:pt x="725" y="189"/>
                </a:lnTo>
                <a:lnTo>
                  <a:pt x="736" y="199"/>
                </a:lnTo>
                <a:lnTo>
                  <a:pt x="748" y="202"/>
                </a:lnTo>
                <a:lnTo>
                  <a:pt x="751" y="199"/>
                </a:lnTo>
                <a:lnTo>
                  <a:pt x="758" y="187"/>
                </a:lnTo>
                <a:lnTo>
                  <a:pt x="762" y="180"/>
                </a:lnTo>
                <a:lnTo>
                  <a:pt x="775" y="157"/>
                </a:lnTo>
                <a:lnTo>
                  <a:pt x="778" y="155"/>
                </a:lnTo>
                <a:lnTo>
                  <a:pt x="775" y="120"/>
                </a:lnTo>
                <a:lnTo>
                  <a:pt x="792" y="104"/>
                </a:lnTo>
                <a:lnTo>
                  <a:pt x="799" y="107"/>
                </a:lnTo>
                <a:lnTo>
                  <a:pt x="818" y="87"/>
                </a:lnTo>
                <a:lnTo>
                  <a:pt x="836" y="107"/>
                </a:lnTo>
                <a:lnTo>
                  <a:pt x="842" y="113"/>
                </a:lnTo>
                <a:lnTo>
                  <a:pt x="851" y="110"/>
                </a:lnTo>
                <a:lnTo>
                  <a:pt x="858" y="120"/>
                </a:lnTo>
                <a:lnTo>
                  <a:pt x="858" y="127"/>
                </a:lnTo>
                <a:lnTo>
                  <a:pt x="865" y="133"/>
                </a:lnTo>
                <a:lnTo>
                  <a:pt x="865" y="143"/>
                </a:lnTo>
                <a:lnTo>
                  <a:pt x="875" y="131"/>
                </a:lnTo>
                <a:lnTo>
                  <a:pt x="893" y="118"/>
                </a:lnTo>
                <a:lnTo>
                  <a:pt x="902" y="96"/>
                </a:lnTo>
                <a:lnTo>
                  <a:pt x="895" y="94"/>
                </a:lnTo>
                <a:lnTo>
                  <a:pt x="884" y="104"/>
                </a:lnTo>
                <a:lnTo>
                  <a:pt x="882" y="87"/>
                </a:lnTo>
                <a:lnTo>
                  <a:pt x="875" y="83"/>
                </a:lnTo>
                <a:lnTo>
                  <a:pt x="873" y="74"/>
                </a:lnTo>
                <a:lnTo>
                  <a:pt x="899" y="54"/>
                </a:lnTo>
                <a:lnTo>
                  <a:pt x="908" y="57"/>
                </a:lnTo>
                <a:lnTo>
                  <a:pt x="912" y="43"/>
                </a:lnTo>
                <a:lnTo>
                  <a:pt x="906" y="39"/>
                </a:lnTo>
                <a:lnTo>
                  <a:pt x="888" y="33"/>
                </a:lnTo>
                <a:lnTo>
                  <a:pt x="878" y="30"/>
                </a:lnTo>
                <a:lnTo>
                  <a:pt x="865" y="17"/>
                </a:lnTo>
                <a:lnTo>
                  <a:pt x="851" y="13"/>
                </a:lnTo>
                <a:lnTo>
                  <a:pt x="838" y="27"/>
                </a:lnTo>
                <a:lnTo>
                  <a:pt x="832" y="37"/>
                </a:lnTo>
                <a:lnTo>
                  <a:pt x="818" y="27"/>
                </a:lnTo>
                <a:lnTo>
                  <a:pt x="825" y="20"/>
                </a:lnTo>
                <a:lnTo>
                  <a:pt x="828" y="4"/>
                </a:lnTo>
                <a:lnTo>
                  <a:pt x="825" y="0"/>
                </a:lnTo>
                <a:lnTo>
                  <a:pt x="808" y="0"/>
                </a:lnTo>
                <a:lnTo>
                  <a:pt x="805" y="6"/>
                </a:lnTo>
                <a:lnTo>
                  <a:pt x="802" y="17"/>
                </a:lnTo>
                <a:lnTo>
                  <a:pt x="805" y="27"/>
                </a:lnTo>
                <a:lnTo>
                  <a:pt x="792" y="39"/>
                </a:lnTo>
                <a:lnTo>
                  <a:pt x="781" y="20"/>
                </a:lnTo>
                <a:lnTo>
                  <a:pt x="771" y="24"/>
                </a:lnTo>
                <a:lnTo>
                  <a:pt x="769" y="39"/>
                </a:lnTo>
                <a:lnTo>
                  <a:pt x="762" y="63"/>
                </a:lnTo>
                <a:lnTo>
                  <a:pt x="745" y="80"/>
                </a:lnTo>
                <a:lnTo>
                  <a:pt x="736" y="61"/>
                </a:lnTo>
                <a:lnTo>
                  <a:pt x="751" y="46"/>
                </a:lnTo>
                <a:lnTo>
                  <a:pt x="755" y="27"/>
                </a:lnTo>
                <a:lnTo>
                  <a:pt x="745" y="27"/>
                </a:lnTo>
                <a:lnTo>
                  <a:pt x="728" y="27"/>
                </a:lnTo>
                <a:lnTo>
                  <a:pt x="714" y="46"/>
                </a:lnTo>
                <a:lnTo>
                  <a:pt x="699" y="74"/>
                </a:lnTo>
                <a:lnTo>
                  <a:pt x="705" y="87"/>
                </a:lnTo>
                <a:lnTo>
                  <a:pt x="695" y="94"/>
                </a:lnTo>
                <a:lnTo>
                  <a:pt x="681" y="83"/>
                </a:lnTo>
                <a:lnTo>
                  <a:pt x="668" y="90"/>
                </a:lnTo>
                <a:lnTo>
                  <a:pt x="671" y="104"/>
                </a:lnTo>
                <a:lnTo>
                  <a:pt x="655" y="104"/>
                </a:lnTo>
                <a:lnTo>
                  <a:pt x="644" y="107"/>
                </a:lnTo>
                <a:lnTo>
                  <a:pt x="632" y="124"/>
                </a:lnTo>
                <a:lnTo>
                  <a:pt x="614" y="120"/>
                </a:lnTo>
                <a:lnTo>
                  <a:pt x="614" y="131"/>
                </a:lnTo>
                <a:lnTo>
                  <a:pt x="601" y="120"/>
                </a:lnTo>
                <a:lnTo>
                  <a:pt x="584" y="127"/>
                </a:lnTo>
                <a:lnTo>
                  <a:pt x="581" y="140"/>
                </a:lnTo>
                <a:lnTo>
                  <a:pt x="568" y="143"/>
                </a:lnTo>
                <a:lnTo>
                  <a:pt x="558" y="131"/>
                </a:lnTo>
                <a:lnTo>
                  <a:pt x="538" y="133"/>
                </a:lnTo>
                <a:lnTo>
                  <a:pt x="518" y="140"/>
                </a:lnTo>
                <a:lnTo>
                  <a:pt x="518" y="161"/>
                </a:lnTo>
                <a:lnTo>
                  <a:pt x="531" y="164"/>
                </a:lnTo>
                <a:lnTo>
                  <a:pt x="531" y="169"/>
                </a:lnTo>
                <a:lnTo>
                  <a:pt x="531" y="183"/>
                </a:lnTo>
                <a:lnTo>
                  <a:pt x="520" y="180"/>
                </a:lnTo>
                <a:lnTo>
                  <a:pt x="508" y="187"/>
                </a:lnTo>
                <a:lnTo>
                  <a:pt x="512" y="199"/>
                </a:lnTo>
                <a:lnTo>
                  <a:pt x="525" y="211"/>
                </a:lnTo>
                <a:lnTo>
                  <a:pt x="525" y="226"/>
                </a:lnTo>
                <a:lnTo>
                  <a:pt x="512" y="220"/>
                </a:lnTo>
                <a:lnTo>
                  <a:pt x="502" y="223"/>
                </a:lnTo>
                <a:lnTo>
                  <a:pt x="502" y="237"/>
                </a:lnTo>
                <a:lnTo>
                  <a:pt x="486" y="237"/>
                </a:lnTo>
                <a:lnTo>
                  <a:pt x="473" y="237"/>
                </a:lnTo>
                <a:lnTo>
                  <a:pt x="469" y="246"/>
                </a:lnTo>
                <a:lnTo>
                  <a:pt x="465" y="254"/>
                </a:lnTo>
                <a:lnTo>
                  <a:pt x="455" y="256"/>
                </a:lnTo>
                <a:lnTo>
                  <a:pt x="451" y="263"/>
                </a:lnTo>
                <a:lnTo>
                  <a:pt x="455" y="274"/>
                </a:lnTo>
                <a:lnTo>
                  <a:pt x="436" y="280"/>
                </a:lnTo>
                <a:lnTo>
                  <a:pt x="449" y="293"/>
                </a:lnTo>
                <a:lnTo>
                  <a:pt x="451" y="300"/>
                </a:lnTo>
                <a:lnTo>
                  <a:pt x="439" y="311"/>
                </a:lnTo>
                <a:lnTo>
                  <a:pt x="415" y="326"/>
                </a:lnTo>
                <a:lnTo>
                  <a:pt x="397" y="340"/>
                </a:lnTo>
                <a:lnTo>
                  <a:pt x="388" y="360"/>
                </a:lnTo>
                <a:lnTo>
                  <a:pt x="371" y="374"/>
                </a:lnTo>
                <a:lnTo>
                  <a:pt x="371" y="383"/>
                </a:lnTo>
                <a:lnTo>
                  <a:pt x="375" y="393"/>
                </a:lnTo>
                <a:lnTo>
                  <a:pt x="361" y="404"/>
                </a:lnTo>
                <a:lnTo>
                  <a:pt x="364" y="417"/>
                </a:lnTo>
                <a:lnTo>
                  <a:pt x="351" y="440"/>
                </a:lnTo>
                <a:lnTo>
                  <a:pt x="342" y="444"/>
                </a:lnTo>
                <a:lnTo>
                  <a:pt x="342" y="461"/>
                </a:lnTo>
                <a:lnTo>
                  <a:pt x="349" y="471"/>
                </a:lnTo>
                <a:lnTo>
                  <a:pt x="338" y="481"/>
                </a:lnTo>
                <a:lnTo>
                  <a:pt x="331" y="474"/>
                </a:lnTo>
                <a:lnTo>
                  <a:pt x="318" y="481"/>
                </a:lnTo>
                <a:lnTo>
                  <a:pt x="321" y="501"/>
                </a:lnTo>
                <a:lnTo>
                  <a:pt x="308" y="507"/>
                </a:lnTo>
                <a:lnTo>
                  <a:pt x="288" y="511"/>
                </a:lnTo>
                <a:lnTo>
                  <a:pt x="275" y="527"/>
                </a:lnTo>
                <a:lnTo>
                  <a:pt x="271" y="544"/>
                </a:lnTo>
                <a:lnTo>
                  <a:pt x="257" y="557"/>
                </a:lnTo>
                <a:lnTo>
                  <a:pt x="257" y="568"/>
                </a:lnTo>
                <a:lnTo>
                  <a:pt x="275" y="554"/>
                </a:lnTo>
                <a:lnTo>
                  <a:pt x="294" y="540"/>
                </a:lnTo>
                <a:lnTo>
                  <a:pt x="301" y="544"/>
                </a:lnTo>
                <a:lnTo>
                  <a:pt x="294" y="564"/>
                </a:lnTo>
                <a:lnTo>
                  <a:pt x="278" y="575"/>
                </a:lnTo>
                <a:lnTo>
                  <a:pt x="261" y="571"/>
                </a:lnTo>
                <a:lnTo>
                  <a:pt x="264" y="584"/>
                </a:lnTo>
                <a:lnTo>
                  <a:pt x="242" y="594"/>
                </a:lnTo>
                <a:lnTo>
                  <a:pt x="238" y="575"/>
                </a:lnTo>
                <a:lnTo>
                  <a:pt x="227" y="568"/>
                </a:lnTo>
                <a:lnTo>
                  <a:pt x="214" y="587"/>
                </a:lnTo>
                <a:lnTo>
                  <a:pt x="201" y="587"/>
                </a:lnTo>
                <a:lnTo>
                  <a:pt x="187" y="590"/>
                </a:lnTo>
                <a:lnTo>
                  <a:pt x="184" y="608"/>
                </a:lnTo>
                <a:lnTo>
                  <a:pt x="177" y="611"/>
                </a:lnTo>
                <a:lnTo>
                  <a:pt x="177" y="620"/>
                </a:lnTo>
                <a:lnTo>
                  <a:pt x="169" y="617"/>
                </a:lnTo>
                <a:lnTo>
                  <a:pt x="157" y="608"/>
                </a:lnTo>
                <a:lnTo>
                  <a:pt x="139" y="611"/>
                </a:lnTo>
                <a:lnTo>
                  <a:pt x="139" y="620"/>
                </a:lnTo>
                <a:lnTo>
                  <a:pt x="142" y="630"/>
                </a:lnTo>
                <a:lnTo>
                  <a:pt x="134" y="632"/>
                </a:lnTo>
                <a:lnTo>
                  <a:pt x="118" y="624"/>
                </a:lnTo>
                <a:lnTo>
                  <a:pt x="102" y="636"/>
                </a:lnTo>
                <a:lnTo>
                  <a:pt x="106" y="646"/>
                </a:lnTo>
                <a:lnTo>
                  <a:pt x="105" y="654"/>
                </a:lnTo>
                <a:lnTo>
                  <a:pt x="89" y="646"/>
                </a:lnTo>
                <a:lnTo>
                  <a:pt x="84" y="655"/>
                </a:lnTo>
                <a:lnTo>
                  <a:pt x="78" y="661"/>
                </a:lnTo>
                <a:lnTo>
                  <a:pt x="61" y="657"/>
                </a:lnTo>
                <a:lnTo>
                  <a:pt x="51" y="659"/>
                </a:lnTo>
                <a:lnTo>
                  <a:pt x="49" y="673"/>
                </a:lnTo>
                <a:lnTo>
                  <a:pt x="42" y="676"/>
                </a:lnTo>
                <a:lnTo>
                  <a:pt x="32" y="692"/>
                </a:lnTo>
                <a:lnTo>
                  <a:pt x="34" y="711"/>
                </a:lnTo>
                <a:lnTo>
                  <a:pt x="30" y="737"/>
                </a:lnTo>
                <a:lnTo>
                  <a:pt x="26" y="764"/>
                </a:lnTo>
                <a:lnTo>
                  <a:pt x="22" y="789"/>
                </a:lnTo>
                <a:lnTo>
                  <a:pt x="19" y="802"/>
                </a:lnTo>
                <a:lnTo>
                  <a:pt x="27" y="813"/>
                </a:lnTo>
                <a:lnTo>
                  <a:pt x="42" y="804"/>
                </a:lnTo>
                <a:lnTo>
                  <a:pt x="52" y="809"/>
                </a:lnTo>
                <a:lnTo>
                  <a:pt x="52" y="819"/>
                </a:lnTo>
                <a:lnTo>
                  <a:pt x="38" y="827"/>
                </a:lnTo>
                <a:lnTo>
                  <a:pt x="36" y="844"/>
                </a:lnTo>
                <a:lnTo>
                  <a:pt x="32" y="852"/>
                </a:lnTo>
                <a:lnTo>
                  <a:pt x="18" y="851"/>
                </a:lnTo>
                <a:lnTo>
                  <a:pt x="12" y="870"/>
                </a:lnTo>
                <a:lnTo>
                  <a:pt x="19" y="876"/>
                </a:lnTo>
                <a:lnTo>
                  <a:pt x="32" y="873"/>
                </a:lnTo>
                <a:lnTo>
                  <a:pt x="39" y="881"/>
                </a:lnTo>
                <a:lnTo>
                  <a:pt x="40" y="886"/>
                </a:lnTo>
                <a:lnTo>
                  <a:pt x="30" y="893"/>
                </a:lnTo>
                <a:lnTo>
                  <a:pt x="30" y="905"/>
                </a:lnTo>
                <a:lnTo>
                  <a:pt x="18" y="907"/>
                </a:lnTo>
                <a:lnTo>
                  <a:pt x="8" y="901"/>
                </a:lnTo>
                <a:lnTo>
                  <a:pt x="11" y="918"/>
                </a:lnTo>
                <a:lnTo>
                  <a:pt x="8" y="929"/>
                </a:lnTo>
                <a:lnTo>
                  <a:pt x="0" y="929"/>
                </a:lnTo>
                <a:lnTo>
                  <a:pt x="20" y="950"/>
                </a:lnTo>
                <a:lnTo>
                  <a:pt x="30" y="962"/>
                </a:lnTo>
                <a:lnTo>
                  <a:pt x="36" y="977"/>
                </a:lnTo>
                <a:lnTo>
                  <a:pt x="56" y="989"/>
                </a:lnTo>
                <a:lnTo>
                  <a:pt x="77" y="1001"/>
                </a:lnTo>
                <a:lnTo>
                  <a:pt x="97" y="1001"/>
                </a:lnTo>
                <a:lnTo>
                  <a:pt x="127" y="981"/>
                </a:lnTo>
                <a:lnTo>
                  <a:pt x="157" y="959"/>
                </a:lnTo>
                <a:lnTo>
                  <a:pt x="184" y="923"/>
                </a:lnTo>
                <a:lnTo>
                  <a:pt x="189" y="919"/>
                </a:lnTo>
                <a:lnTo>
                  <a:pt x="196" y="931"/>
                </a:lnTo>
                <a:lnTo>
                  <a:pt x="209" y="923"/>
                </a:lnTo>
                <a:lnTo>
                  <a:pt x="214" y="909"/>
                </a:lnTo>
                <a:lnTo>
                  <a:pt x="215" y="893"/>
                </a:lnTo>
                <a:lnTo>
                  <a:pt x="230" y="873"/>
                </a:lnTo>
                <a:lnTo>
                  <a:pt x="224" y="895"/>
                </a:lnTo>
                <a:lnTo>
                  <a:pt x="231" y="899"/>
                </a:lnTo>
                <a:lnTo>
                  <a:pt x="227" y="909"/>
                </a:lnTo>
                <a:lnTo>
                  <a:pt x="231" y="927"/>
                </a:lnTo>
                <a:lnTo>
                  <a:pt x="238" y="943"/>
                </a:lnTo>
                <a:lnTo>
                  <a:pt x="245" y="938"/>
                </a:lnTo>
              </a:path>
            </a:pathLst>
          </a:custGeom>
          <a:gradFill rotWithShape="0">
            <a:gsLst>
              <a:gs pos="0">
                <a:srgbClr val="00cc66"/>
              </a:gs>
              <a:gs pos="100000">
                <a:srgbClr val="005e2f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3" name=""/>
          <p:cNvGrpSpPr/>
          <p:nvPr/>
        </p:nvGrpSpPr>
        <p:grpSpPr>
          <a:xfrm>
            <a:off x="5410080" y="661320"/>
            <a:ext cx="1385280" cy="1275840"/>
            <a:chOff x="5410080" y="661320"/>
            <a:chExt cx="1385280" cy="1275840"/>
          </a:xfrm>
        </p:grpSpPr>
        <p:sp>
          <p:nvSpPr>
            <p:cNvPr id="104" name=""/>
            <p:cNvSpPr/>
            <p:nvPr/>
          </p:nvSpPr>
          <p:spPr>
            <a:xfrm rot="21480000">
              <a:off x="6055920" y="1060200"/>
              <a:ext cx="66600" cy="77040"/>
            </a:xfrm>
            <a:custGeom>
              <a:avLst/>
              <a:gdLst/>
              <a:ahLst/>
              <a:rect l="l" t="t" r="r" b="b"/>
              <a:pathLst>
                <a:path w="27" h="36">
                  <a:moveTo>
                    <a:pt x="27" y="6"/>
                  </a:moveTo>
                  <a:lnTo>
                    <a:pt x="25" y="13"/>
                  </a:lnTo>
                  <a:lnTo>
                    <a:pt x="27" y="30"/>
                  </a:lnTo>
                  <a:lnTo>
                    <a:pt x="8" y="36"/>
                  </a:lnTo>
                  <a:lnTo>
                    <a:pt x="0" y="27"/>
                  </a:lnTo>
                  <a:lnTo>
                    <a:pt x="0" y="13"/>
                  </a:lnTo>
                  <a:lnTo>
                    <a:pt x="6" y="0"/>
                  </a:lnTo>
                  <a:lnTo>
                    <a:pt x="27" y="6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31320" bIns="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" name=""/>
            <p:cNvSpPr/>
            <p:nvPr/>
          </p:nvSpPr>
          <p:spPr>
            <a:xfrm rot="21480000">
              <a:off x="5951160" y="1115280"/>
              <a:ext cx="61560" cy="40680"/>
            </a:xfrm>
            <a:custGeom>
              <a:avLst/>
              <a:gdLst/>
              <a:ahLst/>
              <a:rect l="l" t="t" r="r" b="b"/>
              <a:pathLst>
                <a:path w="25" h="19">
                  <a:moveTo>
                    <a:pt x="22" y="0"/>
                  </a:moveTo>
                  <a:lnTo>
                    <a:pt x="25" y="14"/>
                  </a:lnTo>
                  <a:lnTo>
                    <a:pt x="6" y="19"/>
                  </a:lnTo>
                  <a:lnTo>
                    <a:pt x="0" y="6"/>
                  </a:lnTo>
                  <a:lnTo>
                    <a:pt x="22" y="0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5040" bIns="-5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" name=""/>
            <p:cNvSpPr/>
            <p:nvPr/>
          </p:nvSpPr>
          <p:spPr>
            <a:xfrm rot="21480000">
              <a:off x="5968080" y="1031400"/>
              <a:ext cx="73800" cy="49320"/>
            </a:xfrm>
            <a:custGeom>
              <a:avLst/>
              <a:gdLst/>
              <a:ahLst/>
              <a:rect l="l" t="t" r="r" b="b"/>
              <a:pathLst>
                <a:path w="30" h="23">
                  <a:moveTo>
                    <a:pt x="0" y="15"/>
                  </a:moveTo>
                  <a:lnTo>
                    <a:pt x="22" y="23"/>
                  </a:lnTo>
                  <a:lnTo>
                    <a:pt x="30" y="5"/>
                  </a:lnTo>
                  <a:lnTo>
                    <a:pt x="17" y="0"/>
                  </a:lnTo>
                  <a:lnTo>
                    <a:pt x="9" y="5"/>
                  </a:lnTo>
                  <a:lnTo>
                    <a:pt x="0" y="9"/>
                  </a:lnTo>
                  <a:lnTo>
                    <a:pt x="0" y="15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3600" bIns="3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" name=""/>
            <p:cNvSpPr/>
            <p:nvPr/>
          </p:nvSpPr>
          <p:spPr>
            <a:xfrm rot="21480000">
              <a:off x="6052320" y="983880"/>
              <a:ext cx="56880" cy="40320"/>
            </a:xfrm>
            <a:custGeom>
              <a:avLst/>
              <a:gdLst/>
              <a:ahLst/>
              <a:rect l="l" t="t" r="r" b="b"/>
              <a:pathLst>
                <a:path w="23" h="19">
                  <a:moveTo>
                    <a:pt x="0" y="19"/>
                  </a:moveTo>
                  <a:lnTo>
                    <a:pt x="17" y="0"/>
                  </a:lnTo>
                  <a:lnTo>
                    <a:pt x="23" y="6"/>
                  </a:lnTo>
                  <a:lnTo>
                    <a:pt x="0" y="19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 rot="21480000">
              <a:off x="5870160" y="1135440"/>
              <a:ext cx="46800" cy="40680"/>
            </a:xfrm>
            <a:custGeom>
              <a:avLst/>
              <a:gdLst/>
              <a:ahLst/>
              <a:rect l="l" t="t" r="r" b="b"/>
              <a:pathLst>
                <a:path w="19" h="19">
                  <a:moveTo>
                    <a:pt x="15" y="0"/>
                  </a:moveTo>
                  <a:lnTo>
                    <a:pt x="19" y="17"/>
                  </a:lnTo>
                  <a:lnTo>
                    <a:pt x="0" y="19"/>
                  </a:lnTo>
                  <a:lnTo>
                    <a:pt x="15" y="0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5040" bIns="-5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" name=""/>
            <p:cNvSpPr/>
            <p:nvPr/>
          </p:nvSpPr>
          <p:spPr>
            <a:xfrm rot="21480000">
              <a:off x="6281640" y="881280"/>
              <a:ext cx="73800" cy="50760"/>
            </a:xfrm>
            <a:custGeom>
              <a:avLst/>
              <a:gdLst/>
              <a:ahLst/>
              <a:rect l="l" t="t" r="r" b="b"/>
              <a:pathLst>
                <a:path w="30" h="24">
                  <a:moveTo>
                    <a:pt x="14" y="0"/>
                  </a:moveTo>
                  <a:lnTo>
                    <a:pt x="0" y="11"/>
                  </a:lnTo>
                  <a:lnTo>
                    <a:pt x="19" y="24"/>
                  </a:lnTo>
                  <a:lnTo>
                    <a:pt x="30" y="11"/>
                  </a:lnTo>
                  <a:lnTo>
                    <a:pt x="14" y="0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5040" bIns="5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" name=""/>
            <p:cNvSpPr/>
            <p:nvPr/>
          </p:nvSpPr>
          <p:spPr>
            <a:xfrm rot="21480000">
              <a:off x="6346440" y="831960"/>
              <a:ext cx="73800" cy="53280"/>
            </a:xfrm>
            <a:custGeom>
              <a:avLst/>
              <a:gdLst/>
              <a:ahLst/>
              <a:rect l="l" t="t" r="r" b="b"/>
              <a:pathLst>
                <a:path w="30" h="25">
                  <a:moveTo>
                    <a:pt x="0" y="8"/>
                  </a:moveTo>
                  <a:lnTo>
                    <a:pt x="14" y="25"/>
                  </a:lnTo>
                  <a:lnTo>
                    <a:pt x="30" y="14"/>
                  </a:lnTo>
                  <a:lnTo>
                    <a:pt x="17" y="0"/>
                  </a:lnTo>
                  <a:lnTo>
                    <a:pt x="0" y="8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7560" bIns="7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 rot="21480000">
              <a:off x="6538320" y="725760"/>
              <a:ext cx="106200" cy="64080"/>
            </a:xfrm>
            <a:custGeom>
              <a:avLst/>
              <a:gdLst/>
              <a:ahLst/>
              <a:rect l="l" t="t" r="r" b="b"/>
              <a:pathLst>
                <a:path w="43" h="30">
                  <a:moveTo>
                    <a:pt x="19" y="9"/>
                  </a:moveTo>
                  <a:lnTo>
                    <a:pt x="27" y="13"/>
                  </a:lnTo>
                  <a:lnTo>
                    <a:pt x="43" y="0"/>
                  </a:lnTo>
                  <a:lnTo>
                    <a:pt x="35" y="27"/>
                  </a:lnTo>
                  <a:lnTo>
                    <a:pt x="19" y="30"/>
                  </a:lnTo>
                  <a:lnTo>
                    <a:pt x="0" y="11"/>
                  </a:lnTo>
                  <a:lnTo>
                    <a:pt x="19" y="9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 rot="21480000">
              <a:off x="6740280" y="662040"/>
              <a:ext cx="54000" cy="40320"/>
            </a:xfrm>
            <a:custGeom>
              <a:avLst/>
              <a:gdLst/>
              <a:ahLst/>
              <a:rect l="l" t="t" r="r" b="b"/>
              <a:pathLst>
                <a:path w="22" h="19">
                  <a:moveTo>
                    <a:pt x="11" y="0"/>
                  </a:moveTo>
                  <a:lnTo>
                    <a:pt x="19" y="7"/>
                  </a:lnTo>
                  <a:lnTo>
                    <a:pt x="22" y="19"/>
                  </a:lnTo>
                  <a:lnTo>
                    <a:pt x="0" y="19"/>
                  </a:lnTo>
                  <a:lnTo>
                    <a:pt x="1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 rot="21480000">
              <a:off x="5410440" y="1895400"/>
              <a:ext cx="81000" cy="40320"/>
            </a:xfrm>
            <a:custGeom>
              <a:avLst/>
              <a:gdLst/>
              <a:ahLst/>
              <a:rect l="l" t="t" r="r" b="b"/>
              <a:pathLst>
                <a:path w="33" h="19">
                  <a:moveTo>
                    <a:pt x="33" y="10"/>
                  </a:moveTo>
                  <a:lnTo>
                    <a:pt x="9" y="0"/>
                  </a:lnTo>
                  <a:lnTo>
                    <a:pt x="0" y="8"/>
                  </a:lnTo>
                  <a:lnTo>
                    <a:pt x="3" y="19"/>
                  </a:lnTo>
                  <a:lnTo>
                    <a:pt x="33" y="10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14" name=""/>
          <p:cNvSpPr/>
          <p:nvPr/>
        </p:nvSpPr>
        <p:spPr>
          <a:xfrm rot="21480000">
            <a:off x="6676560" y="5740200"/>
            <a:ext cx="797040" cy="733320"/>
          </a:xfrm>
          <a:custGeom>
            <a:avLst/>
            <a:gdLst/>
            <a:ahLst/>
            <a:rect l="l" t="t" r="r" b="b"/>
            <a:pathLst>
              <a:path w="322" h="343">
                <a:moveTo>
                  <a:pt x="310" y="0"/>
                </a:moveTo>
                <a:lnTo>
                  <a:pt x="303" y="10"/>
                </a:lnTo>
                <a:lnTo>
                  <a:pt x="295" y="20"/>
                </a:lnTo>
                <a:lnTo>
                  <a:pt x="281" y="29"/>
                </a:lnTo>
                <a:lnTo>
                  <a:pt x="268" y="30"/>
                </a:lnTo>
                <a:lnTo>
                  <a:pt x="257" y="24"/>
                </a:lnTo>
                <a:lnTo>
                  <a:pt x="255" y="20"/>
                </a:lnTo>
                <a:lnTo>
                  <a:pt x="242" y="16"/>
                </a:lnTo>
                <a:lnTo>
                  <a:pt x="235" y="14"/>
                </a:lnTo>
                <a:lnTo>
                  <a:pt x="222" y="10"/>
                </a:lnTo>
                <a:lnTo>
                  <a:pt x="210" y="4"/>
                </a:lnTo>
                <a:lnTo>
                  <a:pt x="206" y="4"/>
                </a:lnTo>
                <a:lnTo>
                  <a:pt x="197" y="10"/>
                </a:lnTo>
                <a:lnTo>
                  <a:pt x="185" y="12"/>
                </a:lnTo>
                <a:lnTo>
                  <a:pt x="175" y="16"/>
                </a:lnTo>
                <a:lnTo>
                  <a:pt x="168" y="22"/>
                </a:lnTo>
                <a:lnTo>
                  <a:pt x="157" y="22"/>
                </a:lnTo>
                <a:lnTo>
                  <a:pt x="145" y="25"/>
                </a:lnTo>
                <a:lnTo>
                  <a:pt x="136" y="26"/>
                </a:lnTo>
                <a:lnTo>
                  <a:pt x="128" y="29"/>
                </a:lnTo>
                <a:lnTo>
                  <a:pt x="129" y="31"/>
                </a:lnTo>
                <a:lnTo>
                  <a:pt x="117" y="36"/>
                </a:lnTo>
                <a:lnTo>
                  <a:pt x="106" y="36"/>
                </a:lnTo>
                <a:lnTo>
                  <a:pt x="87" y="41"/>
                </a:lnTo>
                <a:lnTo>
                  <a:pt x="74" y="41"/>
                </a:lnTo>
                <a:lnTo>
                  <a:pt x="67" y="43"/>
                </a:lnTo>
                <a:lnTo>
                  <a:pt x="58" y="42"/>
                </a:lnTo>
                <a:lnTo>
                  <a:pt x="50" y="48"/>
                </a:lnTo>
                <a:lnTo>
                  <a:pt x="45" y="53"/>
                </a:lnTo>
                <a:lnTo>
                  <a:pt x="48" y="57"/>
                </a:lnTo>
                <a:lnTo>
                  <a:pt x="53" y="58"/>
                </a:lnTo>
                <a:lnTo>
                  <a:pt x="55" y="63"/>
                </a:lnTo>
                <a:lnTo>
                  <a:pt x="56" y="75"/>
                </a:lnTo>
                <a:lnTo>
                  <a:pt x="51" y="81"/>
                </a:lnTo>
                <a:lnTo>
                  <a:pt x="45" y="85"/>
                </a:lnTo>
                <a:lnTo>
                  <a:pt x="41" y="87"/>
                </a:lnTo>
                <a:lnTo>
                  <a:pt x="39" y="89"/>
                </a:lnTo>
                <a:lnTo>
                  <a:pt x="33" y="98"/>
                </a:lnTo>
                <a:lnTo>
                  <a:pt x="32" y="101"/>
                </a:lnTo>
                <a:lnTo>
                  <a:pt x="29" y="104"/>
                </a:lnTo>
                <a:lnTo>
                  <a:pt x="29" y="111"/>
                </a:lnTo>
                <a:lnTo>
                  <a:pt x="26" y="114"/>
                </a:lnTo>
                <a:lnTo>
                  <a:pt x="20" y="118"/>
                </a:lnTo>
                <a:lnTo>
                  <a:pt x="17" y="117"/>
                </a:lnTo>
                <a:lnTo>
                  <a:pt x="0" y="123"/>
                </a:lnTo>
                <a:lnTo>
                  <a:pt x="11" y="144"/>
                </a:lnTo>
                <a:lnTo>
                  <a:pt x="18" y="148"/>
                </a:lnTo>
                <a:lnTo>
                  <a:pt x="19" y="154"/>
                </a:lnTo>
                <a:lnTo>
                  <a:pt x="25" y="158"/>
                </a:lnTo>
                <a:lnTo>
                  <a:pt x="29" y="162"/>
                </a:lnTo>
                <a:lnTo>
                  <a:pt x="31" y="169"/>
                </a:lnTo>
                <a:lnTo>
                  <a:pt x="36" y="172"/>
                </a:lnTo>
                <a:lnTo>
                  <a:pt x="41" y="173"/>
                </a:lnTo>
                <a:lnTo>
                  <a:pt x="48" y="169"/>
                </a:lnTo>
                <a:lnTo>
                  <a:pt x="49" y="173"/>
                </a:lnTo>
                <a:lnTo>
                  <a:pt x="54" y="174"/>
                </a:lnTo>
                <a:lnTo>
                  <a:pt x="56" y="176"/>
                </a:lnTo>
                <a:lnTo>
                  <a:pt x="50" y="179"/>
                </a:lnTo>
                <a:lnTo>
                  <a:pt x="44" y="179"/>
                </a:lnTo>
                <a:lnTo>
                  <a:pt x="37" y="183"/>
                </a:lnTo>
                <a:lnTo>
                  <a:pt x="26" y="188"/>
                </a:lnTo>
                <a:lnTo>
                  <a:pt x="26" y="200"/>
                </a:lnTo>
                <a:lnTo>
                  <a:pt x="31" y="203"/>
                </a:lnTo>
                <a:lnTo>
                  <a:pt x="38" y="200"/>
                </a:lnTo>
                <a:lnTo>
                  <a:pt x="48" y="205"/>
                </a:lnTo>
                <a:lnTo>
                  <a:pt x="49" y="214"/>
                </a:lnTo>
                <a:lnTo>
                  <a:pt x="53" y="218"/>
                </a:lnTo>
                <a:lnTo>
                  <a:pt x="61" y="212"/>
                </a:lnTo>
                <a:lnTo>
                  <a:pt x="62" y="214"/>
                </a:lnTo>
                <a:lnTo>
                  <a:pt x="67" y="217"/>
                </a:lnTo>
                <a:lnTo>
                  <a:pt x="69" y="216"/>
                </a:lnTo>
                <a:lnTo>
                  <a:pt x="83" y="216"/>
                </a:lnTo>
                <a:lnTo>
                  <a:pt x="94" y="217"/>
                </a:lnTo>
                <a:lnTo>
                  <a:pt x="100" y="219"/>
                </a:lnTo>
                <a:lnTo>
                  <a:pt x="107" y="219"/>
                </a:lnTo>
                <a:lnTo>
                  <a:pt x="114" y="219"/>
                </a:lnTo>
                <a:lnTo>
                  <a:pt x="120" y="218"/>
                </a:lnTo>
                <a:lnTo>
                  <a:pt x="123" y="223"/>
                </a:lnTo>
                <a:lnTo>
                  <a:pt x="129" y="216"/>
                </a:lnTo>
                <a:lnTo>
                  <a:pt x="132" y="223"/>
                </a:lnTo>
                <a:lnTo>
                  <a:pt x="136" y="224"/>
                </a:lnTo>
                <a:lnTo>
                  <a:pt x="145" y="225"/>
                </a:lnTo>
                <a:lnTo>
                  <a:pt x="150" y="226"/>
                </a:lnTo>
                <a:lnTo>
                  <a:pt x="156" y="233"/>
                </a:lnTo>
                <a:lnTo>
                  <a:pt x="151" y="237"/>
                </a:lnTo>
                <a:lnTo>
                  <a:pt x="141" y="239"/>
                </a:lnTo>
                <a:lnTo>
                  <a:pt x="141" y="248"/>
                </a:lnTo>
                <a:lnTo>
                  <a:pt x="136" y="253"/>
                </a:lnTo>
                <a:lnTo>
                  <a:pt x="131" y="250"/>
                </a:lnTo>
                <a:lnTo>
                  <a:pt x="131" y="241"/>
                </a:lnTo>
                <a:lnTo>
                  <a:pt x="128" y="237"/>
                </a:lnTo>
                <a:lnTo>
                  <a:pt x="112" y="231"/>
                </a:lnTo>
                <a:lnTo>
                  <a:pt x="103" y="231"/>
                </a:lnTo>
                <a:lnTo>
                  <a:pt x="95" y="225"/>
                </a:lnTo>
                <a:lnTo>
                  <a:pt x="92" y="223"/>
                </a:lnTo>
                <a:lnTo>
                  <a:pt x="73" y="231"/>
                </a:lnTo>
                <a:lnTo>
                  <a:pt x="62" y="228"/>
                </a:lnTo>
                <a:lnTo>
                  <a:pt x="50" y="236"/>
                </a:lnTo>
                <a:lnTo>
                  <a:pt x="49" y="243"/>
                </a:lnTo>
                <a:lnTo>
                  <a:pt x="54" y="250"/>
                </a:lnTo>
                <a:lnTo>
                  <a:pt x="57" y="254"/>
                </a:lnTo>
                <a:lnTo>
                  <a:pt x="66" y="254"/>
                </a:lnTo>
                <a:lnTo>
                  <a:pt x="73" y="255"/>
                </a:lnTo>
                <a:lnTo>
                  <a:pt x="72" y="262"/>
                </a:lnTo>
                <a:lnTo>
                  <a:pt x="74" y="266"/>
                </a:lnTo>
                <a:lnTo>
                  <a:pt x="79" y="270"/>
                </a:lnTo>
                <a:lnTo>
                  <a:pt x="81" y="274"/>
                </a:lnTo>
                <a:lnTo>
                  <a:pt x="80" y="279"/>
                </a:lnTo>
                <a:lnTo>
                  <a:pt x="75" y="286"/>
                </a:lnTo>
                <a:lnTo>
                  <a:pt x="73" y="291"/>
                </a:lnTo>
                <a:lnTo>
                  <a:pt x="74" y="304"/>
                </a:lnTo>
                <a:lnTo>
                  <a:pt x="78" y="313"/>
                </a:lnTo>
                <a:lnTo>
                  <a:pt x="87" y="320"/>
                </a:lnTo>
                <a:lnTo>
                  <a:pt x="87" y="314"/>
                </a:lnTo>
                <a:lnTo>
                  <a:pt x="88" y="308"/>
                </a:lnTo>
                <a:lnTo>
                  <a:pt x="95" y="300"/>
                </a:lnTo>
                <a:lnTo>
                  <a:pt x="100" y="307"/>
                </a:lnTo>
                <a:lnTo>
                  <a:pt x="108" y="325"/>
                </a:lnTo>
                <a:lnTo>
                  <a:pt x="111" y="338"/>
                </a:lnTo>
                <a:lnTo>
                  <a:pt x="119" y="343"/>
                </a:lnTo>
                <a:lnTo>
                  <a:pt x="117" y="331"/>
                </a:lnTo>
                <a:lnTo>
                  <a:pt x="119" y="323"/>
                </a:lnTo>
                <a:lnTo>
                  <a:pt x="129" y="317"/>
                </a:lnTo>
                <a:lnTo>
                  <a:pt x="132" y="318"/>
                </a:lnTo>
                <a:lnTo>
                  <a:pt x="133" y="323"/>
                </a:lnTo>
                <a:lnTo>
                  <a:pt x="138" y="332"/>
                </a:lnTo>
                <a:lnTo>
                  <a:pt x="145" y="339"/>
                </a:lnTo>
                <a:lnTo>
                  <a:pt x="150" y="339"/>
                </a:lnTo>
                <a:lnTo>
                  <a:pt x="150" y="326"/>
                </a:lnTo>
                <a:lnTo>
                  <a:pt x="147" y="320"/>
                </a:lnTo>
                <a:lnTo>
                  <a:pt x="147" y="311"/>
                </a:lnTo>
                <a:lnTo>
                  <a:pt x="145" y="306"/>
                </a:lnTo>
                <a:lnTo>
                  <a:pt x="148" y="300"/>
                </a:lnTo>
                <a:lnTo>
                  <a:pt x="133" y="283"/>
                </a:lnTo>
                <a:lnTo>
                  <a:pt x="131" y="274"/>
                </a:lnTo>
                <a:lnTo>
                  <a:pt x="126" y="273"/>
                </a:lnTo>
                <a:lnTo>
                  <a:pt x="129" y="270"/>
                </a:lnTo>
                <a:lnTo>
                  <a:pt x="132" y="268"/>
                </a:lnTo>
                <a:lnTo>
                  <a:pt x="138" y="267"/>
                </a:lnTo>
                <a:lnTo>
                  <a:pt x="143" y="273"/>
                </a:lnTo>
                <a:lnTo>
                  <a:pt x="150" y="276"/>
                </a:lnTo>
                <a:lnTo>
                  <a:pt x="151" y="282"/>
                </a:lnTo>
                <a:lnTo>
                  <a:pt x="155" y="287"/>
                </a:lnTo>
                <a:lnTo>
                  <a:pt x="162" y="281"/>
                </a:lnTo>
                <a:lnTo>
                  <a:pt x="176" y="280"/>
                </a:lnTo>
                <a:lnTo>
                  <a:pt x="176" y="276"/>
                </a:lnTo>
                <a:lnTo>
                  <a:pt x="170" y="275"/>
                </a:lnTo>
                <a:lnTo>
                  <a:pt x="167" y="272"/>
                </a:lnTo>
                <a:lnTo>
                  <a:pt x="167" y="262"/>
                </a:lnTo>
                <a:lnTo>
                  <a:pt x="158" y="264"/>
                </a:lnTo>
                <a:lnTo>
                  <a:pt x="150" y="262"/>
                </a:lnTo>
                <a:lnTo>
                  <a:pt x="148" y="257"/>
                </a:lnTo>
                <a:lnTo>
                  <a:pt x="139" y="256"/>
                </a:lnTo>
                <a:lnTo>
                  <a:pt x="173" y="241"/>
                </a:lnTo>
                <a:lnTo>
                  <a:pt x="179" y="242"/>
                </a:lnTo>
                <a:lnTo>
                  <a:pt x="188" y="250"/>
                </a:lnTo>
                <a:lnTo>
                  <a:pt x="189" y="256"/>
                </a:lnTo>
                <a:lnTo>
                  <a:pt x="195" y="258"/>
                </a:lnTo>
                <a:lnTo>
                  <a:pt x="198" y="250"/>
                </a:lnTo>
                <a:lnTo>
                  <a:pt x="198" y="231"/>
                </a:lnTo>
                <a:lnTo>
                  <a:pt x="205" y="229"/>
                </a:lnTo>
                <a:lnTo>
                  <a:pt x="206" y="236"/>
                </a:lnTo>
                <a:lnTo>
                  <a:pt x="218" y="241"/>
                </a:lnTo>
                <a:lnTo>
                  <a:pt x="225" y="241"/>
                </a:lnTo>
                <a:lnTo>
                  <a:pt x="226" y="233"/>
                </a:lnTo>
                <a:lnTo>
                  <a:pt x="222" y="233"/>
                </a:lnTo>
                <a:lnTo>
                  <a:pt x="217" y="232"/>
                </a:lnTo>
                <a:lnTo>
                  <a:pt x="213" y="224"/>
                </a:lnTo>
                <a:lnTo>
                  <a:pt x="210" y="223"/>
                </a:lnTo>
                <a:lnTo>
                  <a:pt x="210" y="207"/>
                </a:lnTo>
                <a:lnTo>
                  <a:pt x="206" y="206"/>
                </a:lnTo>
                <a:lnTo>
                  <a:pt x="201" y="211"/>
                </a:lnTo>
                <a:lnTo>
                  <a:pt x="189" y="208"/>
                </a:lnTo>
                <a:lnTo>
                  <a:pt x="183" y="207"/>
                </a:lnTo>
                <a:lnTo>
                  <a:pt x="180" y="203"/>
                </a:lnTo>
                <a:lnTo>
                  <a:pt x="174" y="203"/>
                </a:lnTo>
                <a:lnTo>
                  <a:pt x="170" y="199"/>
                </a:lnTo>
                <a:lnTo>
                  <a:pt x="169" y="199"/>
                </a:lnTo>
                <a:lnTo>
                  <a:pt x="169" y="187"/>
                </a:lnTo>
                <a:lnTo>
                  <a:pt x="162" y="186"/>
                </a:lnTo>
                <a:lnTo>
                  <a:pt x="160" y="179"/>
                </a:lnTo>
                <a:lnTo>
                  <a:pt x="153" y="179"/>
                </a:lnTo>
                <a:lnTo>
                  <a:pt x="145" y="179"/>
                </a:lnTo>
                <a:lnTo>
                  <a:pt x="141" y="175"/>
                </a:lnTo>
                <a:lnTo>
                  <a:pt x="142" y="173"/>
                </a:lnTo>
                <a:lnTo>
                  <a:pt x="138" y="172"/>
                </a:lnTo>
                <a:lnTo>
                  <a:pt x="141" y="169"/>
                </a:lnTo>
                <a:lnTo>
                  <a:pt x="147" y="169"/>
                </a:lnTo>
                <a:lnTo>
                  <a:pt x="148" y="162"/>
                </a:lnTo>
                <a:lnTo>
                  <a:pt x="145" y="160"/>
                </a:lnTo>
                <a:lnTo>
                  <a:pt x="139" y="161"/>
                </a:lnTo>
                <a:lnTo>
                  <a:pt x="135" y="154"/>
                </a:lnTo>
                <a:lnTo>
                  <a:pt x="141" y="150"/>
                </a:lnTo>
                <a:lnTo>
                  <a:pt x="145" y="150"/>
                </a:lnTo>
                <a:lnTo>
                  <a:pt x="149" y="154"/>
                </a:lnTo>
                <a:lnTo>
                  <a:pt x="157" y="160"/>
                </a:lnTo>
                <a:lnTo>
                  <a:pt x="157" y="155"/>
                </a:lnTo>
                <a:lnTo>
                  <a:pt x="155" y="148"/>
                </a:lnTo>
                <a:lnTo>
                  <a:pt x="145" y="141"/>
                </a:lnTo>
                <a:lnTo>
                  <a:pt x="142" y="135"/>
                </a:lnTo>
                <a:lnTo>
                  <a:pt x="135" y="124"/>
                </a:lnTo>
                <a:lnTo>
                  <a:pt x="128" y="117"/>
                </a:lnTo>
                <a:lnTo>
                  <a:pt x="128" y="106"/>
                </a:lnTo>
                <a:lnTo>
                  <a:pt x="126" y="94"/>
                </a:lnTo>
                <a:lnTo>
                  <a:pt x="129" y="87"/>
                </a:lnTo>
                <a:lnTo>
                  <a:pt x="131" y="78"/>
                </a:lnTo>
                <a:lnTo>
                  <a:pt x="135" y="76"/>
                </a:lnTo>
                <a:lnTo>
                  <a:pt x="141" y="72"/>
                </a:lnTo>
                <a:lnTo>
                  <a:pt x="143" y="75"/>
                </a:lnTo>
                <a:lnTo>
                  <a:pt x="138" y="83"/>
                </a:lnTo>
                <a:lnTo>
                  <a:pt x="147" y="91"/>
                </a:lnTo>
                <a:lnTo>
                  <a:pt x="154" y="94"/>
                </a:lnTo>
                <a:lnTo>
                  <a:pt x="158" y="97"/>
                </a:lnTo>
                <a:lnTo>
                  <a:pt x="168" y="98"/>
                </a:lnTo>
                <a:lnTo>
                  <a:pt x="175" y="100"/>
                </a:lnTo>
                <a:lnTo>
                  <a:pt x="183" y="95"/>
                </a:lnTo>
                <a:lnTo>
                  <a:pt x="187" y="95"/>
                </a:lnTo>
                <a:lnTo>
                  <a:pt x="188" y="91"/>
                </a:lnTo>
                <a:lnTo>
                  <a:pt x="188" y="85"/>
                </a:lnTo>
                <a:lnTo>
                  <a:pt x="189" y="79"/>
                </a:lnTo>
                <a:lnTo>
                  <a:pt x="187" y="75"/>
                </a:lnTo>
                <a:lnTo>
                  <a:pt x="181" y="72"/>
                </a:lnTo>
                <a:lnTo>
                  <a:pt x="179" y="68"/>
                </a:lnTo>
                <a:lnTo>
                  <a:pt x="183" y="64"/>
                </a:lnTo>
                <a:lnTo>
                  <a:pt x="187" y="66"/>
                </a:lnTo>
                <a:lnTo>
                  <a:pt x="195" y="69"/>
                </a:lnTo>
                <a:lnTo>
                  <a:pt x="201" y="66"/>
                </a:lnTo>
                <a:lnTo>
                  <a:pt x="210" y="61"/>
                </a:lnTo>
                <a:lnTo>
                  <a:pt x="222" y="55"/>
                </a:lnTo>
                <a:lnTo>
                  <a:pt x="231" y="61"/>
                </a:lnTo>
                <a:lnTo>
                  <a:pt x="238" y="57"/>
                </a:lnTo>
                <a:lnTo>
                  <a:pt x="242" y="54"/>
                </a:lnTo>
                <a:lnTo>
                  <a:pt x="245" y="49"/>
                </a:lnTo>
                <a:lnTo>
                  <a:pt x="251" y="53"/>
                </a:lnTo>
                <a:lnTo>
                  <a:pt x="263" y="57"/>
                </a:lnTo>
                <a:lnTo>
                  <a:pt x="269" y="57"/>
                </a:lnTo>
                <a:lnTo>
                  <a:pt x="280" y="57"/>
                </a:lnTo>
                <a:lnTo>
                  <a:pt x="287" y="58"/>
                </a:lnTo>
                <a:lnTo>
                  <a:pt x="298" y="64"/>
                </a:lnTo>
                <a:lnTo>
                  <a:pt x="305" y="53"/>
                </a:lnTo>
                <a:lnTo>
                  <a:pt x="304" y="41"/>
                </a:lnTo>
                <a:lnTo>
                  <a:pt x="310" y="37"/>
                </a:lnTo>
                <a:lnTo>
                  <a:pt x="314" y="31"/>
                </a:lnTo>
                <a:lnTo>
                  <a:pt x="317" y="26"/>
                </a:lnTo>
                <a:lnTo>
                  <a:pt x="322" y="20"/>
                </a:lnTo>
                <a:lnTo>
                  <a:pt x="322" y="13"/>
                </a:lnTo>
                <a:lnTo>
                  <a:pt x="319" y="10"/>
                </a:lnTo>
                <a:lnTo>
                  <a:pt x="310" y="0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 rot="21480000">
            <a:off x="7049880" y="6555960"/>
            <a:ext cx="399960" cy="106560"/>
          </a:xfrm>
          <a:custGeom>
            <a:avLst/>
            <a:gdLst/>
            <a:ahLst/>
            <a:rect l="l" t="t" r="r" b="b"/>
            <a:pathLst>
              <a:path w="162" h="50">
                <a:moveTo>
                  <a:pt x="20" y="0"/>
                </a:moveTo>
                <a:lnTo>
                  <a:pt x="14" y="6"/>
                </a:lnTo>
                <a:lnTo>
                  <a:pt x="7" y="9"/>
                </a:lnTo>
                <a:lnTo>
                  <a:pt x="11" y="12"/>
                </a:lnTo>
                <a:lnTo>
                  <a:pt x="6" y="21"/>
                </a:lnTo>
                <a:lnTo>
                  <a:pt x="6" y="24"/>
                </a:lnTo>
                <a:lnTo>
                  <a:pt x="0" y="24"/>
                </a:lnTo>
                <a:lnTo>
                  <a:pt x="4" y="28"/>
                </a:lnTo>
                <a:lnTo>
                  <a:pt x="41" y="28"/>
                </a:lnTo>
                <a:lnTo>
                  <a:pt x="58" y="34"/>
                </a:lnTo>
                <a:lnTo>
                  <a:pt x="80" y="45"/>
                </a:lnTo>
                <a:lnTo>
                  <a:pt x="101" y="50"/>
                </a:lnTo>
                <a:lnTo>
                  <a:pt x="126" y="38"/>
                </a:lnTo>
                <a:lnTo>
                  <a:pt x="144" y="33"/>
                </a:lnTo>
                <a:lnTo>
                  <a:pt x="146" y="30"/>
                </a:lnTo>
                <a:lnTo>
                  <a:pt x="158" y="30"/>
                </a:lnTo>
                <a:lnTo>
                  <a:pt x="162" y="24"/>
                </a:lnTo>
                <a:lnTo>
                  <a:pt x="150" y="26"/>
                </a:lnTo>
                <a:lnTo>
                  <a:pt x="142" y="26"/>
                </a:lnTo>
                <a:lnTo>
                  <a:pt x="136" y="28"/>
                </a:lnTo>
                <a:lnTo>
                  <a:pt x="132" y="24"/>
                </a:lnTo>
                <a:lnTo>
                  <a:pt x="129" y="21"/>
                </a:lnTo>
                <a:lnTo>
                  <a:pt x="120" y="19"/>
                </a:lnTo>
                <a:lnTo>
                  <a:pt x="116" y="21"/>
                </a:lnTo>
                <a:lnTo>
                  <a:pt x="105" y="21"/>
                </a:lnTo>
                <a:lnTo>
                  <a:pt x="100" y="31"/>
                </a:lnTo>
                <a:lnTo>
                  <a:pt x="93" y="30"/>
                </a:lnTo>
                <a:lnTo>
                  <a:pt x="88" y="22"/>
                </a:lnTo>
                <a:lnTo>
                  <a:pt x="82" y="19"/>
                </a:lnTo>
                <a:lnTo>
                  <a:pt x="76" y="15"/>
                </a:lnTo>
                <a:lnTo>
                  <a:pt x="70" y="16"/>
                </a:lnTo>
                <a:lnTo>
                  <a:pt x="67" y="19"/>
                </a:lnTo>
                <a:lnTo>
                  <a:pt x="61" y="19"/>
                </a:lnTo>
                <a:lnTo>
                  <a:pt x="50" y="21"/>
                </a:lnTo>
                <a:lnTo>
                  <a:pt x="50" y="14"/>
                </a:lnTo>
                <a:lnTo>
                  <a:pt x="42" y="9"/>
                </a:lnTo>
                <a:lnTo>
                  <a:pt x="29" y="9"/>
                </a:lnTo>
                <a:lnTo>
                  <a:pt x="20" y="0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3303720" y="1523880"/>
            <a:ext cx="1447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 flipH="1">
            <a:off x="1219320" y="4267080"/>
            <a:ext cx="838080" cy="114300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 flipV="1">
            <a:off x="3352680" y="1600200"/>
            <a:ext cx="0" cy="3808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 rot="21060000">
            <a:off x="5790960" y="3352680"/>
            <a:ext cx="1066680" cy="1063800"/>
          </a:xfrm>
          <a:custGeom>
            <a:avLst/>
            <a:gdLst/>
            <a:ahLst/>
            <a:rect l="l" t="t" r="r" b="b"/>
            <a:pathLst>
              <a:path w="438" h="407">
                <a:moveTo>
                  <a:pt x="420" y="66"/>
                </a:moveTo>
                <a:lnTo>
                  <a:pt x="432" y="150"/>
                </a:lnTo>
                <a:lnTo>
                  <a:pt x="402" y="186"/>
                </a:lnTo>
                <a:lnTo>
                  <a:pt x="420" y="204"/>
                </a:lnTo>
                <a:lnTo>
                  <a:pt x="414" y="233"/>
                </a:lnTo>
                <a:lnTo>
                  <a:pt x="438" y="305"/>
                </a:lnTo>
                <a:lnTo>
                  <a:pt x="396" y="353"/>
                </a:lnTo>
                <a:lnTo>
                  <a:pt x="384" y="383"/>
                </a:lnTo>
                <a:lnTo>
                  <a:pt x="384" y="407"/>
                </a:lnTo>
                <a:lnTo>
                  <a:pt x="372" y="407"/>
                </a:lnTo>
                <a:lnTo>
                  <a:pt x="324" y="383"/>
                </a:lnTo>
                <a:lnTo>
                  <a:pt x="258" y="395"/>
                </a:lnTo>
                <a:lnTo>
                  <a:pt x="240" y="377"/>
                </a:lnTo>
                <a:lnTo>
                  <a:pt x="216" y="383"/>
                </a:lnTo>
                <a:lnTo>
                  <a:pt x="198" y="371"/>
                </a:lnTo>
                <a:lnTo>
                  <a:pt x="162" y="341"/>
                </a:lnTo>
                <a:lnTo>
                  <a:pt x="162" y="323"/>
                </a:lnTo>
                <a:lnTo>
                  <a:pt x="126" y="317"/>
                </a:lnTo>
                <a:lnTo>
                  <a:pt x="114" y="329"/>
                </a:lnTo>
                <a:lnTo>
                  <a:pt x="84" y="293"/>
                </a:lnTo>
                <a:lnTo>
                  <a:pt x="48" y="275"/>
                </a:lnTo>
                <a:lnTo>
                  <a:pt x="30" y="287"/>
                </a:lnTo>
                <a:lnTo>
                  <a:pt x="36" y="251"/>
                </a:lnTo>
                <a:lnTo>
                  <a:pt x="24" y="233"/>
                </a:lnTo>
                <a:lnTo>
                  <a:pt x="12" y="156"/>
                </a:lnTo>
                <a:lnTo>
                  <a:pt x="0" y="144"/>
                </a:lnTo>
                <a:lnTo>
                  <a:pt x="12" y="108"/>
                </a:lnTo>
                <a:lnTo>
                  <a:pt x="0" y="78"/>
                </a:lnTo>
                <a:lnTo>
                  <a:pt x="18" y="84"/>
                </a:lnTo>
                <a:lnTo>
                  <a:pt x="18" y="72"/>
                </a:lnTo>
                <a:lnTo>
                  <a:pt x="6" y="72"/>
                </a:lnTo>
                <a:lnTo>
                  <a:pt x="12" y="66"/>
                </a:lnTo>
                <a:lnTo>
                  <a:pt x="138" y="0"/>
                </a:lnTo>
                <a:lnTo>
                  <a:pt x="204" y="0"/>
                </a:lnTo>
                <a:lnTo>
                  <a:pt x="204" y="12"/>
                </a:lnTo>
                <a:lnTo>
                  <a:pt x="192" y="6"/>
                </a:lnTo>
                <a:lnTo>
                  <a:pt x="204" y="36"/>
                </a:lnTo>
                <a:lnTo>
                  <a:pt x="246" y="24"/>
                </a:lnTo>
                <a:lnTo>
                  <a:pt x="306" y="36"/>
                </a:lnTo>
                <a:lnTo>
                  <a:pt x="384" y="30"/>
                </a:lnTo>
                <a:lnTo>
                  <a:pt x="420" y="54"/>
                </a:lnTo>
                <a:lnTo>
                  <a:pt x="420" y="66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5400000"/>
          </a:gra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6477120" y="2971800"/>
            <a:ext cx="24382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6553080" y="2743200"/>
            <a:ext cx="3049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6324480" y="2743200"/>
            <a:ext cx="25146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6477120" y="2819520"/>
            <a:ext cx="38088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6324480" y="2743200"/>
            <a:ext cx="2362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6400800" y="2895480"/>
            <a:ext cx="1828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228600" y="1219320"/>
            <a:ext cx="380880" cy="30456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685800" y="1143000"/>
            <a:ext cx="2057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EU DIRECTIVE NOT YET IN FORCE IN PRACTICE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228600" y="1676520"/>
            <a:ext cx="380880" cy="304560"/>
          </a:xfrm>
          <a:prstGeom prst="rect">
            <a:avLst/>
          </a:prstGeom>
          <a:gradFill rotWithShape="0">
            <a:gsLst>
              <a:gs pos="0">
                <a:srgbClr val="ff9933"/>
              </a:gs>
              <a:gs pos="100000">
                <a:srgbClr val="db832b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762120" y="1600200"/>
            <a:ext cx="3047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SOME COMPETITION – NO NEAR TERM PLANS FOR FULL LIBERALISATION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228600" y="2133720"/>
            <a:ext cx="380880" cy="304560"/>
          </a:xfrm>
          <a:prstGeom prst="rect">
            <a:avLst/>
          </a:pr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762120" y="2133720"/>
            <a:ext cx="2743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SOME COMPETITION – ON THE WAY TO FULL LIBERALISATION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228600" y="2590920"/>
            <a:ext cx="380880" cy="304560"/>
          </a:xfrm>
          <a:prstGeom prst="rect">
            <a:avLst/>
          </a:prstGeom>
          <a:gradFill rotWithShape="0">
            <a:gsLst>
              <a:gs pos="0">
                <a:srgbClr val="009900"/>
              </a:gs>
              <a:gs pos="100000">
                <a:srgbClr val="004600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762120" y="2666880"/>
            <a:ext cx="2743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FULLY LIBERALISED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"/>
          <p:cNvSpPr/>
          <p:nvPr/>
        </p:nvSpPr>
        <p:spPr>
          <a:xfrm>
            <a:off x="914400" y="1066680"/>
            <a:ext cx="7189920" cy="4813560"/>
          </a:xfrm>
          <a:prstGeom prst="rect">
            <a:avLst/>
          </a:pr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 flipV="1">
            <a:off x="2865600" y="5090760"/>
            <a:ext cx="1440" cy="493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 flipV="1">
            <a:off x="4084560" y="5090760"/>
            <a:ext cx="1800" cy="493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 flipV="1">
            <a:off x="5302080" y="5090760"/>
            <a:ext cx="1800" cy="493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 flipV="1">
            <a:off x="6519960" y="5090760"/>
            <a:ext cx="1440" cy="493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 flipV="1">
            <a:off x="7738920" y="5090760"/>
            <a:ext cx="1800" cy="493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3481920" y="4194000"/>
            <a:ext cx="4719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Portugal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2057040" y="4876920"/>
            <a:ext cx="4154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Greece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7467120" y="1981080"/>
            <a:ext cx="4154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Finland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7466400" y="1219320"/>
            <a:ext cx="4579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Sweden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4037400" y="4114800"/>
            <a:ext cx="7038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Luxembourg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2971440" y="4572000"/>
            <a:ext cx="3945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France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6934320" y="3276720"/>
            <a:ext cx="5137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Denmark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3504960" y="2971800"/>
            <a:ext cx="2325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Italy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3275640" y="2362320"/>
            <a:ext cx="6829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Netherlands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3123720" y="4343400"/>
            <a:ext cx="3945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Austria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3962520" y="4495680"/>
            <a:ext cx="4575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Belgium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4418640" y="1905120"/>
            <a:ext cx="3243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Spain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2818800" y="2743200"/>
            <a:ext cx="3873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Ireland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7315200" y="3809880"/>
            <a:ext cx="5209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Germany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6781680" y="1752480"/>
            <a:ext cx="1764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1599480" y="5257800"/>
            <a:ext cx="2584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99"/>
                </a:solidFill>
                <a:effectLst/>
                <a:uFillTx/>
                <a:latin typeface="Arial"/>
              </a:rPr>
              <a:t>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2666160" y="5257800"/>
            <a:ext cx="3574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99"/>
                </a:solidFill>
                <a:effectLst/>
                <a:uFillTx/>
                <a:latin typeface="Arial"/>
              </a:rPr>
              <a:t>20%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3918600" y="5238720"/>
            <a:ext cx="3574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99"/>
                </a:solidFill>
                <a:effectLst/>
                <a:uFillTx/>
                <a:latin typeface="Arial"/>
              </a:rPr>
              <a:t>40%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5136480" y="5238720"/>
            <a:ext cx="3574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99"/>
                </a:solidFill>
                <a:effectLst/>
                <a:uFillTx/>
                <a:latin typeface="Arial"/>
              </a:rPr>
              <a:t>60%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6354000" y="5238720"/>
            <a:ext cx="3574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99"/>
                </a:solidFill>
                <a:effectLst/>
                <a:uFillTx/>
                <a:latin typeface="Arial"/>
              </a:rPr>
              <a:t>80%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7526520" y="5238720"/>
            <a:ext cx="4568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99"/>
                </a:solidFill>
                <a:effectLst/>
                <a:uFillTx/>
                <a:latin typeface="Arial"/>
              </a:rPr>
              <a:t>100%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3996720" y="5514840"/>
            <a:ext cx="14475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Market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6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Opening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 rot="16200000">
            <a:off x="457920" y="2976840"/>
            <a:ext cx="17629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Market "Openness"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380880" y="995400"/>
            <a:ext cx="8077320" cy="517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64" name="" descr=""/>
          <p:cNvPicPr/>
          <p:nvPr/>
        </p:nvPicPr>
        <p:blipFill>
          <a:blip r:embed="rId1"/>
          <a:stretch/>
        </p:blipFill>
        <p:spPr>
          <a:xfrm>
            <a:off x="3429000" y="2031840"/>
            <a:ext cx="457200" cy="304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5" name="" descr=""/>
          <p:cNvPicPr/>
          <p:nvPr/>
        </p:nvPicPr>
        <p:blipFill>
          <a:blip r:embed="rId2"/>
          <a:stretch/>
        </p:blipFill>
        <p:spPr>
          <a:xfrm>
            <a:off x="4038480" y="1881360"/>
            <a:ext cx="381240" cy="249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6" name="" descr=""/>
          <p:cNvPicPr/>
          <p:nvPr/>
        </p:nvPicPr>
        <p:blipFill>
          <a:blip r:embed="rId3"/>
          <a:stretch/>
        </p:blipFill>
        <p:spPr>
          <a:xfrm>
            <a:off x="1676520" y="4856040"/>
            <a:ext cx="380880" cy="243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7" name="" descr=""/>
          <p:cNvPicPr/>
          <p:nvPr/>
        </p:nvPicPr>
        <p:blipFill>
          <a:blip r:embed="rId4"/>
          <a:stretch/>
        </p:blipFill>
        <p:spPr>
          <a:xfrm>
            <a:off x="3581280" y="3940200"/>
            <a:ext cx="381240" cy="245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8" name="" descr=""/>
          <p:cNvPicPr/>
          <p:nvPr/>
        </p:nvPicPr>
        <p:blipFill>
          <a:blip r:embed="rId5"/>
          <a:stretch/>
        </p:blipFill>
        <p:spPr>
          <a:xfrm>
            <a:off x="3124080" y="4114800"/>
            <a:ext cx="381240" cy="254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9" name="" descr=""/>
          <p:cNvPicPr/>
          <p:nvPr/>
        </p:nvPicPr>
        <p:blipFill>
          <a:blip r:embed="rId6"/>
          <a:stretch/>
        </p:blipFill>
        <p:spPr>
          <a:xfrm>
            <a:off x="7010280" y="3024360"/>
            <a:ext cx="381240" cy="250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0" name="" descr=""/>
          <p:cNvPicPr/>
          <p:nvPr/>
        </p:nvPicPr>
        <p:blipFill>
          <a:blip r:embed="rId7"/>
          <a:stretch/>
        </p:blipFill>
        <p:spPr>
          <a:xfrm>
            <a:off x="7467480" y="3557520"/>
            <a:ext cx="381240" cy="249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1" name="" descr=""/>
          <p:cNvPicPr/>
          <p:nvPr/>
        </p:nvPicPr>
        <p:blipFill>
          <a:blip r:embed="rId8"/>
          <a:stretch/>
        </p:blipFill>
        <p:spPr>
          <a:xfrm>
            <a:off x="2895480" y="2916360"/>
            <a:ext cx="381240" cy="237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2" name="" descr=""/>
          <p:cNvPicPr/>
          <p:nvPr/>
        </p:nvPicPr>
        <p:blipFill>
          <a:blip r:embed="rId9"/>
          <a:stretch/>
        </p:blipFill>
        <p:spPr>
          <a:xfrm>
            <a:off x="2590920" y="4495680"/>
            <a:ext cx="380880" cy="254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3" name="" descr=""/>
          <p:cNvPicPr/>
          <p:nvPr/>
        </p:nvPicPr>
        <p:blipFill>
          <a:blip r:embed="rId10"/>
          <a:stretch/>
        </p:blipFill>
        <p:spPr>
          <a:xfrm>
            <a:off x="3429000" y="3164040"/>
            <a:ext cx="380880" cy="237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4" name="" descr=""/>
          <p:cNvPicPr/>
          <p:nvPr/>
        </p:nvPicPr>
        <p:blipFill>
          <a:blip r:embed="rId11"/>
          <a:stretch/>
        </p:blipFill>
        <p:spPr>
          <a:xfrm>
            <a:off x="3962520" y="4267080"/>
            <a:ext cx="380880" cy="250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5" name="" descr=""/>
          <p:cNvPicPr/>
          <p:nvPr/>
        </p:nvPicPr>
        <p:blipFill>
          <a:blip r:embed="rId12"/>
          <a:stretch/>
        </p:blipFill>
        <p:spPr>
          <a:xfrm>
            <a:off x="4191120" y="3886200"/>
            <a:ext cx="380880" cy="250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6" name="" descr=""/>
          <p:cNvPicPr/>
          <p:nvPr/>
        </p:nvPicPr>
        <p:blipFill>
          <a:blip r:embed="rId13"/>
          <a:stretch/>
        </p:blipFill>
        <p:spPr>
          <a:xfrm>
            <a:off x="7467480" y="1389240"/>
            <a:ext cx="381240" cy="253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7" name="" descr=""/>
          <p:cNvPicPr/>
          <p:nvPr/>
        </p:nvPicPr>
        <p:blipFill>
          <a:blip r:embed="rId14"/>
          <a:stretch/>
        </p:blipFill>
        <p:spPr>
          <a:xfrm>
            <a:off x="7010280" y="1676520"/>
            <a:ext cx="381240" cy="290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8" name="" descr=""/>
          <p:cNvPicPr/>
          <p:nvPr/>
        </p:nvPicPr>
        <p:blipFill>
          <a:blip r:embed="rId15"/>
          <a:stretch/>
        </p:blipFill>
        <p:spPr>
          <a:xfrm>
            <a:off x="7467480" y="1676520"/>
            <a:ext cx="381240" cy="257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9" name=""/>
          <p:cNvSpPr/>
          <p:nvPr/>
        </p:nvSpPr>
        <p:spPr>
          <a:xfrm>
            <a:off x="1676520" y="5105520"/>
            <a:ext cx="62481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 flipV="1">
            <a:off x="1676520" y="1295280"/>
            <a:ext cx="0" cy="38102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990720" y="533520"/>
            <a:ext cx="70102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82" name="fl00264_" descr=""/>
          <p:cNvPicPr/>
          <p:nvPr/>
        </p:nvPicPr>
        <p:blipFill>
          <a:blip r:embed="rId16"/>
          <a:stretch/>
        </p:blipFill>
        <p:spPr>
          <a:xfrm>
            <a:off x="1295280" y="4876920"/>
            <a:ext cx="381240" cy="226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3" name=""/>
          <p:cNvSpPr/>
          <p:nvPr/>
        </p:nvSpPr>
        <p:spPr>
          <a:xfrm>
            <a:off x="762120" y="4648320"/>
            <a:ext cx="838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Switzerland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1263600" y="228600"/>
            <a:ext cx="63964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it-IT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Electricity Liberalisation – Actual?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85" name="fl00318_" descr=""/>
          <p:cNvPicPr/>
          <p:nvPr/>
        </p:nvPicPr>
        <p:blipFill>
          <a:blip r:embed="rId17"/>
          <a:stretch/>
        </p:blipFill>
        <p:spPr>
          <a:xfrm>
            <a:off x="7010280" y="1371600"/>
            <a:ext cx="381240" cy="263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6" name=""/>
          <p:cNvSpPr/>
          <p:nvPr/>
        </p:nvSpPr>
        <p:spPr>
          <a:xfrm>
            <a:off x="6934680" y="1219320"/>
            <a:ext cx="4294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Norway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1905120" y="-360"/>
            <a:ext cx="8308800" cy="901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Gas</a:t>
            </a: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</a:t>
            </a:r>
            <a:r>
              <a:rPr b="1" lang="en-GB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Liberalisation Summary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8" name=""/>
          <p:cNvSpPr/>
          <p:nvPr/>
        </p:nvSpPr>
        <p:spPr>
          <a:xfrm>
            <a:off x="1254240" y="1333440"/>
            <a:ext cx="7304040" cy="647640"/>
          </a:xfrm>
          <a:custGeom>
            <a:avLst/>
            <a:gdLst>
              <a:gd name="textAreaLeft" fmla="*/ 0 w 7304040"/>
              <a:gd name="textAreaRight" fmla="*/ 7304400 w 7304040"/>
              <a:gd name="textAreaTop" fmla="*/ 0 h 647640"/>
              <a:gd name="textAreaBottom" fmla="*/ 648000 h 64764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gradFill rotWithShape="0">
            <a:gsLst>
              <a:gs pos="0">
                <a:srgbClr val="4b73d5"/>
              </a:gs>
              <a:gs pos="100000">
                <a:srgbClr val="223562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Full liberalisation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281160" y="1420200"/>
            <a:ext cx="1995840" cy="41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Competition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7238880" y="3123000"/>
            <a:ext cx="11811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91" name=""/>
          <p:cNvGraphicFramePr/>
          <p:nvPr/>
        </p:nvGraphicFramePr>
        <p:xfrm>
          <a:off x="609480" y="2514600"/>
          <a:ext cx="7667640" cy="3352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9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2514600"/>
                    <a:ext cx="7667640" cy="3352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2000-12-07T06:40:11Z</dcterms:created>
  <dc:creator>shaider</dc:creator>
  <dc:description/>
  <dc:language>en-US</dc:language>
  <cp:lastModifiedBy>khanks</cp:lastModifiedBy>
  <dcterms:modified xsi:type="dcterms:W3CDTF">2000-12-12T13:25:53Z</dcterms:modified>
  <cp:revision>9</cp:revision>
  <dc:subject/>
  <dc:title>PowerPoint Presentation</dc:title>
</cp:coreProperties>
</file>