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57CBEA60-E0E7-4499-9A16-A2CCE0688511}"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3B3E7DC-AB7F-4402-8455-6EDBE1E8FEA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 name="" descr=""/>
          <p:cNvPicPr/>
          <p:nvPr/>
        </p:nvPicPr>
        <p:blipFill>
          <a:blip r:embed="rId1"/>
          <a:stretch/>
        </p:blipFill>
        <p:spPr>
          <a:xfrm>
            <a:off x="-304920" y="-228600"/>
            <a:ext cx="9753840" cy="7315200"/>
          </a:xfrm>
          <a:prstGeom prst="rect">
            <a:avLst/>
          </a:prstGeom>
          <a:noFill/>
          <a:ln w="0">
            <a:noFill/>
          </a:ln>
        </p:spPr>
      </p:pic>
      <p:sp>
        <p:nvSpPr>
          <p:cNvPr id="6" name=""/>
          <p:cNvSpPr/>
          <p:nvPr/>
        </p:nvSpPr>
        <p:spPr>
          <a:xfrm>
            <a:off x="6019920" y="2438280"/>
            <a:ext cx="3124080" cy="119124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This is the look that we would like all the pages to have.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 name="" descr=""/>
          <p:cNvPicPr/>
          <p:nvPr/>
        </p:nvPicPr>
        <p:blipFill>
          <a:blip r:embed="rId1"/>
          <a:stretch/>
        </p:blipFill>
        <p:spPr>
          <a:xfrm>
            <a:off x="-304920" y="-228600"/>
            <a:ext cx="9753840" cy="7315200"/>
          </a:xfrm>
          <a:prstGeom prst="rect">
            <a:avLst/>
          </a:prstGeom>
          <a:noFill/>
          <a:ln w="0">
            <a:noFill/>
          </a:ln>
        </p:spPr>
      </p:pic>
      <p:sp>
        <p:nvSpPr>
          <p:cNvPr id="8" name=""/>
          <p:cNvSpPr/>
          <p:nvPr/>
        </p:nvSpPr>
        <p:spPr>
          <a:xfrm>
            <a:off x="0" y="1752480"/>
            <a:ext cx="21337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 name=""/>
          <p:cNvSpPr/>
          <p:nvPr/>
        </p:nvSpPr>
        <p:spPr>
          <a:xfrm>
            <a:off x="0" y="1600200"/>
            <a:ext cx="2209680" cy="380808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EnronOnline invites you to take part in </a:t>
            </a:r>
            <a:endParaRPr b="0" lang="en-US" sz="2400" strike="noStrike" u="none">
              <a:solidFill>
                <a:srgbClr val="000000"/>
              </a:solidFill>
              <a:effectLst/>
              <a:uFillTx/>
              <a:latin typeface="Times New Roman"/>
            </a:endParaRPr>
          </a:p>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EnronOnline Games</a:t>
            </a:r>
            <a:endParaRPr b="0" lang="en-US" sz="2400" strike="noStrike" u="none">
              <a:solidFill>
                <a:srgbClr val="000000"/>
              </a:solidFill>
              <a:effectLst/>
              <a:uFillTx/>
              <a:latin typeface="Times New Roman"/>
            </a:endParaRPr>
          </a:p>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for the chance to win some great </a:t>
            </a:r>
            <a:r>
              <a:rPr b="0" lang="en-US" sz="2400" strike="noStrike" u="sng">
                <a:solidFill>
                  <a:srgbClr val="000000"/>
                </a:solidFill>
                <a:effectLst/>
                <a:uFillTx/>
                <a:latin typeface="Times New Roman"/>
              </a:rPr>
              <a:t>prizes</a:t>
            </a:r>
            <a:r>
              <a:rPr b="0" lang="en-US" sz="2400" strike="noStrike" u="none">
                <a:solidFill>
                  <a:srgbClr val="000000"/>
                </a:solidFill>
                <a:effectLst/>
                <a:uFillTx/>
                <a:latin typeface="Times New Roman"/>
              </a:rPr>
              <a:t> </a:t>
            </a:r>
            <a:r>
              <a:rPr b="0" lang="en-US" sz="1000" strike="noStrike" u="none">
                <a:solidFill>
                  <a:srgbClr val="000000"/>
                </a:solidFill>
                <a:effectLst/>
                <a:uFillTx/>
                <a:latin typeface="Times New Roman"/>
              </a:rPr>
              <a:t>(link to prizes).</a:t>
            </a:r>
            <a:endParaRPr b="0" lang="en-US" sz="1000" strike="noStrike" u="none">
              <a:solidFill>
                <a:srgbClr val="000000"/>
              </a:solidFill>
              <a:effectLst/>
              <a:uFillTx/>
              <a:latin typeface="Times New Roman"/>
            </a:endParaRPr>
          </a:p>
        </p:txBody>
      </p:sp>
      <p:sp>
        <p:nvSpPr>
          <p:cNvPr id="10" name=""/>
          <p:cNvSpPr txBox="1"/>
          <p:nvPr/>
        </p:nvSpPr>
        <p:spPr>
          <a:xfrm>
            <a:off x="2362320" y="1295280"/>
            <a:ext cx="4000320" cy="4287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pc="3" strike="noStrike" u="none">
                <a:ln w="9360">
                  <a:solidFill>
                    <a:srgbClr val="000000"/>
                  </a:solidFill>
                  <a:miter/>
                </a:ln>
                <a:solidFill>
                  <a:srgbClr val="ffffff"/>
                </a:solidFill>
                <a:effectLst>
                  <a:outerShdw dist="17819" dir="2700000" blurRad="0" rotWithShape="0">
                    <a:srgbClr val="808080"/>
                  </a:outerShdw>
                </a:effectLst>
                <a:uFillTx/>
                <a:latin typeface="Arial Black"/>
              </a:rPr>
              <a:t>The EnronOnline Games</a:t>
            </a:r>
            <a:endParaRPr b="0" i="1" lang="en-US" sz="2400" spc="3" strike="noStrike" u="none">
              <a:ln w="9360">
                <a:solidFill>
                  <a:srgbClr val="000000"/>
                </a:solidFill>
                <a:miter/>
              </a:ln>
              <a:solidFill>
                <a:srgbClr val="ffffff"/>
              </a:solidFill>
              <a:effectLst>
                <a:outerShdw dist="17819" dir="2700000" blurRad="0" rotWithShape="0">
                  <a:srgbClr val="808080"/>
                </a:outerShdw>
              </a:effectLst>
              <a:uFillTx/>
              <a:latin typeface="Arial Black"/>
              <a:ea typeface="Arial Black"/>
            </a:endParaRPr>
          </a:p>
        </p:txBody>
      </p:sp>
      <p:sp>
        <p:nvSpPr>
          <p:cNvPr id="11" name=""/>
          <p:cNvSpPr/>
          <p:nvPr/>
        </p:nvSpPr>
        <p:spPr>
          <a:xfrm>
            <a:off x="6934320" y="1752480"/>
            <a:ext cx="2209680" cy="30200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For further details and free registration please select your country of residence in the drop down box below.</a:t>
            </a:r>
            <a:endParaRPr b="0" lang="en-US" sz="2400" strike="noStrike" u="none">
              <a:solidFill>
                <a:srgbClr val="000000"/>
              </a:solidFill>
              <a:effectLst/>
              <a:uFillTx/>
              <a:latin typeface="Times New Roman"/>
            </a:endParaRPr>
          </a:p>
        </p:txBody>
      </p:sp>
      <p:sp>
        <p:nvSpPr>
          <p:cNvPr id="12" name=""/>
          <p:cNvSpPr/>
          <p:nvPr/>
        </p:nvSpPr>
        <p:spPr>
          <a:xfrm>
            <a:off x="7010280" y="5181480"/>
            <a:ext cx="1905120" cy="30492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of Residence</a:t>
            </a:r>
            <a:endParaRPr b="0" lang="en-US" sz="1200" strike="noStrike" u="none">
              <a:solidFill>
                <a:srgbClr val="000000"/>
              </a:solidFill>
              <a:effectLst/>
              <a:uFillTx/>
              <a:latin typeface="Times New Roman"/>
            </a:endParaRPr>
          </a:p>
        </p:txBody>
      </p:sp>
      <p:sp>
        <p:nvSpPr>
          <p:cNvPr id="13" name=""/>
          <p:cNvSpPr/>
          <p:nvPr/>
        </p:nvSpPr>
        <p:spPr>
          <a:xfrm>
            <a:off x="-228600" y="6019920"/>
            <a:ext cx="9372600" cy="63108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Disclaimers: This Game is only available to residents of ______________________________________________________________. Furthermore, due to the operation of law in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Japan, we will be unable to award prizes whose value exceeds 100,000 Yen to Japanese residents.</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The EnronOnline Games is not affiliated with or endorsed by any party other than EnronOnline, LLC and Internet Sports Network, Inc.</a:t>
            </a:r>
            <a:endParaRPr b="0" lang="en-US" sz="1000" strike="noStrike" u="none">
              <a:solidFill>
                <a:srgbClr val="000000"/>
              </a:solidFill>
              <a:effectLst/>
              <a:uFillTx/>
              <a:latin typeface="Times New Roman"/>
            </a:endParaRPr>
          </a:p>
        </p:txBody>
      </p:sp>
      <p:sp>
        <p:nvSpPr>
          <p:cNvPr id="14" name=""/>
          <p:cNvSpPr/>
          <p:nvPr/>
        </p:nvSpPr>
        <p:spPr>
          <a:xfrm>
            <a:off x="3352680" y="5486400"/>
            <a:ext cx="175284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If the events are not scrolling then </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5" name="" descr=""/>
          <p:cNvPicPr/>
          <p:nvPr/>
        </p:nvPicPr>
        <p:blipFill>
          <a:blip r:embed="rId1"/>
          <a:stretch/>
        </p:blipFill>
        <p:spPr>
          <a:xfrm>
            <a:off x="-304920" y="0"/>
            <a:ext cx="9753840" cy="7315200"/>
          </a:xfrm>
          <a:prstGeom prst="rect">
            <a:avLst/>
          </a:prstGeom>
          <a:noFill/>
          <a:ln w="0">
            <a:noFill/>
          </a:ln>
        </p:spPr>
      </p:pic>
      <p:sp>
        <p:nvSpPr>
          <p:cNvPr id="16" name=""/>
          <p:cNvSpPr txBox="1"/>
          <p:nvPr/>
        </p:nvSpPr>
        <p:spPr>
          <a:xfrm>
            <a:off x="2362320" y="1600200"/>
            <a:ext cx="4000320" cy="4287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pc="3" strike="noStrike" u="none">
                <a:ln w="9360">
                  <a:solidFill>
                    <a:srgbClr val="000000"/>
                  </a:solidFill>
                  <a:miter/>
                </a:ln>
                <a:solidFill>
                  <a:srgbClr val="ffffff"/>
                </a:solidFill>
                <a:effectLst>
                  <a:outerShdw dist="17819" dir="2700000" blurRad="0" rotWithShape="0">
                    <a:srgbClr val="808080"/>
                  </a:outerShdw>
                </a:effectLst>
                <a:uFillTx/>
                <a:latin typeface="Arial Black"/>
              </a:rPr>
              <a:t>The EnronOnline Games</a:t>
            </a:r>
            <a:endParaRPr b="0" i="1" lang="en-US" sz="2400" spc="3" strike="noStrike" u="none">
              <a:ln w="9360">
                <a:solidFill>
                  <a:srgbClr val="000000"/>
                </a:solidFill>
                <a:miter/>
              </a:ln>
              <a:solidFill>
                <a:srgbClr val="ffffff"/>
              </a:solidFill>
              <a:effectLst>
                <a:outerShdw dist="17819" dir="2700000" blurRad="0" rotWithShape="0">
                  <a:srgbClr val="808080"/>
                </a:outerShdw>
              </a:effectLst>
              <a:uFillTx/>
              <a:latin typeface="Arial Black"/>
              <a:ea typeface="Arial Black"/>
            </a:endParaRPr>
          </a:p>
        </p:txBody>
      </p:sp>
      <p:sp>
        <p:nvSpPr>
          <p:cNvPr id="17" name=""/>
          <p:cNvSpPr/>
          <p:nvPr/>
        </p:nvSpPr>
        <p:spPr>
          <a:xfrm>
            <a:off x="2362320" y="3429000"/>
            <a:ext cx="4267080" cy="1905120"/>
          </a:xfrm>
          <a:prstGeom prst="rect">
            <a:avLst/>
          </a:prstGeom>
          <a:solidFill>
            <a:srgbClr val="ff0000"/>
          </a:solidFill>
          <a:ln w="0">
            <a:noFill/>
          </a:ln>
        </p:spPr>
        <p:style>
          <a:lnRef idx="0"/>
          <a:fillRef idx="0"/>
          <a:effectRef idx="0"/>
          <a:fontRef idx="minor"/>
        </p:style>
        <p:txBody>
          <a:bodyPr lIns="90000" rIns="90000" tIns="46800" bIns="46800" anchor="t">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We regret that due to regulatory issues The EnronOnline Games  can not be extended to your country of residence.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8" name="" descr=""/>
          <p:cNvPicPr/>
          <p:nvPr/>
        </p:nvPicPr>
        <p:blipFill>
          <a:blip r:embed="rId1"/>
          <a:stretch/>
        </p:blipFill>
        <p:spPr>
          <a:xfrm>
            <a:off x="-304920" y="-228600"/>
            <a:ext cx="9753840" cy="7315200"/>
          </a:xfrm>
          <a:prstGeom prst="rect">
            <a:avLst/>
          </a:prstGeom>
          <a:noFill/>
          <a:ln w="0">
            <a:noFill/>
          </a:ln>
        </p:spPr>
      </p:pic>
      <p:sp>
        <p:nvSpPr>
          <p:cNvPr id="19" name=""/>
          <p:cNvSpPr txBox="1"/>
          <p:nvPr/>
        </p:nvSpPr>
        <p:spPr>
          <a:xfrm>
            <a:off x="2362320" y="1828800"/>
            <a:ext cx="4000320" cy="4287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pc="3" strike="noStrike" u="none">
                <a:ln w="9360">
                  <a:solidFill>
                    <a:srgbClr val="000000"/>
                  </a:solidFill>
                  <a:miter/>
                </a:ln>
                <a:solidFill>
                  <a:srgbClr val="ffffff"/>
                </a:solidFill>
                <a:effectLst>
                  <a:outerShdw dist="17819" dir="2700000" blurRad="0" rotWithShape="0">
                    <a:srgbClr val="808080"/>
                  </a:outerShdw>
                </a:effectLst>
                <a:uFillTx/>
                <a:latin typeface="Arial Black"/>
              </a:rPr>
              <a:t>The EnronOnline Games</a:t>
            </a:r>
            <a:endParaRPr b="0" i="1" lang="en-US" sz="2400" spc="3" strike="noStrike" u="none">
              <a:ln w="9360">
                <a:solidFill>
                  <a:srgbClr val="000000"/>
                </a:solidFill>
                <a:miter/>
              </a:ln>
              <a:solidFill>
                <a:srgbClr val="ffffff"/>
              </a:solidFill>
              <a:effectLst>
                <a:outerShdw dist="17819" dir="2700000" blurRad="0" rotWithShape="0">
                  <a:srgbClr val="808080"/>
                </a:outerShdw>
              </a:effectLst>
              <a:uFillTx/>
              <a:latin typeface="Arial Black"/>
              <a:ea typeface="Arial Black"/>
            </a:endParaRPr>
          </a:p>
        </p:txBody>
      </p:sp>
      <p:sp>
        <p:nvSpPr>
          <p:cNvPr id="20" name=""/>
          <p:cNvSpPr/>
          <p:nvPr/>
        </p:nvSpPr>
        <p:spPr>
          <a:xfrm>
            <a:off x="1447920" y="5181480"/>
            <a:ext cx="320040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Note: password should not be the same as your EnronOnline pasword. </a:t>
            </a:r>
            <a:endParaRPr b="0" lang="en-US" sz="1000" strike="noStrike" u="none">
              <a:solidFill>
                <a:srgbClr val="000000"/>
              </a:solidFill>
              <a:effectLst/>
              <a:uFillTx/>
              <a:latin typeface="Times New Roman"/>
            </a:endParaRPr>
          </a:p>
        </p:txBody>
      </p:sp>
      <p:sp>
        <p:nvSpPr>
          <p:cNvPr id="21" name=""/>
          <p:cNvSpPr/>
          <p:nvPr/>
        </p:nvSpPr>
        <p:spPr>
          <a:xfrm>
            <a:off x="6019920" y="4191120"/>
            <a:ext cx="289548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Need to insert disclaimer re country of residence  (should be similar to front page)</a:t>
            </a:r>
            <a:endParaRPr b="0" lang="en-US" sz="1200" strike="noStrike" u="none">
              <a:solidFill>
                <a:srgbClr val="000000"/>
              </a:solidFill>
              <a:effectLst/>
              <a:uFillTx/>
              <a:latin typeface="Times New Roman"/>
            </a:endParaRPr>
          </a:p>
        </p:txBody>
      </p:sp>
      <p:sp>
        <p:nvSpPr>
          <p:cNvPr id="22" name=""/>
          <p:cNvSpPr/>
          <p:nvPr/>
        </p:nvSpPr>
        <p:spPr>
          <a:xfrm>
            <a:off x="0" y="4114800"/>
            <a:ext cx="24382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Change “Full Rules” to “Official Rules”. </a:t>
            </a:r>
            <a:endParaRPr b="0" lang="en-US" sz="1000" strike="noStrike" u="none">
              <a:solidFill>
                <a:srgbClr val="000000"/>
              </a:solidFill>
              <a:effectLst/>
              <a:uFillTx/>
              <a:latin typeface="Times New Roman"/>
            </a:endParaRPr>
          </a:p>
        </p:txBody>
      </p:sp>
      <p:sp>
        <p:nvSpPr>
          <p:cNvPr id="23" name=""/>
          <p:cNvSpPr/>
          <p:nvPr/>
        </p:nvSpPr>
        <p:spPr>
          <a:xfrm>
            <a:off x="6095880" y="4724280"/>
            <a:ext cx="3048120" cy="23187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Also need to display this language on this page:</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"In the course of your registration for the game, you are required to provide, or Enron may otherwise obtain, personal information about you.  By registering for this game, you expressly consent to Enron using this information to assess the function and performance of the game and to administer the game and the prizing.  Any information which you provide or which Enron otherwise obtains will be used solely by Enron and will not be sold or made available to third parties, with the exception of the third parties providing data processing, hosting or similar services to Enron, including, but not limited to, Internet Sports Network, Inc."</a:t>
            </a:r>
            <a:endParaRPr b="0" lang="en-US" sz="900" strike="noStrike" u="none">
              <a:solidFill>
                <a:srgbClr val="000000"/>
              </a:solidFill>
              <a:effectLst/>
              <a:uFillTx/>
              <a:latin typeface="Times New Roman"/>
            </a:endParaRPr>
          </a:p>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4" name="" descr=""/>
          <p:cNvPicPr/>
          <p:nvPr/>
        </p:nvPicPr>
        <p:blipFill>
          <a:blip r:embed="rId1"/>
          <a:stretch/>
        </p:blipFill>
        <p:spPr>
          <a:xfrm>
            <a:off x="-304920" y="-228600"/>
            <a:ext cx="9753840" cy="7315200"/>
          </a:xfrm>
          <a:prstGeom prst="rect">
            <a:avLst/>
          </a:prstGeom>
          <a:noFill/>
          <a:ln w="0">
            <a:noFill/>
          </a:ln>
        </p:spPr>
      </p:pic>
      <p:sp>
        <p:nvSpPr>
          <p:cNvPr id="25" name=""/>
          <p:cNvSpPr txBox="1"/>
          <p:nvPr/>
        </p:nvSpPr>
        <p:spPr>
          <a:xfrm>
            <a:off x="2438280" y="1828800"/>
            <a:ext cx="4000680" cy="42876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pc="3" strike="noStrike" u="none">
                <a:ln w="9360">
                  <a:solidFill>
                    <a:srgbClr val="000000"/>
                  </a:solidFill>
                  <a:miter/>
                </a:ln>
                <a:solidFill>
                  <a:srgbClr val="ffffff"/>
                </a:solidFill>
                <a:effectLst>
                  <a:outerShdw dist="17819" dir="2700000" blurRad="0" rotWithShape="0">
                    <a:srgbClr val="808080"/>
                  </a:outerShdw>
                </a:effectLst>
                <a:uFillTx/>
                <a:latin typeface="Arial Black"/>
              </a:rPr>
              <a:t>The EnronOnline Games</a:t>
            </a:r>
            <a:endParaRPr b="0" i="1" lang="en-US" sz="2400" spc="3" strike="noStrike" u="none">
              <a:ln w="9360">
                <a:solidFill>
                  <a:srgbClr val="000000"/>
                </a:solidFill>
                <a:miter/>
              </a:ln>
              <a:solidFill>
                <a:srgbClr val="ffffff"/>
              </a:solidFill>
              <a:effectLst>
                <a:outerShdw dist="17819" dir="2700000" blurRad="0" rotWithShape="0">
                  <a:srgbClr val="808080"/>
                </a:outerShdw>
              </a:effectLst>
              <a:uFillTx/>
              <a:latin typeface="Arial Black"/>
              <a:ea typeface="Arial Black"/>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271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2000-08-24T18:03:08Z</dcterms:created>
  <dc:creator>Victor R Browner</dc:creator>
  <dc:description/>
  <dc:language>en-US</dc:language>
  <cp:lastModifiedBy>Victor R Browner</cp:lastModifiedBy>
  <dcterms:modified xsi:type="dcterms:W3CDTF">2000-08-25T17:26:19Z</dcterms:modified>
  <cp:revision>13</cp:revision>
  <dc:subject/>
  <dc:title>No Slide Title</dc:title>
</cp:coreProperties>
</file>