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62B975-FDEB-42FE-8DCB-9F4BCF65591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F38A47-EBBC-4F60-A543-9120B5F762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693960" y="2055960"/>
          <a:ext cx="1752840" cy="3958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93960" y="2055960"/>
                    <a:ext cx="1752840" cy="395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2000-04-26T18:14:04Z</dcterms:created>
  <dc:creator>Yvette G Connevey</dc:creator>
  <dc:description/>
  <dc:language>en-US</dc:language>
  <cp:lastModifiedBy>Yvette G Connevey</cp:lastModifiedBy>
  <cp:lastPrinted>2000-04-26T18:23:15Z</cp:lastPrinted>
  <dcterms:modified xsi:type="dcterms:W3CDTF">2000-04-26T18:26:19Z</dcterms:modified>
  <cp:revision>3</cp:revision>
  <dc:subject/>
  <dc:title>Texas Region</dc:title>
</cp:coreProperties>
</file>