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549D58-C1BE-4317-A812-0F45E8D6E86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3A6D12-405C-4F67-8132-793F7CA0CB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685800" y="6264360"/>
            <a:ext cx="1905120" cy="423720"/>
            <a:chOff x="685800" y="6264360"/>
            <a:chExt cx="1905120" cy="423720"/>
          </a:xfrm>
        </p:grpSpPr>
        <p:graphicFrame>
          <p:nvGraphicFramePr>
            <p:cNvPr id="3" name=""/>
            <p:cNvGraphicFramePr/>
            <p:nvPr/>
          </p:nvGraphicFramePr>
          <p:xfrm>
            <a:off x="685800" y="6264360"/>
            <a:ext cx="1905120" cy="42372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4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685800" y="6264360"/>
                      <a:ext cx="1905120" cy="4237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" name="PlaceHolder 3"/>
            <p:cNvSpPr>
              <a:spLocks noGrp="1"/>
            </p:cNvSpPr>
            <p:nvPr>
              <p:ph type="dt" idx="1"/>
            </p:nvPr>
          </p:nvSpPr>
          <p:spPr>
            <a:xfrm>
              <a:off x="685800" y="6264360"/>
              <a:ext cx="1905120" cy="42372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indent="0">
                <a:buNone/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61722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B57AE3-0C19-48B8-A6FB-4C17FF814CE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4"/>
          <a:stretch/>
        </p:blipFill>
        <p:spPr>
          <a:xfrm>
            <a:off x="769608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Marketing Coverage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customer will have an account manager.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Deals/Customers will be segmented by customer interaction and product needs.  The segments are: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segment will have a team lead or “coordinator” responsible for product development and uniformity and achieving 2001 segment goals.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power and gas product slate for efficient coverage.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TEXAS Gas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535040" y="1676520"/>
          <a:ext cx="5769000" cy="4186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5040" y="1676520"/>
                    <a:ext cx="5769000" cy="418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TEXAS Marketing Segment Responsibilities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62120" y="2538360"/>
          <a:ext cx="7696080" cy="269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538360"/>
                    <a:ext cx="7696080" cy="26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Transactional Coverage &amp; Logistics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084400" y="2209680"/>
          <a:ext cx="4973760" cy="365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84400" y="2209680"/>
                    <a:ext cx="4973760" cy="36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2000-12-11T21:28:06Z</dcterms:created>
  <dc:creator>jstewart</dc:creator>
  <dc:description/>
  <dc:language>en-US</dc:language>
  <cp:lastModifiedBy>bsukaly</cp:lastModifiedBy>
  <cp:lastPrinted>2001-01-10T16:32:55Z</cp:lastPrinted>
  <dcterms:modified xsi:type="dcterms:W3CDTF">2001-02-12T19:59:52Z</dcterms:modified>
  <cp:revision>84</cp:revision>
  <dc:subject/>
  <dc:title>Portfolio Objective</dc:title>
</cp:coreProperties>
</file>