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7BC9133-4D0B-4AC1-8899-39B1BC30C130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517EF8FD-77F8-471D-A9BF-5376CAA1FBD7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"/>
          <p:cNvSpPr/>
          <p:nvPr/>
        </p:nvSpPr>
        <p:spPr>
          <a:xfrm>
            <a:off x="1146240" y="771480"/>
            <a:ext cx="9144000" cy="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2206440" y="380880"/>
            <a:ext cx="4667760" cy="1374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Wharton Risk Management and Decision Processes Center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Advisory Committee Meeting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December 7, 2001, 8:30 am – 4:30 pm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Terrace Room, Logan Hall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249 South 36th Street . Philadelphia . PA . 19104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1146240" y="771480"/>
            <a:ext cx="9144000" cy="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8" name="map0310" descr=""/>
          <p:cNvPicPr/>
          <p:nvPr/>
        </p:nvPicPr>
        <p:blipFill>
          <a:blip r:embed="rId1"/>
          <a:stretch/>
        </p:blipFill>
        <p:spPr>
          <a:xfrm>
            <a:off x="2133720" y="1676520"/>
            <a:ext cx="4991040" cy="3932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9" name=""/>
          <p:cNvSpPr/>
          <p:nvPr/>
        </p:nvSpPr>
        <p:spPr>
          <a:xfrm>
            <a:off x="907560" y="5943600"/>
            <a:ext cx="72367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Contact:  Tara Marie Newman,  Phoen: 215-898-5688, Fax: 215-573-2130  Email: tmnewman@wharton.upenn.edu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2001-11-20T14:08:11Z</dcterms:created>
  <dc:creator>fangf</dc:creator>
  <dc:description/>
  <dc:language>en-US</dc:language>
  <cp:lastModifiedBy>fangf</cp:lastModifiedBy>
  <dcterms:modified xsi:type="dcterms:W3CDTF">2001-11-20T14:08:40Z</dcterms:modified>
  <cp:revision>1</cp:revision>
  <dc:subject/>
  <dc:title>PowerPoint Presentation</dc:title>
</cp:coreProperties>
</file>