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2BD552-E82F-4656-A71E-EA92AE14ACE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F26EEB-1DDC-4E47-8B1A-B96A70A845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A21124-E8DE-4064-81C7-39F82319A6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3C32FD-E6EE-49DC-A33F-1903D7FF339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1 - Terminate “with Cause”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employment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stock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B.O.D.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lose the “cause” argument ($?)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lose the FMV arbitration ($6MM)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require writedown ($32MM) to justify “0”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hostile witness re: Holdback amount ($3MM)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issues re: Sterling litigation ($1MM)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disclosure/exposure of ENA merchant investment strategies, etc… w/ A.A. ($$$???)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litigation ($500K)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812960" y="6289560"/>
            <a:ext cx="5129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potential cost/exposure &gt; $40MM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1 - Decision Matrix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962520" y="1981080"/>
            <a:ext cx="99036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971800" y="3200400"/>
            <a:ext cx="9907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952880" y="3200400"/>
            <a:ext cx="9907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886200" y="6019920"/>
            <a:ext cx="9907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902040" y="5322960"/>
            <a:ext cx="9907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62320" y="4419720"/>
            <a:ext cx="9903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914400" y="4419720"/>
            <a:ext cx="9907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947040" y="1992240"/>
            <a:ext cx="690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Fire w/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419720" y="25909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3962520" y="35053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19720" y="35053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36200" y="2666880"/>
            <a:ext cx="2026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Lititgation re: “Cause”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26240" y="3352680"/>
            <a:ext cx="58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106960" y="3352680"/>
            <a:ext cx="68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2133720" y="342900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1371240" y="3429000"/>
            <a:ext cx="76212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133720" y="3429000"/>
            <a:ext cx="76176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10560" y="3110040"/>
            <a:ext cx="1211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02160" y="4481640"/>
            <a:ext cx="878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Don’t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365920" y="4419720"/>
            <a:ext cx="878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886920" y="5334120"/>
            <a:ext cx="968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Wins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 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12400" y="6095880"/>
            <a:ext cx="1120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Loses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467480" y="4114800"/>
            <a:ext cx="9907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188040" y="4103640"/>
            <a:ext cx="9907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943600" y="35053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6476760" y="3505320"/>
            <a:ext cx="68580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62920" y="3505320"/>
            <a:ext cx="83808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387840" y="3186000"/>
            <a:ext cx="1008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JB 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173280" y="4114800"/>
            <a:ext cx="794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468560" y="4191120"/>
            <a:ext cx="794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Don’t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477120" y="472428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743200" y="50292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02160" y="5065560"/>
            <a:ext cx="152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Dissident director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Minority shareholder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379280" y="4761000"/>
            <a:ext cx="152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Adversarial B.O.D.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Minority shareholder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959560" y="3846600"/>
            <a:ext cx="126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$500K legal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727160" y="3809880"/>
            <a:ext cx="148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$500K legal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JB damages $??MM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2743200" y="5638320"/>
            <a:ext cx="11430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743200" y="5943600"/>
            <a:ext cx="114300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 flipV="1">
            <a:off x="4876560" y="5638320"/>
            <a:ext cx="1600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4876560" y="5943600"/>
            <a:ext cx="160020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565440" y="4964040"/>
            <a:ext cx="1631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Baseball Arbitration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2 - Settlement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employment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stock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B.O.D.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avoids adverse publicity/issues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JB “saves face”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JB preserves upside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contingent compensation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“Phantom Equity”?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up-front to JB ($$??)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consultant  w/ tight controls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continued interaction via contingent compensation, etc...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unknown liabilities???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Mechanics of Settlement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 $ limits/authorization from ENA Chair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Private meeting (off-site) w/ witness (Donahue/Warner?)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the data supporting “for Cause” argument as leverage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willful misconduct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negligence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refusal to perform duties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threaten to pull ENA funding (bankruptcy)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reassign to “never never land”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employee mutiny/mass exodus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2000-05-12T16:11:58Z</dcterms:created>
  <dc:creator>Randy Maffett</dc:creator>
  <dc:description/>
  <dc:language>en-US</dc:language>
  <cp:lastModifiedBy>Randy Maffett</cp:lastModifiedBy>
  <dcterms:modified xsi:type="dcterms:W3CDTF">2000-05-12T17:01:36Z</dcterms:modified>
  <cp:revision>13</cp:revision>
  <dc:subject/>
  <dc:title>Option 1 - Terminate “with Cause”</dc:title>
</cp:coreProperties>
</file>