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4D5699-710A-4039-9334-E9097FBABAD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E876CD-EBC2-468C-91DB-E88FD1FC50C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9C93DEC9-04CA-4DCD-BCEB-5987105F3FA9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66840" y="349200"/>
            <a:ext cx="6572160" cy="81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1600"/>
            </a:b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br>
              <a:rPr sz="1600"/>
            </a:b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841400" y="1701360"/>
            <a:ext cx="6150240" cy="515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Company Name - Speaker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EGS-1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Project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EGS-2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24AA84D-DBEC-4E35-9EE3-99B3B46B21D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2001-11-02T14:06:57Z</dcterms:modified>
  <cp:revision>184</cp:revision>
  <dc:subject/>
  <dc:title>Transwestern Pipeline Company   System Map</dc:title>
</cp:coreProperties>
</file>