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2344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F050BA9-F4F5-42ED-A6B2-C46E4F3052A3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FB237D7-65E6-4681-A526-8EC450999772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2317680" y="6583320"/>
            <a:ext cx="450864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 2002 Plan Review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sldNum" idx="1"/>
          </p:nvPr>
        </p:nvSpPr>
        <p:spPr>
          <a:xfrm>
            <a:off x="8022960" y="6590880"/>
            <a:ext cx="927000" cy="266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200" strike="noStrike" u="none">
                <a:solidFill>
                  <a:srgbClr val="777777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EGS - </a:t>
            </a:r>
            <a:fld id="{7DC563B8-DB85-4559-B651-FF32AA3126AB}" type="slidenum">
              <a:rPr b="1" lang="en-US" sz="12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COMPANY NAME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PLAN REVIEW</a:t>
            </a:r>
            <a:br>
              <a:rPr sz="2800"/>
            </a:br>
            <a:br>
              <a:rPr sz="2800"/>
            </a:br>
            <a:br>
              <a:rPr sz="28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November 8, 2001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266840" y="349200"/>
            <a:ext cx="6572160" cy="81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16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COMPANY NAME</a:t>
            </a:r>
            <a:br>
              <a:rPr sz="1600"/>
            </a:br>
            <a:br>
              <a:rPr sz="16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Table of Contents</a:t>
            </a:r>
            <a:br>
              <a:rPr sz="1600"/>
            </a:b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1841400" y="1701360"/>
            <a:ext cx="6150240" cy="5156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Company Name - Speaker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EGS-1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Project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EGS-2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Regulatory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B898119-6535-48E4-935F-6FE5EDEFD2D5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4135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1995-06-17T21:01:02Z</dcterms:created>
  <dc:creator>ET&amp;S LAN Support</dc:creator>
  <dc:description/>
  <dc:language>en-US</dc:language>
  <cp:lastModifiedBy>tgeacco</cp:lastModifiedBy>
  <cp:lastPrinted>1999-04-28T14:02:00Z</cp:lastPrinted>
  <dcterms:modified xsi:type="dcterms:W3CDTF">2001-10-24T16:20:01Z</dcterms:modified>
  <cp:revision>179</cp:revision>
  <dc:subject/>
  <dc:title>Transwestern Pipeline Company   System Map</dc:title>
</cp:coreProperties>
</file>