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144000" cy="6858000"/>
  <p:notesSz cx="6858000" cy="92344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A601998-7A22-4894-BF8D-8C6FC3B6B237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C0434FA-43CC-4F88-AE8B-161D520D5E0F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8B1A030-E670-4AD8-8076-39B92E5B2D3B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2317680" y="6583320"/>
            <a:ext cx="450864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 2002 Plan Review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sldNum" idx="1"/>
          </p:nvPr>
        </p:nvSpPr>
        <p:spPr>
          <a:xfrm>
            <a:off x="8022960" y="6590880"/>
            <a:ext cx="927000" cy="266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200" strike="noStrike" u="none">
                <a:solidFill>
                  <a:srgbClr val="777777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EGS - </a:t>
            </a:r>
            <a:fld id="{56FD6F15-F985-4C1E-88D1-ABDB3FE50D50}" type="slidenum">
              <a:rPr b="1" lang="en-US" sz="12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COMPANY NAME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PLAN REVIEW</a:t>
            </a:r>
            <a:br>
              <a:rPr sz="2800"/>
            </a:br>
            <a:br>
              <a:rPr sz="2800"/>
            </a:br>
            <a:br>
              <a:rPr sz="28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November 8, 2001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266840" y="349200"/>
            <a:ext cx="6572160" cy="81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16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COMPANY NAME</a:t>
            </a:r>
            <a:br>
              <a:rPr sz="1600"/>
            </a:br>
            <a:br>
              <a:rPr sz="16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Table of Contents</a:t>
            </a:r>
            <a:br>
              <a:rPr sz="1600"/>
            </a:b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1841400" y="1701360"/>
            <a:ext cx="6150240" cy="5156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Company Name - Speaker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EGS-1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Project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EGS-2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Regulatory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EBA1A62-5EC2-4269-8092-839097D75443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COMPANY NAME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 &amp; M / G &amp; A</a:t>
            </a:r>
            <a:br>
              <a:rPr sz="2400"/>
            </a:b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(In Millions of Dollars)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2" name=""/>
          <p:cNvGraphicFramePr/>
          <p:nvPr/>
        </p:nvGraphicFramePr>
        <p:xfrm>
          <a:off x="685800" y="1981080"/>
          <a:ext cx="7772400" cy="41133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1981080"/>
                    <a:ext cx="7772400" cy="4113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" name=""/>
          <p:cNvSpPr/>
          <p:nvPr/>
        </p:nvSpPr>
        <p:spPr>
          <a:xfrm>
            <a:off x="2878200" y="2149560"/>
            <a:ext cx="4093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43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6459480" y="1882800"/>
            <a:ext cx="4093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53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5ECCA5B-55DA-47F6-B48C-83BCD762CA48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4169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1995-06-17T21:01:02Z</dcterms:created>
  <dc:creator>ET&amp;S LAN Support</dc:creator>
  <dc:description/>
  <dc:language>en-US</dc:language>
  <cp:lastModifiedBy>tgeacco</cp:lastModifiedBy>
  <cp:lastPrinted>1999-04-28T14:02:00Z</cp:lastPrinted>
  <dcterms:modified xsi:type="dcterms:W3CDTF">2001-10-26T16:20:04Z</dcterms:modified>
  <cp:revision>183</cp:revision>
  <dc:subject/>
  <dc:title>Transwestern Pipeline Company   System Map</dc:title>
</cp:coreProperties>
</file>