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2AED414-F71C-4950-B463-6D209AA4FBA5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85800" y="15238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Loretta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Comparison - IGCC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143000" y="1600200"/>
            <a:ext cx="678168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3314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Integrated Gasification Combined Cycle - - Basically a coal gasifier connected to a regular combined cycle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Uses well known power island technology - - gas turbines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Has very low emissions - - easier to permit in “difficult” states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fuel optionality - - can easily shift between NatGas and Coal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Overall higher capacity factor potential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shorter construction schedule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Improved heat rate (~8200)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staggered approach (SS/CC/IG)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bi-product revenue streams (Argon, CO</a:t>
            </a:r>
            <a:r>
              <a:rPr b="0" lang="en-US" sz="1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etc)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be modularized - - would provide a staggered COD schedule (250Mw year 1, 500 Mw year 2, etc)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“clean coal” money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4609800" y="1978200"/>
            <a:ext cx="3314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first year low coal capacity factor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Newer, less-proven technology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higher capital 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higher VOM 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A59B074-D70A-494D-A95C-4F4DA4FCB844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Comparison - CFB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143000" y="1600200"/>
            <a:ext cx="678168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3314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lower capital costs than IGCC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Circulating Fluidized Bed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lower VOM 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use a variety of coals including very low quality “waste coal” - - allows significant coal delivery cost reductions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Less complicated technology than IGCC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Lower emissions than older technology “pulverized coal”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be modularized - - installed in blocks of 100Mw - 250Mw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“clean coal” money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09800" y="1978200"/>
            <a:ext cx="3314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fuel optionality - - designed for coal only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Higher capacity factor while on coal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byproduct revenue streams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longer construction schedule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C03E616-804E-48F3-8D01-AEE68C88F242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20062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mrobins</cp:lastModifiedBy>
  <cp:lastPrinted>2001-02-21T16:49:30Z</cp:lastPrinted>
  <dcterms:modified xsi:type="dcterms:W3CDTF">2001-02-21T16:54:00Z</dcterms:modified>
  <cp:revision>753</cp:revision>
  <dc:subject/>
  <dc:title>No Slide Title</dc:title>
</cp:coreProperties>
</file>