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DACC428-C8EA-477F-BFBB-81CB3C226080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673092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AF8F529-E792-42D1-83F0-108DA603660B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7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ftr" idx="8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sldNum" idx="9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4DC1D4B-CA2F-4406-89C9-7495F98AF9C1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Aligning Business &amp; IT Resources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2133720" y="2514240"/>
            <a:ext cx="6400800" cy="314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“Knowlaboration”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 Why Team 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Scott Coburn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Caroline Barnes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Kim Watson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Bob Martinez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Jo Williams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Sheila Nacey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Definition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"/>
          <p:cNvSpPr/>
          <p:nvPr/>
        </p:nvSpPr>
        <p:spPr>
          <a:xfrm>
            <a:off x="990720" y="2097000"/>
            <a:ext cx="6858000" cy="329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“Knowlaboration” -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(Knowledge + Collaboration)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process of knowledge-sharing between business and IT professionals within GPG.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is Knowlaboration Needed?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"/>
          <p:cNvSpPr/>
          <p:nvPr/>
        </p:nvSpPr>
        <p:spPr>
          <a:xfrm>
            <a:off x="5029200" y="1828800"/>
            <a:ext cx="3048120" cy="312408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“What’s Desired”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38080" y="1828800"/>
            <a:ext cx="3048120" cy="312408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Marketing/Market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“What’s Possible”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62320" y="4952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553080" y="4952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5670720"/>
            <a:ext cx="31766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External Customer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Customer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029200" y="1828800"/>
            <a:ext cx="3048120" cy="312408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“What’s Desired ?”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38080" y="1828800"/>
            <a:ext cx="3048120" cy="312408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Marketing/Market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“What’s Possible ?”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362320" y="4952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553080" y="4952880"/>
            <a:ext cx="0" cy="53352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952880" y="5638680"/>
            <a:ext cx="3276720" cy="73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External Technology Interface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Technology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Why is Knowlaboration Needed?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"/>
          <p:cNvSpPr/>
          <p:nvPr/>
        </p:nvSpPr>
        <p:spPr>
          <a:xfrm>
            <a:off x="5029200" y="1981080"/>
            <a:ext cx="3048120" cy="297180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838080" y="1981080"/>
            <a:ext cx="3048120" cy="2971800"/>
          </a:xfrm>
          <a:prstGeom prst="ellipse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Marketing/Market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336840" y="4994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71800" y="5667480"/>
            <a:ext cx="33526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External Customer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Customer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External Technology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Technology Interface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886200" y="3352680"/>
            <a:ext cx="114300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505320" y="1752480"/>
            <a:ext cx="19047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Both Functions Know What is Needed and Possible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80880" y="1600200"/>
            <a:ext cx="8153640" cy="3733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19720" y="335268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How to Encourage “Knowlaboration”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Company Intranet/Portal/”Digital Dashboard”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Cross-training Between Functions/”Outside of the Box” Training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Technology “Brown Bag” Sessions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Single number for customer HotTap support &amp; business concerns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Common Intranet/Internet development &amp; posting responsibility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Internet/Intranet Site Posting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Effective Web-Site Content Management Within GPG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Benefits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Content Responsibility and Maintenance Would be Assigned to the Business Units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Consistent Look and Feel Standards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Continuous Improvement Focus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2000-05-02T15:23:01Z</dcterms:created>
  <dc:creator>Northern Plains</dc:creator>
  <dc:description/>
  <dc:language>en-US</dc:language>
  <cp:lastModifiedBy>ETS</cp:lastModifiedBy>
  <dcterms:modified xsi:type="dcterms:W3CDTF">2000-05-05T14:52:43Z</dcterms:modified>
  <cp:revision>4</cp:revision>
  <dc:subject/>
  <dc:title>“Knowlaboration”</dc:title>
</cp:coreProperties>
</file>