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2344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49748F0-49D6-4381-A4F5-36009F0E8BA7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1167E90-1AA5-409C-9D79-4F689C03C4C9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762120" y="3808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Enron Timber</a:t>
            </a:r>
            <a:br>
              <a:rPr sz="1600"/>
            </a:b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FASB 125 </a:t>
            </a:r>
            <a:br>
              <a:rPr sz="1600"/>
            </a:b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Tax Structure Chart</a:t>
            </a:r>
            <a:br>
              <a:rPr sz="1600"/>
            </a:b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May 30, 2001</a:t>
            </a:r>
            <a:br>
              <a:rPr sz="1800"/>
            </a:b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1371600" y="1066680"/>
            <a:ext cx="1219320" cy="60984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07932" dir="8100000" blurRad="0" rotWithShape="0">
              <a:srgbClr val="969696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Corp.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(Oregon Corp.)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76320" y="5729400"/>
            <a:ext cx="101592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Legend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304920" y="5958000"/>
            <a:ext cx="132084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-corporation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304920" y="6110280"/>
            <a:ext cx="121896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-branch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4114800" y="5181480"/>
            <a:ext cx="4214880" cy="143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marL="457200" indent="-457200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Note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60000"/>
              </a:lnSpc>
              <a:spcBef>
                <a:spcPts val="624"/>
              </a:spcBef>
              <a:buClr>
                <a:srgbClr val="000000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Chart does not reflect Timber Company LLC would be wholly-owned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6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by either Enron Northwest Assets, LLC due to Tammy II structure or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6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wholly-owned by EOTT Energy Corp.(DE C Corp)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60000"/>
              </a:lnSpc>
              <a:spcBef>
                <a:spcPts val="624"/>
              </a:spcBef>
              <a:buClr>
                <a:srgbClr val="000000"/>
              </a:buClr>
              <a:buFont typeface="Times New Roman"/>
              <a:buAutoNum type="arabicPeriod" startAt="2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FAS 140 applies to the sale of financial assets and the extinguishment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6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of all liabilities.  As a result, Enron’s GP interest has been excluded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6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from the FAS 125 transaction (only represents 1% of Enron’s current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6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38% total economic ownership)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5791320" y="2971800"/>
            <a:ext cx="1295280" cy="6094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07932" dir="8100000" blurRad="0" rotWithShape="0">
              <a:srgbClr val="969696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Sycamore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2001 Series EGM-1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(Del. Bus. Trust)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1828800" y="3048120"/>
            <a:ext cx="990720" cy="609480"/>
          </a:xfrm>
          <a:prstGeom prst="ellipse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07932" dir="8100000" blurRad="0" rotWithShape="0">
              <a:srgbClr val="969696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Timber I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(Del. LLC)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3657600" y="2819520"/>
            <a:ext cx="990720" cy="609480"/>
          </a:xfrm>
          <a:prstGeom prst="ellipse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07932" dir="8100000" blurRad="0" rotWithShape="0">
              <a:srgbClr val="969696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Timber II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(Del. LLC)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2362320" y="1752480"/>
            <a:ext cx="0" cy="12956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2209680" y="1752480"/>
            <a:ext cx="0" cy="1295640"/>
          </a:xfrm>
          <a:prstGeom prst="line">
            <a:avLst/>
          </a:prstGeom>
          <a:ln w="12600">
            <a:solidFill>
              <a:srgbClr val="000000"/>
            </a:solidFill>
            <a:prstDash val="dash"/>
            <a:miter/>
            <a:head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 flipH="1">
            <a:off x="4647960" y="3124080"/>
            <a:ext cx="1066680" cy="0"/>
          </a:xfrm>
          <a:prstGeom prst="line">
            <a:avLst/>
          </a:prstGeom>
          <a:ln w="12600">
            <a:solidFill>
              <a:srgbClr val="000000"/>
            </a:solidFill>
            <a:prstDash val="dash"/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 flipH="1">
            <a:off x="4647960" y="3276720"/>
            <a:ext cx="1066680" cy="0"/>
          </a:xfrm>
          <a:prstGeom prst="line">
            <a:avLst/>
          </a:prstGeom>
          <a:ln w="12600">
            <a:solidFill>
              <a:srgbClr val="000000"/>
            </a:solidFill>
            <a:prstDash val="dash"/>
            <a:miter/>
            <a:head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4471920" y="2255760"/>
            <a:ext cx="838440" cy="342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2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return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swap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4495680" y="3352680"/>
            <a:ext cx="1295640" cy="43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4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Principal and interest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4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bullet payment at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4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maturity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 flipH="1">
            <a:off x="2819520" y="3048120"/>
            <a:ext cx="838080" cy="2286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 flipH="1">
            <a:off x="2819520" y="3200400"/>
            <a:ext cx="838080" cy="304920"/>
          </a:xfrm>
          <a:prstGeom prst="line">
            <a:avLst/>
          </a:prstGeom>
          <a:ln w="12600">
            <a:solidFill>
              <a:srgbClr val="000000"/>
            </a:solidFill>
            <a:prstDash val="dash"/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2666880" y="2819520"/>
            <a:ext cx="914400" cy="32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5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 interest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99.99% value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3124080" y="3413160"/>
            <a:ext cx="91440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$190.1M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209520" y="6172200"/>
            <a:ext cx="95400" cy="76320"/>
          </a:xfrm>
          <a:prstGeom prst="ellipse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209520" y="6019920"/>
            <a:ext cx="95400" cy="7596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1295280" y="5562720"/>
            <a:ext cx="1447920" cy="990360"/>
          </a:xfrm>
          <a:prstGeom prst="triangle">
            <a:avLst>
              <a:gd name="adj" fmla="val 50000"/>
            </a:avLst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07932" dir="13500000" blurRad="0" rotWithShape="0">
              <a:srgbClr val="969696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Timber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Company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(DE LLC)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2286000" y="3657600"/>
            <a:ext cx="0" cy="8380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2362320" y="3809880"/>
            <a:ext cx="1066680" cy="43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4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 interest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4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0% vote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4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99.999% value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838080" y="3352680"/>
            <a:ext cx="1219320" cy="49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5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interest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100% vote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.001% value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203040" y="6324480"/>
            <a:ext cx="101880" cy="152640"/>
          </a:xfrm>
          <a:prstGeom prst="triangle">
            <a:avLst>
              <a:gd name="adj" fmla="val 40625"/>
            </a:avLst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20" bIns="43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304920" y="6324480"/>
            <a:ext cx="121896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-partnership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1295280" y="4419720"/>
            <a:ext cx="1371600" cy="6094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07932" dir="8100000" blurRad="0" rotWithShape="0">
              <a:srgbClr val="969696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Timber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Company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(Del. Corp.)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2057400" y="5105520"/>
            <a:ext cx="0" cy="4572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1676520" y="1752480"/>
            <a:ext cx="0" cy="26672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2362320" y="2057400"/>
            <a:ext cx="1218960" cy="32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5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interest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.01% value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2590920" y="1447920"/>
            <a:ext cx="1371600" cy="13716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4548240" y="1981080"/>
            <a:ext cx="1447920" cy="990720"/>
          </a:xfrm>
          <a:prstGeom prst="line">
            <a:avLst/>
          </a:prstGeom>
          <a:ln w="12600">
            <a:solidFill>
              <a:srgbClr val="000000"/>
            </a:solidFill>
            <a:prstDash val="lgDash"/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4648320" y="2895480"/>
            <a:ext cx="9903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$190.1M loan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3352680" y="2133720"/>
            <a:ext cx="762120" cy="16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5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6377040" y="3657600"/>
            <a:ext cx="0" cy="4572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5386320" y="4191120"/>
            <a:ext cx="1981440" cy="29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4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 Trust Company of New York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4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(Trustee)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457200" y="304920"/>
            <a:ext cx="18288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DRAFT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6324480" y="2286000"/>
            <a:ext cx="0" cy="685800"/>
          </a:xfrm>
          <a:prstGeom prst="line">
            <a:avLst/>
          </a:prstGeom>
          <a:ln w="12600">
            <a:solidFill>
              <a:srgbClr val="000000"/>
            </a:solidFill>
            <a:prstDash val="lg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6415200" y="2438280"/>
            <a:ext cx="838080" cy="47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5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$184.4M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Debt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Units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2590920" y="1219320"/>
            <a:ext cx="1295280" cy="4572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3124080" y="1271520"/>
            <a:ext cx="762120" cy="16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5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6477120" y="2286000"/>
            <a:ext cx="0" cy="685800"/>
          </a:xfrm>
          <a:prstGeom prst="line">
            <a:avLst/>
          </a:prstGeom>
          <a:ln w="12600">
            <a:solidFill>
              <a:srgbClr val="000000"/>
            </a:solidFill>
            <a:prstDash val="lgDash"/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5715000" y="2438280"/>
            <a:ext cx="685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$184.4M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3938760" y="1295280"/>
            <a:ext cx="1218960" cy="60984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07932" dir="8100000" blurRad="0" rotWithShape="0">
              <a:srgbClr val="969696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(US Corp.)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5715000" y="1600200"/>
            <a:ext cx="1219320" cy="6094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07932" dir="8100000" blurRad="0" rotWithShape="0">
              <a:srgbClr val="969696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“Debt Unitholders”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5310360" y="4724280"/>
            <a:ext cx="1981080" cy="29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4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Wilmington Trust Company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4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(Co Trustee)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1614600" y="2133720"/>
            <a:ext cx="91440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$190.1M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2133720" y="5257800"/>
            <a:ext cx="838080" cy="35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6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37% LP</a:t>
            </a:r>
            <a:r>
              <a:rPr b="0" lang="en-US" sz="10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1,2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6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Interest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 flipH="1">
            <a:off x="7010280" y="2286000"/>
            <a:ext cx="457200" cy="685800"/>
          </a:xfrm>
          <a:prstGeom prst="line">
            <a:avLst/>
          </a:prstGeom>
          <a:ln w="12600">
            <a:solidFill>
              <a:srgbClr val="000000"/>
            </a:solidFill>
            <a:prstDash val="lg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7315200" y="2971800"/>
            <a:ext cx="914400" cy="32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5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$5.7M Equity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Units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 flipH="1">
            <a:off x="7086240" y="2209680"/>
            <a:ext cx="762120" cy="1219320"/>
          </a:xfrm>
          <a:prstGeom prst="line">
            <a:avLst/>
          </a:prstGeom>
          <a:ln w="12600">
            <a:solidFill>
              <a:srgbClr val="000000"/>
            </a:solidFill>
            <a:prstDash val="lgDash"/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7238880" y="2438280"/>
            <a:ext cx="533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$5.7M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7315200" y="1600200"/>
            <a:ext cx="1219320" cy="6094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07932" dir="8100000" blurRad="0" rotWithShape="0">
              <a:srgbClr val="969696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“Equity Unitholders”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1264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1998-06-10T18:45:04Z</dcterms:created>
  <dc:creator>Enron</dc:creator>
  <dc:description/>
  <dc:language>en-US</dc:language>
  <cp:lastModifiedBy>llawyer</cp:lastModifiedBy>
  <cp:lastPrinted>1998-11-02T12:36:35Z</cp:lastPrinted>
  <dcterms:modified xsi:type="dcterms:W3CDTF">2001-05-30T14:21:38Z</dcterms:modified>
  <cp:revision>109</cp:revision>
  <dc:subject/>
  <dc:title>No Slide Title</dc:title>
</cp:coreProperties>
</file>