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embeddings/oleObject1.bin" ContentType="application/vnd.openxmlformats-officedocument.oleObjec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27120" y="3485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and Credit Risk Modeling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531800" y="4995720"/>
            <a:ext cx="6299280" cy="10461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28, 2001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 Group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99880" y="758880"/>
            <a:ext cx="84902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&amp; Credit Risk Modeling Group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1413000" y="2641680"/>
          <a:ext cx="6456240" cy="1812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13000" y="2641680"/>
                    <a:ext cx="6456240" cy="181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106280" y="1428480"/>
            <a:ext cx="7218360" cy="52196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and implement cutting-edge risk measurement tools allowing to manage risk effectively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credit analysis methodologies, both for risk monitoring and for pricing of new products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robust and real-time tools for evaluation of V@R, component V@R, marginal V@R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28320" y="35568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Team Members: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158840" y="1158840"/>
            <a:ext cx="7539120" cy="5500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Rabi De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 and MS in Naval Architecture and Offshore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Vice President in Price and Credit Risk Group - Shell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Jaesoo Lew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 (2001) and MBIS in Finance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Senior Analyst, Aquila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Jason Sokolov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 in Finance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Associate, Enron RAC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Rakesh Bharati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PhD and MBA in Finance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Prior experience: Associate Professor, Southern Illinois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University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Tanya Tamarchenko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 and MS in Applied Mathematics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Prior experience: Research Scientist, Western Atlas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32868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Projects: VaR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1157400" y="1042920"/>
            <a:ext cx="7072200" cy="535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Price Risk Model: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simulation of forward prices over a short time horizon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Choosing appropriate stochastic processes for each traded commodity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Stress tests for prices, volatilities, correlations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Back testing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analytics, Component VAR, sensitivity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“Real time” VAR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support on a daily basis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Equity, Interest Rate and Exchange Rate Portfolio Risk Model: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simulation of equities’ prices, interest rates and exchange rates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Calibration of VAR models: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Statistical analysis of historical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Capturing “fat tails” of price distributions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 of jump-diffusion processes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Clustering analysis to identify highly correlated prices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Merging different VAR models in a unified framework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Projects: Credit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081080" y="1407960"/>
            <a:ext cx="7205760" cy="488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Reserve Model: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simulation of commodities forward prices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Simulation of default time events for all counter-parties based on their credit   ratings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Long-term simulation of commodities forward prices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Model speed-up (multi-threading, parallel processing, data flow optimization)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Credit Risk and Potential Exposure Simulation: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Variety of complicated deals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vkamins</cp:lastModifiedBy>
  <cp:lastPrinted>2001-02-28T11:38:17Z</cp:lastPrinted>
  <dcterms:modified xsi:type="dcterms:W3CDTF">2001-02-28T14:38:11Z</dcterms:modified>
  <cp:revision>514</cp:revision>
  <dc:subject/>
  <dc:title>No Slide Title</dc:title>
</cp:coreProperties>
</file>