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FC5F68D-9872-4939-BA11-5F27743BAE2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1F74F01-0B70-4831-9AB5-3C974B5C214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558800" y="243540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" name="10535556" descr=""/>
          <p:cNvPicPr/>
          <p:nvPr/>
        </p:nvPicPr>
        <p:blipFill>
          <a:blip r:embed="rId1"/>
          <a:stretch/>
        </p:blipFill>
        <p:spPr>
          <a:xfrm>
            <a:off x="0" y="0"/>
            <a:ext cx="929628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" name=""/>
          <p:cNvSpPr/>
          <p:nvPr/>
        </p:nvSpPr>
        <p:spPr>
          <a:xfrm>
            <a:off x="0" y="0"/>
            <a:ext cx="9372600" cy="6858000"/>
          </a:xfrm>
          <a:prstGeom prst="rect">
            <a:avLst/>
          </a:prstGeom>
          <a:noFill/>
          <a:ln w="380880">
            <a:solidFill>
              <a:srgbClr val="ff99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 flipV="1">
            <a:off x="228600" y="228240"/>
            <a:ext cx="8991720" cy="6400800"/>
          </a:xfrm>
          <a:prstGeom prst="rect">
            <a:avLst/>
          </a:prstGeom>
          <a:noFill/>
          <a:ln w="317520">
            <a:solidFill>
              <a:srgbClr val="ff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 rot="10800000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80880" y="380880"/>
            <a:ext cx="8763120" cy="6096240"/>
          </a:xfrm>
          <a:prstGeom prst="rect">
            <a:avLst/>
          </a:prstGeom>
          <a:noFill/>
          <a:ln w="254160">
            <a:solidFill>
              <a:srgbClr val="ff99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066680" y="1112760"/>
            <a:ext cx="7162920" cy="11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ffffff"/>
                </a:solidFill>
                <a:effectLst/>
                <a:uFillTx/>
                <a:latin typeface="Lucida Handwriting"/>
              </a:rPr>
              <a:t>An  Angel  will  be  joining  Tammy &amp; Mike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ffffff"/>
                </a:solidFill>
                <a:effectLst/>
                <a:uFillTx/>
                <a:latin typeface="Lucida Handwriting"/>
              </a:rPr>
              <a:t>and  her  name  will  be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500" strike="noStrike" u="none">
                <a:solidFill>
                  <a:srgbClr val="ffffff"/>
                </a:solidFill>
                <a:effectLst/>
                <a:uFillTx/>
                <a:latin typeface="Lucida Handwriting"/>
              </a:rPr>
              <a:t>RILEY  DANAE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066680" y="2987640"/>
            <a:ext cx="7162920" cy="176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ffffff"/>
                </a:solidFill>
                <a:effectLst/>
                <a:uFillTx/>
                <a:latin typeface="Lucida Handwriting"/>
              </a:rPr>
              <a:t>Please  join  us  for  a   baby  shower 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ffffff"/>
                </a:solidFill>
                <a:effectLst/>
                <a:uFillTx/>
                <a:latin typeface="Lucida Handwriting"/>
              </a:rPr>
              <a:t>and  Banana  Splits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ffffff"/>
                </a:solidFill>
                <a:effectLst/>
                <a:uFillTx/>
                <a:latin typeface="Lucida Handwriting"/>
              </a:rPr>
              <a:t>Thursday,  May 24th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ffffff"/>
                </a:solidFill>
                <a:effectLst/>
                <a:uFillTx/>
                <a:latin typeface="Lucida Handwriting"/>
              </a:rPr>
              <a:t>from  3:00 – 4:00 p.m.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ffffff"/>
                </a:solidFill>
                <a:effectLst/>
                <a:uFillTx/>
                <a:latin typeface="Lucida Handwriting"/>
              </a:rPr>
              <a:t>The Energizer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990720" y="5257800"/>
            <a:ext cx="716256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Lucida Handwriting"/>
              </a:rPr>
              <a:t>Baby  Riley  is  registered  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Lucida Handwriting"/>
              </a:rPr>
              <a:t>Babies-R-Us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2001-04-12T13:13:59Z</dcterms:created>
  <dc:creator>lcostel</dc:creator>
  <dc:description/>
  <dc:language>en-US</dc:language>
  <cp:lastModifiedBy>lcostel</cp:lastModifiedBy>
  <dcterms:modified xsi:type="dcterms:W3CDTF">2001-04-13T12:57:36Z</dcterms:modified>
  <cp:revision>14</cp:revision>
  <dc:subject/>
  <dc:title>PowerPoint Presentation</dc:title>
</cp:coreProperties>
</file>