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ADD62F-89AE-4468-BAFA-96EA7C1914D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** Statistics derived from: 1) "Beyond California's Power Crisis: Impact, Solutions, and Lessons,"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CERA, March, 2001.    2) CERA Monthly Briefing, July 30,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Statistics derived from: 2000 Annual Update on Activities in the EROCT Wholesale Electricity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(project #19616) Public utility Commission of TX Market Oversight Division - March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C8A072-A942-4EDB-BD63-3E2ECE62C03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7AEFA7-A68E-4A0C-97CD-7E567AD8FE8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Preparing for Deregulation: California and Texas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Installed Generating Capacity, by year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685800" y="1981080"/>
          <a:ext cx="7773840" cy="446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7773840" cy="446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291240" y="3414600"/>
            <a:ext cx="57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657600" y="6248520"/>
            <a:ext cx="70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2001-08-09T13:30:41Z</dcterms:created>
  <dc:creator>Bryan Gottfredson</dc:creator>
  <dc:description/>
  <dc:language>en-US</dc:language>
  <cp:lastModifiedBy>Bryan Gottfredson</cp:lastModifiedBy>
  <dcterms:modified xsi:type="dcterms:W3CDTF">2001-08-09T13:34:50Z</dcterms:modified>
  <cp:revision>7</cp:revision>
  <dc:subject/>
  <dc:title>Preparing for Deregulation: California and Texas Installed Generating Capacity, by year </dc:title>
</cp:coreProperties>
</file>