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2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3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4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2AC7017-4ED1-4A85-A389-15539FD4DB05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ldImg"/>
          </p:nvPr>
        </p:nvSpPr>
        <p:spPr>
          <a:xfrm>
            <a:off x="1147680" y="685800"/>
            <a:ext cx="4575240" cy="3430440"/>
          </a:xfrm>
          <a:prstGeom prst="rect">
            <a:avLst/>
          </a:prstGeom>
          <a:ln w="0">
            <a:noFill/>
          </a:ln>
        </p:spPr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914400" y="4341960"/>
            <a:ext cx="5029200" cy="4116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demand growth in California, Arizona and Nevada provide new opportunities for Transwestern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conditions into the Southwest are exceedingly favorable.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has become a much greater percent of the electric generation fuel mix due to environmental reasons.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 gas demand to California (which reached nearly 8 Bcf/d in December) now exceeds pipeline capacity to California (7 Bcf/d).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Throughput for the year grew by 13%.  The system has been scheduled to full capacity since November.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a wide spread between San Juan/Permian and Cal. Border gas prices, Transwestern’s capacity is worth far more than the current $.40/MMBtu stated tariff rate and several customers have entered into index priced negotiated rate agreements for capacity.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as of 2-14-01, for western deliveries, the system is fully subscribed through Dec 2005 and eastern deliveries through Dec 2002.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 though Transwestern is fully contracted, there are still opportunities to benefit from the current pricing environment.  Bi-directional flow capability and balancing arrangements allow Transwestern to sell short-term space into the current price environment.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Since there is no new rate case until 2006, Transwestern is able to retain any incremental revenues.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Overbuilding into Cal. Can compromise our ability to resubscribe contracts on TW.  This situation is not unique to Cal.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Operating Stats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8153280" cy="58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893520"/>
            <a:ext cx="3978720" cy="55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4863960" y="893520"/>
            <a:ext cx="3978720" cy="55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B8D37B-5269-4825-99CB-27E3673559A7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8153280" cy="58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893520"/>
            <a:ext cx="8153280" cy="55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95ba6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95ba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95ba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95ba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4238640" y="6694200"/>
            <a:ext cx="665280" cy="12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9B1AF3-49FA-41C1-904A-0101438A6257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8153280" cy="58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Transwestern Pipeline Company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478480" y="893520"/>
            <a:ext cx="3503520" cy="55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3280" indent="-233280">
              <a:spcBef>
                <a:spcPts val="400"/>
              </a:spcBef>
              <a:buClr>
                <a:srgbClr val="095ba6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2,500 mile pipeline extending from west Texas to the California border with 1.7 Bcf/day of peak capacity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95ba6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Maximum Rate Environment Due to Increased California Demand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95ba6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Bi-Directional Flow Capabilities Provides Flexibility to Rapidly Adapt Regional Demand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95ba6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90% of Revenues From Demand Charges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95ba6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Deliveries Fully Subscribed Through Dec 2005, Eastern Deliveries Fully Subscribed Through Dec 2002; Well-Positioned for Recontracting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95ba6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New Rate Case Until November 2006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95ba6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Overbuilding into Cal. can compromise resubscription of contracts (not unique to TW)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72000">
            <a:off x="1387440" y="2284200"/>
            <a:ext cx="1211400" cy="1322280"/>
          </a:xfrm>
          <a:custGeom>
            <a:avLst/>
            <a:gdLst/>
            <a:ahLst/>
            <a:rect l="l" t="t" r="r" b="b"/>
            <a:pathLst>
              <a:path w="658" h="649">
                <a:moveTo>
                  <a:pt x="167" y="0"/>
                </a:moveTo>
                <a:lnTo>
                  <a:pt x="154" y="85"/>
                </a:lnTo>
                <a:lnTo>
                  <a:pt x="97" y="75"/>
                </a:lnTo>
                <a:lnTo>
                  <a:pt x="100" y="184"/>
                </a:lnTo>
                <a:lnTo>
                  <a:pt x="73" y="206"/>
                </a:lnTo>
                <a:lnTo>
                  <a:pt x="114" y="272"/>
                </a:lnTo>
                <a:lnTo>
                  <a:pt x="73" y="302"/>
                </a:lnTo>
                <a:lnTo>
                  <a:pt x="51" y="348"/>
                </a:lnTo>
                <a:lnTo>
                  <a:pt x="20" y="396"/>
                </a:lnTo>
                <a:lnTo>
                  <a:pt x="41" y="424"/>
                </a:lnTo>
                <a:lnTo>
                  <a:pt x="4" y="435"/>
                </a:lnTo>
                <a:lnTo>
                  <a:pt x="0" y="479"/>
                </a:lnTo>
                <a:lnTo>
                  <a:pt x="370" y="645"/>
                </a:lnTo>
                <a:lnTo>
                  <a:pt x="579" y="648"/>
                </a:lnTo>
                <a:lnTo>
                  <a:pt x="657" y="51"/>
                </a:lnTo>
                <a:lnTo>
                  <a:pt x="167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22440" y="804960"/>
            <a:ext cx="1025280" cy="2352600"/>
          </a:xfrm>
          <a:custGeom>
            <a:avLst/>
            <a:gdLst/>
            <a:ahLst/>
            <a:rect l="l" t="t" r="r" b="b"/>
            <a:pathLst>
              <a:path w="571" h="1703">
                <a:moveTo>
                  <a:pt x="0" y="0"/>
                </a:moveTo>
                <a:lnTo>
                  <a:pt x="194" y="67"/>
                </a:lnTo>
                <a:lnTo>
                  <a:pt x="95" y="575"/>
                </a:lnTo>
                <a:lnTo>
                  <a:pt x="532" y="1364"/>
                </a:lnTo>
                <a:lnTo>
                  <a:pt x="571" y="1464"/>
                </a:lnTo>
                <a:lnTo>
                  <a:pt x="528" y="1510"/>
                </a:lnTo>
                <a:lnTo>
                  <a:pt x="498" y="1593"/>
                </a:lnTo>
                <a:lnTo>
                  <a:pt x="470" y="1644"/>
                </a:lnTo>
                <a:lnTo>
                  <a:pt x="497" y="1689"/>
                </a:lnTo>
                <a:lnTo>
                  <a:pt x="449" y="1703"/>
                </a:lnTo>
                <a:lnTo>
                  <a:pt x="185" y="1685"/>
                </a:lnTo>
                <a:lnTo>
                  <a:pt x="170" y="1586"/>
                </a:lnTo>
                <a:lnTo>
                  <a:pt x="123" y="1513"/>
                </a:lnTo>
                <a:lnTo>
                  <a:pt x="92" y="1484"/>
                </a:lnTo>
                <a:lnTo>
                  <a:pt x="83" y="1431"/>
                </a:lnTo>
                <a:lnTo>
                  <a:pt x="56" y="1403"/>
                </a:lnTo>
                <a:lnTo>
                  <a:pt x="28" y="1366"/>
                </a:lnTo>
                <a:lnTo>
                  <a:pt x="19" y="1323"/>
                </a:lnTo>
                <a:lnTo>
                  <a:pt x="0" y="0"/>
                </a:lnTo>
                <a:lnTo>
                  <a:pt x="17" y="1294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72000">
            <a:off x="758520" y="909720"/>
            <a:ext cx="1193760" cy="1780920"/>
          </a:xfrm>
          <a:custGeom>
            <a:avLst/>
            <a:gdLst/>
            <a:ahLst/>
            <a:rect l="l" t="t" r="r" b="b"/>
            <a:pathLst>
              <a:path w="649" h="873">
                <a:moveTo>
                  <a:pt x="84" y="0"/>
                </a:moveTo>
                <a:lnTo>
                  <a:pt x="0" y="345"/>
                </a:lnTo>
                <a:lnTo>
                  <a:pt x="442" y="872"/>
                </a:lnTo>
                <a:lnTo>
                  <a:pt x="469" y="849"/>
                </a:lnTo>
                <a:lnTo>
                  <a:pt x="468" y="745"/>
                </a:lnTo>
                <a:lnTo>
                  <a:pt x="523" y="753"/>
                </a:lnTo>
                <a:lnTo>
                  <a:pt x="579" y="433"/>
                </a:lnTo>
                <a:lnTo>
                  <a:pt x="618" y="217"/>
                </a:lnTo>
                <a:lnTo>
                  <a:pt x="629" y="152"/>
                </a:lnTo>
                <a:lnTo>
                  <a:pt x="648" y="93"/>
                </a:lnTo>
                <a:lnTo>
                  <a:pt x="357" y="53"/>
                </a:lnTo>
                <a:lnTo>
                  <a:pt x="8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72000">
            <a:off x="1719000" y="1126800"/>
            <a:ext cx="1001520" cy="1268280"/>
          </a:xfrm>
          <a:custGeom>
            <a:avLst/>
            <a:gdLst/>
            <a:ahLst/>
            <a:rect l="l" t="t" r="r" b="b"/>
            <a:pathLst>
              <a:path w="544" h="622">
                <a:moveTo>
                  <a:pt x="102" y="0"/>
                </a:moveTo>
                <a:lnTo>
                  <a:pt x="367" y="33"/>
                </a:lnTo>
                <a:lnTo>
                  <a:pt x="349" y="151"/>
                </a:lnTo>
                <a:lnTo>
                  <a:pt x="543" y="168"/>
                </a:lnTo>
                <a:lnTo>
                  <a:pt x="492" y="621"/>
                </a:lnTo>
                <a:lnTo>
                  <a:pt x="0" y="575"/>
                </a:lnTo>
                <a:lnTo>
                  <a:pt x="50" y="285"/>
                </a:lnTo>
                <a:lnTo>
                  <a:pt x="10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72000">
            <a:off x="2608200" y="1490760"/>
            <a:ext cx="1332000" cy="979560"/>
          </a:xfrm>
          <a:custGeom>
            <a:avLst/>
            <a:gdLst/>
            <a:ahLst/>
            <a:rect l="l" t="t" r="r" b="b"/>
            <a:pathLst>
              <a:path w="723" h="481">
                <a:moveTo>
                  <a:pt x="60" y="0"/>
                </a:moveTo>
                <a:lnTo>
                  <a:pt x="23" y="288"/>
                </a:lnTo>
                <a:lnTo>
                  <a:pt x="0" y="454"/>
                </a:lnTo>
                <a:lnTo>
                  <a:pt x="360" y="470"/>
                </a:lnTo>
                <a:lnTo>
                  <a:pt x="706" y="480"/>
                </a:lnTo>
                <a:lnTo>
                  <a:pt x="718" y="256"/>
                </a:lnTo>
                <a:lnTo>
                  <a:pt x="722" y="36"/>
                </a:lnTo>
                <a:lnTo>
                  <a:pt x="524" y="33"/>
                </a:lnTo>
                <a:lnTo>
                  <a:pt x="6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72000">
            <a:off x="2443320" y="2403000"/>
            <a:ext cx="1279440" cy="1252800"/>
          </a:xfrm>
          <a:custGeom>
            <a:avLst/>
            <a:gdLst/>
            <a:ahLst/>
            <a:rect l="l" t="t" r="r" b="b"/>
            <a:pathLst>
              <a:path w="696" h="615">
                <a:moveTo>
                  <a:pt x="85" y="0"/>
                </a:moveTo>
                <a:lnTo>
                  <a:pt x="695" y="24"/>
                </a:lnTo>
                <a:lnTo>
                  <a:pt x="666" y="568"/>
                </a:lnTo>
                <a:lnTo>
                  <a:pt x="467" y="557"/>
                </a:lnTo>
                <a:lnTo>
                  <a:pt x="282" y="552"/>
                </a:lnTo>
                <a:lnTo>
                  <a:pt x="282" y="574"/>
                </a:lnTo>
                <a:lnTo>
                  <a:pt x="126" y="574"/>
                </a:lnTo>
                <a:lnTo>
                  <a:pt x="118" y="614"/>
                </a:lnTo>
                <a:lnTo>
                  <a:pt x="0" y="601"/>
                </a:lnTo>
                <a:lnTo>
                  <a:pt x="66" y="142"/>
                </a:lnTo>
                <a:lnTo>
                  <a:pt x="85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72000">
            <a:off x="2944800" y="2615760"/>
            <a:ext cx="2602080" cy="2370240"/>
          </a:xfrm>
          <a:custGeom>
            <a:avLst/>
            <a:gdLst/>
            <a:ahLst/>
            <a:rect l="l" t="t" r="r" b="b"/>
            <a:pathLst>
              <a:path w="1413" h="1164">
                <a:moveTo>
                  <a:pt x="408" y="0"/>
                </a:moveTo>
                <a:lnTo>
                  <a:pt x="720" y="10"/>
                </a:lnTo>
                <a:lnTo>
                  <a:pt x="720" y="219"/>
                </a:lnTo>
                <a:lnTo>
                  <a:pt x="880" y="278"/>
                </a:lnTo>
                <a:lnTo>
                  <a:pt x="925" y="258"/>
                </a:lnTo>
                <a:lnTo>
                  <a:pt x="1029" y="303"/>
                </a:lnTo>
                <a:lnTo>
                  <a:pt x="1090" y="301"/>
                </a:lnTo>
                <a:lnTo>
                  <a:pt x="1210" y="254"/>
                </a:lnTo>
                <a:lnTo>
                  <a:pt x="1280" y="300"/>
                </a:lnTo>
                <a:lnTo>
                  <a:pt x="1342" y="311"/>
                </a:lnTo>
                <a:lnTo>
                  <a:pt x="1342" y="482"/>
                </a:lnTo>
                <a:lnTo>
                  <a:pt x="1412" y="590"/>
                </a:lnTo>
                <a:lnTo>
                  <a:pt x="1396" y="737"/>
                </a:lnTo>
                <a:lnTo>
                  <a:pt x="1319" y="796"/>
                </a:lnTo>
                <a:lnTo>
                  <a:pt x="1303" y="742"/>
                </a:lnTo>
                <a:lnTo>
                  <a:pt x="1280" y="766"/>
                </a:lnTo>
                <a:lnTo>
                  <a:pt x="1297" y="801"/>
                </a:lnTo>
                <a:lnTo>
                  <a:pt x="1160" y="889"/>
                </a:lnTo>
                <a:lnTo>
                  <a:pt x="1128" y="894"/>
                </a:lnTo>
                <a:lnTo>
                  <a:pt x="1056" y="937"/>
                </a:lnTo>
                <a:lnTo>
                  <a:pt x="1056" y="961"/>
                </a:lnTo>
                <a:lnTo>
                  <a:pt x="1034" y="966"/>
                </a:lnTo>
                <a:lnTo>
                  <a:pt x="1050" y="996"/>
                </a:lnTo>
                <a:lnTo>
                  <a:pt x="1012" y="1039"/>
                </a:lnTo>
                <a:lnTo>
                  <a:pt x="1034" y="1104"/>
                </a:lnTo>
                <a:lnTo>
                  <a:pt x="1056" y="1124"/>
                </a:lnTo>
                <a:lnTo>
                  <a:pt x="1050" y="1163"/>
                </a:lnTo>
                <a:lnTo>
                  <a:pt x="995" y="1163"/>
                </a:lnTo>
                <a:lnTo>
                  <a:pt x="946" y="1144"/>
                </a:lnTo>
                <a:lnTo>
                  <a:pt x="913" y="1149"/>
                </a:lnTo>
                <a:lnTo>
                  <a:pt x="804" y="1114"/>
                </a:lnTo>
                <a:lnTo>
                  <a:pt x="753" y="981"/>
                </a:lnTo>
                <a:lnTo>
                  <a:pt x="677" y="917"/>
                </a:lnTo>
                <a:lnTo>
                  <a:pt x="610" y="801"/>
                </a:lnTo>
                <a:lnTo>
                  <a:pt x="578" y="788"/>
                </a:lnTo>
                <a:lnTo>
                  <a:pt x="542" y="759"/>
                </a:lnTo>
                <a:lnTo>
                  <a:pt x="507" y="759"/>
                </a:lnTo>
                <a:lnTo>
                  <a:pt x="454" y="749"/>
                </a:lnTo>
                <a:lnTo>
                  <a:pt x="413" y="759"/>
                </a:lnTo>
                <a:lnTo>
                  <a:pt x="387" y="818"/>
                </a:lnTo>
                <a:lnTo>
                  <a:pt x="343" y="828"/>
                </a:lnTo>
                <a:lnTo>
                  <a:pt x="254" y="782"/>
                </a:lnTo>
                <a:lnTo>
                  <a:pt x="202" y="727"/>
                </a:lnTo>
                <a:lnTo>
                  <a:pt x="193" y="660"/>
                </a:lnTo>
                <a:lnTo>
                  <a:pt x="154" y="615"/>
                </a:lnTo>
                <a:lnTo>
                  <a:pt x="66" y="551"/>
                </a:lnTo>
                <a:lnTo>
                  <a:pt x="0" y="485"/>
                </a:lnTo>
                <a:lnTo>
                  <a:pt x="0" y="457"/>
                </a:lnTo>
                <a:lnTo>
                  <a:pt x="213" y="459"/>
                </a:lnTo>
                <a:lnTo>
                  <a:pt x="387" y="472"/>
                </a:lnTo>
                <a:lnTo>
                  <a:pt x="408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72000">
            <a:off x="3902040" y="1811160"/>
            <a:ext cx="1387440" cy="690840"/>
          </a:xfrm>
          <a:custGeom>
            <a:avLst/>
            <a:gdLst/>
            <a:ahLst/>
            <a:rect l="l" t="t" r="r" b="b"/>
            <a:pathLst>
              <a:path w="752" h="340">
                <a:moveTo>
                  <a:pt x="8" y="4"/>
                </a:moveTo>
                <a:lnTo>
                  <a:pt x="6" y="198"/>
                </a:lnTo>
                <a:lnTo>
                  <a:pt x="0" y="336"/>
                </a:lnTo>
                <a:lnTo>
                  <a:pt x="751" y="339"/>
                </a:lnTo>
                <a:lnTo>
                  <a:pt x="736" y="163"/>
                </a:lnTo>
                <a:lnTo>
                  <a:pt x="736" y="96"/>
                </a:lnTo>
                <a:lnTo>
                  <a:pt x="676" y="55"/>
                </a:lnTo>
                <a:lnTo>
                  <a:pt x="695" y="20"/>
                </a:lnTo>
                <a:lnTo>
                  <a:pt x="670" y="0"/>
                </a:lnTo>
                <a:lnTo>
                  <a:pt x="328" y="4"/>
                </a:lnTo>
                <a:lnTo>
                  <a:pt x="8" y="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72000">
            <a:off x="3705120" y="2485800"/>
            <a:ext cx="1613160" cy="761760"/>
          </a:xfrm>
          <a:custGeom>
            <a:avLst/>
            <a:gdLst/>
            <a:ahLst/>
            <a:rect l="l" t="t" r="r" b="b"/>
            <a:pathLst>
              <a:path w="876" h="374">
                <a:moveTo>
                  <a:pt x="6" y="0"/>
                </a:moveTo>
                <a:lnTo>
                  <a:pt x="0" y="68"/>
                </a:lnTo>
                <a:lnTo>
                  <a:pt x="312" y="77"/>
                </a:lnTo>
                <a:lnTo>
                  <a:pt x="313" y="289"/>
                </a:lnTo>
                <a:lnTo>
                  <a:pt x="473" y="347"/>
                </a:lnTo>
                <a:lnTo>
                  <a:pt x="516" y="325"/>
                </a:lnTo>
                <a:lnTo>
                  <a:pt x="618" y="373"/>
                </a:lnTo>
                <a:lnTo>
                  <a:pt x="683" y="370"/>
                </a:lnTo>
                <a:lnTo>
                  <a:pt x="805" y="325"/>
                </a:lnTo>
                <a:lnTo>
                  <a:pt x="875" y="370"/>
                </a:lnTo>
                <a:lnTo>
                  <a:pt x="875" y="139"/>
                </a:lnTo>
                <a:lnTo>
                  <a:pt x="854" y="5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73480" y="1959120"/>
            <a:ext cx="1357200" cy="51732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205000" y="2670120"/>
            <a:ext cx="9720" cy="33480"/>
          </a:xfrm>
          <a:custGeom>
            <a:avLst/>
            <a:gdLst/>
            <a:ahLst/>
            <a:rect l="l" t="t" r="r" b="b"/>
            <a:pathLst>
              <a:path w="10" h="74">
                <a:moveTo>
                  <a:pt x="0" y="74"/>
                </a:moveTo>
                <a:lnTo>
                  <a:pt x="10" y="0"/>
                </a:lnTo>
                <a:lnTo>
                  <a:pt x="10" y="0"/>
                </a:lnTo>
                <a:lnTo>
                  <a:pt x="1" y="74"/>
                </a:lnTo>
                <a:lnTo>
                  <a:pt x="0" y="74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46120" y="2687760"/>
            <a:ext cx="39960" cy="11160"/>
          </a:xfrm>
          <a:custGeom>
            <a:avLst/>
            <a:gdLst/>
            <a:ahLst/>
            <a:rect l="l" t="t" r="r" b="b"/>
            <a:pathLst>
              <a:path w="72" h="16">
                <a:moveTo>
                  <a:pt x="72" y="0"/>
                </a:moveTo>
                <a:lnTo>
                  <a:pt x="0" y="16"/>
                </a:lnTo>
                <a:lnTo>
                  <a:pt x="0" y="16"/>
                </a:lnTo>
                <a:lnTo>
                  <a:pt x="72" y="0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467000" y="2757600"/>
            <a:ext cx="36360" cy="7920"/>
          </a:xfrm>
          <a:custGeom>
            <a:avLst/>
            <a:gdLst/>
            <a:ahLst/>
            <a:rect l="l" t="t" r="r" b="b"/>
            <a:pathLst>
              <a:path w="72" h="17">
                <a:moveTo>
                  <a:pt x="36" y="8"/>
                </a:moveTo>
                <a:lnTo>
                  <a:pt x="72" y="1"/>
                </a:lnTo>
                <a:lnTo>
                  <a:pt x="72" y="0"/>
                </a:lnTo>
                <a:lnTo>
                  <a:pt x="0" y="16"/>
                </a:lnTo>
                <a:lnTo>
                  <a:pt x="0" y="17"/>
                </a:lnTo>
                <a:lnTo>
                  <a:pt x="36" y="8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57360" y="2617920"/>
            <a:ext cx="1816200" cy="590400"/>
          </a:xfrm>
          <a:custGeom>
            <a:avLst/>
            <a:gdLst/>
            <a:ahLst/>
            <a:rect l="l" t="t" r="r" b="b"/>
            <a:pathLst>
              <a:path w="1144" h="372">
                <a:moveTo>
                  <a:pt x="0" y="55"/>
                </a:moveTo>
                <a:cubicBezTo>
                  <a:pt x="28" y="47"/>
                  <a:pt x="59" y="12"/>
                  <a:pt x="77" y="0"/>
                </a:cubicBezTo>
                <a:cubicBezTo>
                  <a:pt x="119" y="2"/>
                  <a:pt x="158" y="8"/>
                  <a:pt x="200" y="14"/>
                </a:cubicBezTo>
                <a:cubicBezTo>
                  <a:pt x="219" y="17"/>
                  <a:pt x="237" y="19"/>
                  <a:pt x="256" y="21"/>
                </a:cubicBezTo>
                <a:cubicBezTo>
                  <a:pt x="265" y="23"/>
                  <a:pt x="283" y="25"/>
                  <a:pt x="283" y="25"/>
                </a:cubicBezTo>
                <a:cubicBezTo>
                  <a:pt x="344" y="43"/>
                  <a:pt x="494" y="30"/>
                  <a:pt x="525" y="29"/>
                </a:cubicBezTo>
                <a:cubicBezTo>
                  <a:pt x="579" y="31"/>
                  <a:pt x="613" y="29"/>
                  <a:pt x="660" y="43"/>
                </a:cubicBezTo>
                <a:cubicBezTo>
                  <a:pt x="665" y="44"/>
                  <a:pt x="698" y="54"/>
                  <a:pt x="700" y="54"/>
                </a:cubicBezTo>
                <a:cubicBezTo>
                  <a:pt x="709" y="56"/>
                  <a:pt x="724" y="68"/>
                  <a:pt x="724" y="68"/>
                </a:cubicBezTo>
                <a:cubicBezTo>
                  <a:pt x="732" y="88"/>
                  <a:pt x="765" y="114"/>
                  <a:pt x="787" y="122"/>
                </a:cubicBezTo>
                <a:cubicBezTo>
                  <a:pt x="806" y="138"/>
                  <a:pt x="794" y="130"/>
                  <a:pt x="823" y="147"/>
                </a:cubicBezTo>
                <a:cubicBezTo>
                  <a:pt x="831" y="151"/>
                  <a:pt x="847" y="161"/>
                  <a:pt x="847" y="161"/>
                </a:cubicBezTo>
                <a:cubicBezTo>
                  <a:pt x="856" y="173"/>
                  <a:pt x="865" y="181"/>
                  <a:pt x="878" y="190"/>
                </a:cubicBezTo>
                <a:cubicBezTo>
                  <a:pt x="891" y="207"/>
                  <a:pt x="914" y="221"/>
                  <a:pt x="934" y="233"/>
                </a:cubicBezTo>
                <a:cubicBezTo>
                  <a:pt x="942" y="237"/>
                  <a:pt x="958" y="247"/>
                  <a:pt x="958" y="247"/>
                </a:cubicBezTo>
                <a:cubicBezTo>
                  <a:pt x="968" y="261"/>
                  <a:pt x="984" y="265"/>
                  <a:pt x="1001" y="275"/>
                </a:cubicBezTo>
                <a:cubicBezTo>
                  <a:pt x="1033" y="295"/>
                  <a:pt x="1065" y="310"/>
                  <a:pt x="1096" y="329"/>
                </a:cubicBezTo>
                <a:cubicBezTo>
                  <a:pt x="1103" y="339"/>
                  <a:pt x="1115" y="351"/>
                  <a:pt x="1124" y="358"/>
                </a:cubicBezTo>
                <a:cubicBezTo>
                  <a:pt x="1144" y="372"/>
                  <a:pt x="1131" y="351"/>
                  <a:pt x="1140" y="368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3349800" y="2828520"/>
            <a:ext cx="877680" cy="35892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37800" y="3713040"/>
            <a:ext cx="470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465800" y="284652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593800" y="3328920"/>
            <a:ext cx="765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856880" y="2419200"/>
            <a:ext cx="555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921480" y="2100240"/>
            <a:ext cx="54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694600" y="1689120"/>
            <a:ext cx="628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612520" y="2036880"/>
            <a:ext cx="8038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30600" y="2300400"/>
            <a:ext cx="1184400" cy="51732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856880" y="1774800"/>
            <a:ext cx="407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41480" y="1589040"/>
            <a:ext cx="54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440" y="2289240"/>
            <a:ext cx="651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857760" y="2765520"/>
            <a:ext cx="320400" cy="226800"/>
          </a:xfrm>
          <a:custGeom>
            <a:avLst/>
            <a:gdLst/>
            <a:ahLst/>
            <a:rect l="l" t="t" r="r" b="b"/>
            <a:pathLst>
              <a:path w="153" h="120">
                <a:moveTo>
                  <a:pt x="0" y="0"/>
                </a:moveTo>
                <a:cubicBezTo>
                  <a:pt x="40" y="2"/>
                  <a:pt x="46" y="2"/>
                  <a:pt x="75" y="9"/>
                </a:cubicBezTo>
                <a:cubicBezTo>
                  <a:pt x="81" y="27"/>
                  <a:pt x="91" y="42"/>
                  <a:pt x="102" y="57"/>
                </a:cubicBezTo>
                <a:cubicBezTo>
                  <a:pt x="109" y="78"/>
                  <a:pt x="119" y="86"/>
                  <a:pt x="135" y="102"/>
                </a:cubicBezTo>
                <a:cubicBezTo>
                  <a:pt x="138" y="105"/>
                  <a:pt x="153" y="117"/>
                  <a:pt x="153" y="120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183200" y="2565360"/>
            <a:ext cx="322200" cy="330120"/>
          </a:xfrm>
          <a:custGeom>
            <a:avLst/>
            <a:gdLst/>
            <a:ahLst/>
            <a:rect l="l" t="t" r="r" b="b"/>
            <a:pathLst>
              <a:path w="154" h="174">
                <a:moveTo>
                  <a:pt x="19" y="0"/>
                </a:moveTo>
                <a:cubicBezTo>
                  <a:pt x="27" y="42"/>
                  <a:pt x="0" y="113"/>
                  <a:pt x="25" y="144"/>
                </a:cubicBezTo>
                <a:cubicBezTo>
                  <a:pt x="29" y="150"/>
                  <a:pt x="55" y="153"/>
                  <a:pt x="64" y="156"/>
                </a:cubicBezTo>
                <a:cubicBezTo>
                  <a:pt x="105" y="168"/>
                  <a:pt x="104" y="174"/>
                  <a:pt x="154" y="174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811320" y="2303640"/>
            <a:ext cx="827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Anadarko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573280" y="2338560"/>
            <a:ext cx="157320" cy="334800"/>
          </a:xfrm>
          <a:custGeom>
            <a:avLst/>
            <a:gdLst/>
            <a:ahLst/>
            <a:rect l="l" t="t" r="r" b="b"/>
            <a:pathLst>
              <a:path w="75" h="177">
                <a:moveTo>
                  <a:pt x="0" y="177"/>
                </a:moveTo>
                <a:cubicBezTo>
                  <a:pt x="7" y="167"/>
                  <a:pt x="9" y="159"/>
                  <a:pt x="18" y="150"/>
                </a:cubicBezTo>
                <a:cubicBezTo>
                  <a:pt x="34" y="101"/>
                  <a:pt x="75" y="55"/>
                  <a:pt x="75" y="0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87880" y="3513240"/>
            <a:ext cx="1180800" cy="51912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22960" y="3568680"/>
            <a:ext cx="7340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348000" y="3186000"/>
            <a:ext cx="308160" cy="77940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" name=""/>
          <p:cNvGrpSpPr/>
          <p:nvPr/>
        </p:nvGrpSpPr>
        <p:grpSpPr>
          <a:xfrm>
            <a:off x="619200" y="4079880"/>
            <a:ext cx="2668680" cy="2429640"/>
            <a:chOff x="619200" y="4079880"/>
            <a:chExt cx="2668680" cy="2429640"/>
          </a:xfrm>
        </p:grpSpPr>
        <p:sp>
          <p:nvSpPr>
            <p:cNvPr id="50" name=""/>
            <p:cNvSpPr/>
            <p:nvPr/>
          </p:nvSpPr>
          <p:spPr>
            <a:xfrm>
              <a:off x="619200" y="4133880"/>
              <a:ext cx="2668680" cy="23605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12880" y="4967280"/>
              <a:ext cx="581040" cy="1278000"/>
            </a:xfrm>
            <a:prstGeom prst="rect">
              <a:avLst/>
            </a:prstGeom>
            <a:solidFill>
              <a:srgbClr val="3366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652760" y="4794120"/>
              <a:ext cx="582480" cy="1451160"/>
            </a:xfrm>
            <a:prstGeom prst="rect">
              <a:avLst/>
            </a:prstGeom>
            <a:solidFill>
              <a:srgbClr val="3366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95160" y="6245280"/>
              <a:ext cx="2497320" cy="144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66800" y="6232680"/>
              <a:ext cx="717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522440" y="6232680"/>
              <a:ext cx="799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606680" y="4545000"/>
              <a:ext cx="718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1,657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763560" y="4738680"/>
              <a:ext cx="717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1,462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157400" y="4079880"/>
              <a:ext cx="1604880" cy="520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Throughput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(BBtu/d) – update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495520" y="4794120"/>
              <a:ext cx="582480" cy="1451160"/>
            </a:xfrm>
            <a:prstGeom prst="rect">
              <a:avLst/>
            </a:prstGeom>
            <a:solidFill>
              <a:srgbClr val="3366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397240" y="6232680"/>
              <a:ext cx="799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2436840" y="4530600"/>
              <a:ext cx="7192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1,657E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2002-02-21T18:53:40Z</dcterms:created>
  <dc:creator>dmoore3</dc:creator>
  <dc:description/>
  <dc:language>en-US</dc:language>
  <cp:lastModifiedBy>gtaylor10</cp:lastModifiedBy>
  <dcterms:modified xsi:type="dcterms:W3CDTF">2002-02-25T20:35:28Z</dcterms:modified>
  <cp:revision>43</cp:revision>
  <dc:subject/>
  <dc:title>PowerPoint Presentation</dc:title>
</cp:coreProperties>
</file>