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851766-AA59-437F-ACE5-3A3271EE497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152360" y="687240"/>
            <a:ext cx="4567320" cy="3426120"/>
          </a:xfrm>
          <a:prstGeom prst="rect">
            <a:avLst/>
          </a:prstGeom>
          <a:ln w="0">
            <a:noFill/>
          </a:ln>
        </p:spPr>
      </p:sp>
      <p:sp>
        <p:nvSpPr>
          <p:cNvPr id="48" name="PlaceHolder 2"/>
          <p:cNvSpPr>
            <a:spLocks noGrp="1"/>
          </p:cNvSpPr>
          <p:nvPr>
            <p:ph type="body"/>
          </p:nvPr>
        </p:nvSpPr>
        <p:spPr>
          <a:xfrm>
            <a:off x="914400" y="4341960"/>
            <a:ext cx="5029200" cy="4117680"/>
          </a:xfrm>
          <a:prstGeom prst="rect">
            <a:avLst/>
          </a:prstGeom>
          <a:noFill/>
          <a:ln w="0">
            <a:noFill/>
          </a:ln>
        </p:spPr>
        <p:txBody>
          <a:bodyPr lIns="92160" rIns="92160" tIns="46080" bIns="4608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Gallup - some start-up operational issues to date (unit vibration)</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Unit will go down 6/21-25 for some maintenance work</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Bisti unit on the San Juan will go down for maintenance also on 6/21 for one day.  San Juan capacity for 6/21 will be approx 700,000 MMbtu/d.  June 22 through June 25.San Juan capacity will be approximately 800,000 MMbtu/d.  WOT capacity will be drop from 1090 to 953</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Available capacity going West for remainder of 2000 is approx. 63,000 MMBtu/d, and approx 95,000 for 2001</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On-Line - Effective July 1 TW will make available for sale 20,000 MMBtu/d of west space using EOL.  This will be a process similar to the  Interactive Open Season used previously.  We encourage all our customers, if they haven’t already, to access the EOL web site and get set up use the system on July 1.</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Existing interconnect with NGPL will be reactivated mid- to late July.  The Winkler point will have flow capability of 85,000 MMBtu/d</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CC4AE0D-81B9-427C-BCE9-D7ABA0ABF1B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EA62E7-0B73-489A-B815-E101EEB2327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pic>
        <p:nvPicPr>
          <p:cNvPr id="5" name="" descr=""/>
          <p:cNvPicPr/>
          <p:nvPr/>
        </p:nvPicPr>
        <p:blipFill>
          <a:blip r:embed="rId2"/>
          <a:stretch/>
        </p:blipFill>
        <p:spPr>
          <a:xfrm>
            <a:off x="0" y="0"/>
            <a:ext cx="1600200" cy="160020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2286000" y="1523880"/>
            <a:ext cx="1101600" cy="1676520"/>
          </a:xfrm>
          <a:custGeom>
            <a:avLst/>
            <a:gdLst/>
            <a:ahLst/>
            <a:rect l="l" t="t" r="r" b="b"/>
            <a:pathLst>
              <a:path w="694" h="1056">
                <a:moveTo>
                  <a:pt x="88" y="0"/>
                </a:moveTo>
                <a:lnTo>
                  <a:pt x="0" y="416"/>
                </a:lnTo>
                <a:lnTo>
                  <a:pt x="472" y="1055"/>
                </a:lnTo>
                <a:lnTo>
                  <a:pt x="501" y="1027"/>
                </a:lnTo>
                <a:lnTo>
                  <a:pt x="499" y="900"/>
                </a:lnTo>
                <a:lnTo>
                  <a:pt x="558" y="910"/>
                </a:lnTo>
                <a:lnTo>
                  <a:pt x="619" y="524"/>
                </a:lnTo>
                <a:lnTo>
                  <a:pt x="660" y="260"/>
                </a:lnTo>
                <a:lnTo>
                  <a:pt x="671" y="180"/>
                </a:lnTo>
                <a:lnTo>
                  <a:pt x="693" y="109"/>
                </a:lnTo>
                <a:lnTo>
                  <a:pt x="382" y="63"/>
                </a:lnTo>
                <a:lnTo>
                  <a:pt x="88" y="0"/>
                </a:lnTo>
              </a:path>
            </a:pathLst>
          </a:custGeom>
          <a:solidFill>
            <a:srgbClr val="66ff99"/>
          </a:solidFill>
          <a:ln cap="rnd"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170160" y="1733400"/>
            <a:ext cx="903240" cy="1195560"/>
          </a:xfrm>
          <a:custGeom>
            <a:avLst/>
            <a:gdLst/>
            <a:ahLst/>
            <a:rect l="l" t="t" r="r" b="b"/>
            <a:pathLst>
              <a:path w="569" h="753">
                <a:moveTo>
                  <a:pt x="107" y="0"/>
                </a:moveTo>
                <a:lnTo>
                  <a:pt x="403" y="45"/>
                </a:lnTo>
                <a:lnTo>
                  <a:pt x="381" y="186"/>
                </a:lnTo>
                <a:lnTo>
                  <a:pt x="568" y="208"/>
                </a:lnTo>
                <a:lnTo>
                  <a:pt x="512" y="752"/>
                </a:lnTo>
                <a:lnTo>
                  <a:pt x="0" y="670"/>
                </a:lnTo>
                <a:lnTo>
                  <a:pt x="107"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4710240" y="4003560"/>
            <a:ext cx="1585800" cy="795600"/>
          </a:xfrm>
          <a:prstGeom prst="ellipse">
            <a:avLst/>
          </a:prstGeom>
          <a:solidFill>
            <a:srgbClr val="83ff9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2936880" y="2738520"/>
            <a:ext cx="1071720" cy="1485720"/>
          </a:xfrm>
          <a:custGeom>
            <a:avLst/>
            <a:gdLst/>
            <a:ahLst/>
            <a:rect l="l" t="t" r="r" b="b"/>
            <a:pathLst>
              <a:path w="675" h="936">
                <a:moveTo>
                  <a:pt x="166" y="0"/>
                </a:moveTo>
                <a:lnTo>
                  <a:pt x="146" y="126"/>
                </a:lnTo>
                <a:lnTo>
                  <a:pt x="146" y="128"/>
                </a:lnTo>
                <a:lnTo>
                  <a:pt x="145" y="131"/>
                </a:lnTo>
                <a:lnTo>
                  <a:pt x="144" y="133"/>
                </a:lnTo>
                <a:lnTo>
                  <a:pt x="143" y="136"/>
                </a:lnTo>
                <a:lnTo>
                  <a:pt x="142" y="138"/>
                </a:lnTo>
                <a:lnTo>
                  <a:pt x="141" y="140"/>
                </a:lnTo>
                <a:lnTo>
                  <a:pt x="139" y="142"/>
                </a:lnTo>
                <a:lnTo>
                  <a:pt x="138" y="143"/>
                </a:lnTo>
                <a:lnTo>
                  <a:pt x="135" y="144"/>
                </a:lnTo>
                <a:lnTo>
                  <a:pt x="133" y="145"/>
                </a:lnTo>
                <a:lnTo>
                  <a:pt x="132" y="145"/>
                </a:lnTo>
                <a:lnTo>
                  <a:pt x="130" y="145"/>
                </a:lnTo>
                <a:lnTo>
                  <a:pt x="127" y="144"/>
                </a:lnTo>
                <a:lnTo>
                  <a:pt x="125" y="143"/>
                </a:lnTo>
                <a:lnTo>
                  <a:pt x="123" y="141"/>
                </a:lnTo>
                <a:lnTo>
                  <a:pt x="121" y="139"/>
                </a:lnTo>
                <a:lnTo>
                  <a:pt x="120" y="138"/>
                </a:lnTo>
                <a:lnTo>
                  <a:pt x="118" y="135"/>
                </a:lnTo>
                <a:lnTo>
                  <a:pt x="117" y="133"/>
                </a:lnTo>
                <a:lnTo>
                  <a:pt x="116" y="131"/>
                </a:lnTo>
                <a:lnTo>
                  <a:pt x="113" y="129"/>
                </a:lnTo>
                <a:lnTo>
                  <a:pt x="111" y="127"/>
                </a:lnTo>
                <a:lnTo>
                  <a:pt x="108" y="125"/>
                </a:lnTo>
                <a:lnTo>
                  <a:pt x="105" y="124"/>
                </a:lnTo>
                <a:lnTo>
                  <a:pt x="102" y="122"/>
                </a:lnTo>
                <a:lnTo>
                  <a:pt x="99" y="121"/>
                </a:lnTo>
                <a:lnTo>
                  <a:pt x="94" y="121"/>
                </a:lnTo>
                <a:lnTo>
                  <a:pt x="90" y="121"/>
                </a:lnTo>
                <a:lnTo>
                  <a:pt x="85" y="121"/>
                </a:lnTo>
                <a:lnTo>
                  <a:pt x="80" y="124"/>
                </a:lnTo>
                <a:lnTo>
                  <a:pt x="77" y="125"/>
                </a:lnTo>
                <a:lnTo>
                  <a:pt x="74" y="127"/>
                </a:lnTo>
                <a:lnTo>
                  <a:pt x="72" y="129"/>
                </a:lnTo>
                <a:lnTo>
                  <a:pt x="69" y="131"/>
                </a:lnTo>
                <a:lnTo>
                  <a:pt x="68" y="134"/>
                </a:lnTo>
                <a:lnTo>
                  <a:pt x="68" y="137"/>
                </a:lnTo>
                <a:lnTo>
                  <a:pt x="67" y="140"/>
                </a:lnTo>
                <a:lnTo>
                  <a:pt x="66" y="143"/>
                </a:lnTo>
                <a:lnTo>
                  <a:pt x="66" y="146"/>
                </a:lnTo>
                <a:lnTo>
                  <a:pt x="66" y="149"/>
                </a:lnTo>
                <a:lnTo>
                  <a:pt x="67" y="153"/>
                </a:lnTo>
                <a:lnTo>
                  <a:pt x="68" y="156"/>
                </a:lnTo>
                <a:lnTo>
                  <a:pt x="69" y="159"/>
                </a:lnTo>
                <a:lnTo>
                  <a:pt x="70" y="161"/>
                </a:lnTo>
                <a:lnTo>
                  <a:pt x="72" y="164"/>
                </a:lnTo>
                <a:lnTo>
                  <a:pt x="74" y="167"/>
                </a:lnTo>
                <a:lnTo>
                  <a:pt x="74" y="170"/>
                </a:lnTo>
                <a:lnTo>
                  <a:pt x="74" y="173"/>
                </a:lnTo>
                <a:lnTo>
                  <a:pt x="73" y="173"/>
                </a:lnTo>
                <a:lnTo>
                  <a:pt x="71" y="173"/>
                </a:lnTo>
                <a:lnTo>
                  <a:pt x="69" y="174"/>
                </a:lnTo>
                <a:lnTo>
                  <a:pt x="68" y="175"/>
                </a:lnTo>
                <a:lnTo>
                  <a:pt x="67" y="176"/>
                </a:lnTo>
                <a:lnTo>
                  <a:pt x="65" y="178"/>
                </a:lnTo>
                <a:lnTo>
                  <a:pt x="63" y="180"/>
                </a:lnTo>
                <a:lnTo>
                  <a:pt x="63" y="182"/>
                </a:lnTo>
                <a:lnTo>
                  <a:pt x="63" y="184"/>
                </a:lnTo>
                <a:lnTo>
                  <a:pt x="64" y="186"/>
                </a:lnTo>
                <a:lnTo>
                  <a:pt x="66" y="189"/>
                </a:lnTo>
                <a:lnTo>
                  <a:pt x="68" y="191"/>
                </a:lnTo>
                <a:lnTo>
                  <a:pt x="70" y="192"/>
                </a:lnTo>
                <a:lnTo>
                  <a:pt x="72" y="193"/>
                </a:lnTo>
                <a:lnTo>
                  <a:pt x="74" y="193"/>
                </a:lnTo>
                <a:lnTo>
                  <a:pt x="70" y="197"/>
                </a:lnTo>
                <a:lnTo>
                  <a:pt x="68" y="202"/>
                </a:lnTo>
                <a:lnTo>
                  <a:pt x="66" y="206"/>
                </a:lnTo>
                <a:lnTo>
                  <a:pt x="64" y="210"/>
                </a:lnTo>
                <a:lnTo>
                  <a:pt x="63" y="213"/>
                </a:lnTo>
                <a:lnTo>
                  <a:pt x="63" y="216"/>
                </a:lnTo>
                <a:lnTo>
                  <a:pt x="62" y="218"/>
                </a:lnTo>
                <a:lnTo>
                  <a:pt x="63" y="218"/>
                </a:lnTo>
                <a:lnTo>
                  <a:pt x="64" y="218"/>
                </a:lnTo>
                <a:lnTo>
                  <a:pt x="66" y="218"/>
                </a:lnTo>
                <a:lnTo>
                  <a:pt x="68" y="218"/>
                </a:lnTo>
                <a:lnTo>
                  <a:pt x="69" y="218"/>
                </a:lnTo>
                <a:lnTo>
                  <a:pt x="70" y="219"/>
                </a:lnTo>
                <a:lnTo>
                  <a:pt x="71" y="219"/>
                </a:lnTo>
                <a:lnTo>
                  <a:pt x="72" y="220"/>
                </a:lnTo>
                <a:lnTo>
                  <a:pt x="73" y="221"/>
                </a:lnTo>
                <a:lnTo>
                  <a:pt x="74" y="223"/>
                </a:lnTo>
                <a:lnTo>
                  <a:pt x="74" y="225"/>
                </a:lnTo>
                <a:lnTo>
                  <a:pt x="74" y="227"/>
                </a:lnTo>
                <a:lnTo>
                  <a:pt x="74" y="233"/>
                </a:lnTo>
                <a:lnTo>
                  <a:pt x="73" y="240"/>
                </a:lnTo>
                <a:lnTo>
                  <a:pt x="72" y="249"/>
                </a:lnTo>
                <a:lnTo>
                  <a:pt x="71" y="258"/>
                </a:lnTo>
                <a:lnTo>
                  <a:pt x="70" y="262"/>
                </a:lnTo>
                <a:lnTo>
                  <a:pt x="69" y="267"/>
                </a:lnTo>
                <a:lnTo>
                  <a:pt x="68" y="271"/>
                </a:lnTo>
                <a:lnTo>
                  <a:pt x="67" y="275"/>
                </a:lnTo>
                <a:lnTo>
                  <a:pt x="65" y="279"/>
                </a:lnTo>
                <a:lnTo>
                  <a:pt x="64" y="282"/>
                </a:lnTo>
                <a:lnTo>
                  <a:pt x="61" y="285"/>
                </a:lnTo>
                <a:lnTo>
                  <a:pt x="60" y="288"/>
                </a:lnTo>
                <a:lnTo>
                  <a:pt x="60" y="293"/>
                </a:lnTo>
                <a:lnTo>
                  <a:pt x="60" y="298"/>
                </a:lnTo>
                <a:lnTo>
                  <a:pt x="60" y="303"/>
                </a:lnTo>
                <a:lnTo>
                  <a:pt x="61" y="308"/>
                </a:lnTo>
                <a:lnTo>
                  <a:pt x="62" y="312"/>
                </a:lnTo>
                <a:lnTo>
                  <a:pt x="64" y="317"/>
                </a:lnTo>
                <a:lnTo>
                  <a:pt x="66" y="320"/>
                </a:lnTo>
                <a:lnTo>
                  <a:pt x="68" y="322"/>
                </a:lnTo>
                <a:lnTo>
                  <a:pt x="69" y="324"/>
                </a:lnTo>
                <a:lnTo>
                  <a:pt x="71" y="327"/>
                </a:lnTo>
                <a:lnTo>
                  <a:pt x="73" y="329"/>
                </a:lnTo>
                <a:lnTo>
                  <a:pt x="75" y="332"/>
                </a:lnTo>
                <a:lnTo>
                  <a:pt x="76" y="334"/>
                </a:lnTo>
                <a:lnTo>
                  <a:pt x="77" y="336"/>
                </a:lnTo>
                <a:lnTo>
                  <a:pt x="79" y="341"/>
                </a:lnTo>
                <a:lnTo>
                  <a:pt x="81" y="346"/>
                </a:lnTo>
                <a:lnTo>
                  <a:pt x="82" y="351"/>
                </a:lnTo>
                <a:lnTo>
                  <a:pt x="82" y="356"/>
                </a:lnTo>
                <a:lnTo>
                  <a:pt x="82" y="360"/>
                </a:lnTo>
                <a:lnTo>
                  <a:pt x="82" y="366"/>
                </a:lnTo>
                <a:lnTo>
                  <a:pt x="86" y="370"/>
                </a:lnTo>
                <a:lnTo>
                  <a:pt x="90" y="374"/>
                </a:lnTo>
                <a:lnTo>
                  <a:pt x="93" y="377"/>
                </a:lnTo>
                <a:lnTo>
                  <a:pt x="96" y="380"/>
                </a:lnTo>
                <a:lnTo>
                  <a:pt x="99" y="384"/>
                </a:lnTo>
                <a:lnTo>
                  <a:pt x="100" y="387"/>
                </a:lnTo>
                <a:lnTo>
                  <a:pt x="101" y="389"/>
                </a:lnTo>
                <a:lnTo>
                  <a:pt x="101" y="391"/>
                </a:lnTo>
                <a:lnTo>
                  <a:pt x="101" y="393"/>
                </a:lnTo>
                <a:lnTo>
                  <a:pt x="101" y="395"/>
                </a:lnTo>
                <a:lnTo>
                  <a:pt x="98" y="399"/>
                </a:lnTo>
                <a:lnTo>
                  <a:pt x="94" y="403"/>
                </a:lnTo>
                <a:lnTo>
                  <a:pt x="91" y="407"/>
                </a:lnTo>
                <a:lnTo>
                  <a:pt x="87" y="411"/>
                </a:lnTo>
                <a:lnTo>
                  <a:pt x="84" y="415"/>
                </a:lnTo>
                <a:lnTo>
                  <a:pt x="80" y="421"/>
                </a:lnTo>
                <a:lnTo>
                  <a:pt x="75" y="427"/>
                </a:lnTo>
                <a:lnTo>
                  <a:pt x="69" y="435"/>
                </a:lnTo>
                <a:lnTo>
                  <a:pt x="68" y="437"/>
                </a:lnTo>
                <a:lnTo>
                  <a:pt x="67" y="437"/>
                </a:lnTo>
                <a:lnTo>
                  <a:pt x="66" y="437"/>
                </a:lnTo>
                <a:lnTo>
                  <a:pt x="64" y="436"/>
                </a:lnTo>
                <a:lnTo>
                  <a:pt x="63" y="434"/>
                </a:lnTo>
                <a:lnTo>
                  <a:pt x="61" y="431"/>
                </a:lnTo>
                <a:lnTo>
                  <a:pt x="60" y="430"/>
                </a:lnTo>
                <a:lnTo>
                  <a:pt x="60" y="429"/>
                </a:lnTo>
                <a:lnTo>
                  <a:pt x="59" y="430"/>
                </a:lnTo>
                <a:lnTo>
                  <a:pt x="58" y="431"/>
                </a:lnTo>
                <a:lnTo>
                  <a:pt x="58" y="434"/>
                </a:lnTo>
                <a:lnTo>
                  <a:pt x="57" y="436"/>
                </a:lnTo>
                <a:lnTo>
                  <a:pt x="56" y="442"/>
                </a:lnTo>
                <a:lnTo>
                  <a:pt x="55" y="448"/>
                </a:lnTo>
                <a:lnTo>
                  <a:pt x="53" y="450"/>
                </a:lnTo>
                <a:lnTo>
                  <a:pt x="52" y="453"/>
                </a:lnTo>
                <a:lnTo>
                  <a:pt x="50" y="455"/>
                </a:lnTo>
                <a:lnTo>
                  <a:pt x="49" y="457"/>
                </a:lnTo>
                <a:lnTo>
                  <a:pt x="49" y="459"/>
                </a:lnTo>
                <a:lnTo>
                  <a:pt x="48" y="460"/>
                </a:lnTo>
                <a:lnTo>
                  <a:pt x="48" y="462"/>
                </a:lnTo>
                <a:lnTo>
                  <a:pt x="48" y="464"/>
                </a:lnTo>
                <a:lnTo>
                  <a:pt x="48" y="468"/>
                </a:lnTo>
                <a:lnTo>
                  <a:pt x="49" y="472"/>
                </a:lnTo>
                <a:lnTo>
                  <a:pt x="49" y="476"/>
                </a:lnTo>
                <a:lnTo>
                  <a:pt x="49" y="480"/>
                </a:lnTo>
                <a:lnTo>
                  <a:pt x="44" y="485"/>
                </a:lnTo>
                <a:lnTo>
                  <a:pt x="40" y="491"/>
                </a:lnTo>
                <a:lnTo>
                  <a:pt x="35" y="496"/>
                </a:lnTo>
                <a:lnTo>
                  <a:pt x="30" y="502"/>
                </a:lnTo>
                <a:lnTo>
                  <a:pt x="27" y="507"/>
                </a:lnTo>
                <a:lnTo>
                  <a:pt x="24" y="513"/>
                </a:lnTo>
                <a:lnTo>
                  <a:pt x="22" y="515"/>
                </a:lnTo>
                <a:lnTo>
                  <a:pt x="22" y="518"/>
                </a:lnTo>
                <a:lnTo>
                  <a:pt x="21" y="520"/>
                </a:lnTo>
                <a:lnTo>
                  <a:pt x="21" y="523"/>
                </a:lnTo>
                <a:lnTo>
                  <a:pt x="19" y="530"/>
                </a:lnTo>
                <a:lnTo>
                  <a:pt x="17" y="536"/>
                </a:lnTo>
                <a:lnTo>
                  <a:pt x="16" y="542"/>
                </a:lnTo>
                <a:lnTo>
                  <a:pt x="16" y="547"/>
                </a:lnTo>
                <a:lnTo>
                  <a:pt x="16" y="551"/>
                </a:lnTo>
                <a:lnTo>
                  <a:pt x="17" y="555"/>
                </a:lnTo>
                <a:lnTo>
                  <a:pt x="18" y="560"/>
                </a:lnTo>
                <a:lnTo>
                  <a:pt x="19" y="564"/>
                </a:lnTo>
                <a:lnTo>
                  <a:pt x="20" y="568"/>
                </a:lnTo>
                <a:lnTo>
                  <a:pt x="21" y="572"/>
                </a:lnTo>
                <a:lnTo>
                  <a:pt x="22" y="577"/>
                </a:lnTo>
                <a:lnTo>
                  <a:pt x="23" y="583"/>
                </a:lnTo>
                <a:lnTo>
                  <a:pt x="23" y="589"/>
                </a:lnTo>
                <a:lnTo>
                  <a:pt x="23" y="596"/>
                </a:lnTo>
                <a:lnTo>
                  <a:pt x="22" y="604"/>
                </a:lnTo>
                <a:lnTo>
                  <a:pt x="20" y="613"/>
                </a:lnTo>
                <a:lnTo>
                  <a:pt x="19" y="614"/>
                </a:lnTo>
                <a:lnTo>
                  <a:pt x="18" y="616"/>
                </a:lnTo>
                <a:lnTo>
                  <a:pt x="16" y="618"/>
                </a:lnTo>
                <a:lnTo>
                  <a:pt x="14" y="622"/>
                </a:lnTo>
                <a:lnTo>
                  <a:pt x="12" y="625"/>
                </a:lnTo>
                <a:lnTo>
                  <a:pt x="12" y="630"/>
                </a:lnTo>
                <a:lnTo>
                  <a:pt x="12" y="634"/>
                </a:lnTo>
                <a:lnTo>
                  <a:pt x="8" y="634"/>
                </a:lnTo>
                <a:lnTo>
                  <a:pt x="4" y="634"/>
                </a:lnTo>
                <a:lnTo>
                  <a:pt x="4" y="635"/>
                </a:lnTo>
                <a:lnTo>
                  <a:pt x="2" y="636"/>
                </a:lnTo>
                <a:lnTo>
                  <a:pt x="1" y="637"/>
                </a:lnTo>
                <a:lnTo>
                  <a:pt x="0" y="640"/>
                </a:lnTo>
                <a:lnTo>
                  <a:pt x="0" y="643"/>
                </a:lnTo>
                <a:lnTo>
                  <a:pt x="0" y="647"/>
                </a:lnTo>
                <a:lnTo>
                  <a:pt x="375" y="907"/>
                </a:lnTo>
                <a:lnTo>
                  <a:pt x="592" y="935"/>
                </a:lnTo>
                <a:lnTo>
                  <a:pt x="674" y="95"/>
                </a:lnTo>
                <a:lnTo>
                  <a:pt x="166"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284720" y="3114720"/>
            <a:ext cx="2316240" cy="2573280"/>
          </a:xfrm>
          <a:custGeom>
            <a:avLst/>
            <a:gdLst/>
            <a:ahLst/>
            <a:rect l="l" t="t" r="r" b="b"/>
            <a:pathLst>
              <a:path w="1459" h="1621">
                <a:moveTo>
                  <a:pt x="12" y="639"/>
                </a:moveTo>
                <a:lnTo>
                  <a:pt x="395" y="677"/>
                </a:lnTo>
                <a:lnTo>
                  <a:pt x="432" y="0"/>
                </a:lnTo>
                <a:lnTo>
                  <a:pt x="745" y="30"/>
                </a:lnTo>
                <a:lnTo>
                  <a:pt x="755" y="287"/>
                </a:lnTo>
                <a:lnTo>
                  <a:pt x="755" y="289"/>
                </a:lnTo>
                <a:lnTo>
                  <a:pt x="755" y="292"/>
                </a:lnTo>
                <a:lnTo>
                  <a:pt x="756" y="294"/>
                </a:lnTo>
                <a:lnTo>
                  <a:pt x="757" y="296"/>
                </a:lnTo>
                <a:lnTo>
                  <a:pt x="759" y="301"/>
                </a:lnTo>
                <a:lnTo>
                  <a:pt x="761" y="306"/>
                </a:lnTo>
                <a:lnTo>
                  <a:pt x="762" y="311"/>
                </a:lnTo>
                <a:lnTo>
                  <a:pt x="765" y="316"/>
                </a:lnTo>
                <a:lnTo>
                  <a:pt x="766" y="318"/>
                </a:lnTo>
                <a:lnTo>
                  <a:pt x="766" y="320"/>
                </a:lnTo>
                <a:lnTo>
                  <a:pt x="766" y="323"/>
                </a:lnTo>
                <a:lnTo>
                  <a:pt x="766" y="325"/>
                </a:lnTo>
                <a:lnTo>
                  <a:pt x="766" y="327"/>
                </a:lnTo>
                <a:lnTo>
                  <a:pt x="767" y="329"/>
                </a:lnTo>
                <a:lnTo>
                  <a:pt x="767" y="331"/>
                </a:lnTo>
                <a:lnTo>
                  <a:pt x="768" y="333"/>
                </a:lnTo>
                <a:lnTo>
                  <a:pt x="770" y="335"/>
                </a:lnTo>
                <a:lnTo>
                  <a:pt x="772" y="336"/>
                </a:lnTo>
                <a:lnTo>
                  <a:pt x="774" y="337"/>
                </a:lnTo>
                <a:lnTo>
                  <a:pt x="776" y="338"/>
                </a:lnTo>
                <a:lnTo>
                  <a:pt x="777" y="338"/>
                </a:lnTo>
                <a:lnTo>
                  <a:pt x="783" y="338"/>
                </a:lnTo>
                <a:lnTo>
                  <a:pt x="788" y="336"/>
                </a:lnTo>
                <a:lnTo>
                  <a:pt x="794" y="334"/>
                </a:lnTo>
                <a:lnTo>
                  <a:pt x="801" y="332"/>
                </a:lnTo>
                <a:lnTo>
                  <a:pt x="807" y="330"/>
                </a:lnTo>
                <a:lnTo>
                  <a:pt x="813" y="327"/>
                </a:lnTo>
                <a:lnTo>
                  <a:pt x="818" y="326"/>
                </a:lnTo>
                <a:lnTo>
                  <a:pt x="824" y="326"/>
                </a:lnTo>
                <a:lnTo>
                  <a:pt x="827" y="326"/>
                </a:lnTo>
                <a:lnTo>
                  <a:pt x="830" y="327"/>
                </a:lnTo>
                <a:lnTo>
                  <a:pt x="833" y="328"/>
                </a:lnTo>
                <a:lnTo>
                  <a:pt x="834" y="330"/>
                </a:lnTo>
                <a:lnTo>
                  <a:pt x="836" y="332"/>
                </a:lnTo>
                <a:lnTo>
                  <a:pt x="838" y="334"/>
                </a:lnTo>
                <a:lnTo>
                  <a:pt x="839" y="337"/>
                </a:lnTo>
                <a:lnTo>
                  <a:pt x="839" y="341"/>
                </a:lnTo>
                <a:lnTo>
                  <a:pt x="840" y="347"/>
                </a:lnTo>
                <a:lnTo>
                  <a:pt x="841" y="353"/>
                </a:lnTo>
                <a:lnTo>
                  <a:pt x="841" y="356"/>
                </a:lnTo>
                <a:lnTo>
                  <a:pt x="842" y="359"/>
                </a:lnTo>
                <a:lnTo>
                  <a:pt x="844" y="362"/>
                </a:lnTo>
                <a:lnTo>
                  <a:pt x="846" y="364"/>
                </a:lnTo>
                <a:lnTo>
                  <a:pt x="846" y="366"/>
                </a:lnTo>
                <a:lnTo>
                  <a:pt x="846" y="367"/>
                </a:lnTo>
                <a:lnTo>
                  <a:pt x="847" y="368"/>
                </a:lnTo>
                <a:lnTo>
                  <a:pt x="847" y="369"/>
                </a:lnTo>
                <a:lnTo>
                  <a:pt x="849" y="371"/>
                </a:lnTo>
                <a:lnTo>
                  <a:pt x="851" y="372"/>
                </a:lnTo>
                <a:lnTo>
                  <a:pt x="854" y="373"/>
                </a:lnTo>
                <a:lnTo>
                  <a:pt x="857" y="374"/>
                </a:lnTo>
                <a:lnTo>
                  <a:pt x="861" y="375"/>
                </a:lnTo>
                <a:lnTo>
                  <a:pt x="865" y="376"/>
                </a:lnTo>
                <a:lnTo>
                  <a:pt x="872" y="377"/>
                </a:lnTo>
                <a:lnTo>
                  <a:pt x="880" y="377"/>
                </a:lnTo>
                <a:lnTo>
                  <a:pt x="886" y="378"/>
                </a:lnTo>
                <a:lnTo>
                  <a:pt x="891" y="378"/>
                </a:lnTo>
                <a:lnTo>
                  <a:pt x="893" y="378"/>
                </a:lnTo>
                <a:lnTo>
                  <a:pt x="896" y="377"/>
                </a:lnTo>
                <a:lnTo>
                  <a:pt x="897" y="376"/>
                </a:lnTo>
                <a:lnTo>
                  <a:pt x="900" y="376"/>
                </a:lnTo>
                <a:lnTo>
                  <a:pt x="905" y="374"/>
                </a:lnTo>
                <a:lnTo>
                  <a:pt x="910" y="371"/>
                </a:lnTo>
                <a:lnTo>
                  <a:pt x="915" y="369"/>
                </a:lnTo>
                <a:lnTo>
                  <a:pt x="921" y="367"/>
                </a:lnTo>
                <a:lnTo>
                  <a:pt x="926" y="366"/>
                </a:lnTo>
                <a:lnTo>
                  <a:pt x="929" y="366"/>
                </a:lnTo>
                <a:lnTo>
                  <a:pt x="933" y="366"/>
                </a:lnTo>
                <a:lnTo>
                  <a:pt x="937" y="365"/>
                </a:lnTo>
                <a:lnTo>
                  <a:pt x="939" y="366"/>
                </a:lnTo>
                <a:lnTo>
                  <a:pt x="942" y="367"/>
                </a:lnTo>
                <a:lnTo>
                  <a:pt x="945" y="369"/>
                </a:lnTo>
                <a:lnTo>
                  <a:pt x="947" y="371"/>
                </a:lnTo>
                <a:lnTo>
                  <a:pt x="953" y="378"/>
                </a:lnTo>
                <a:lnTo>
                  <a:pt x="958" y="385"/>
                </a:lnTo>
                <a:lnTo>
                  <a:pt x="963" y="392"/>
                </a:lnTo>
                <a:lnTo>
                  <a:pt x="967" y="398"/>
                </a:lnTo>
                <a:lnTo>
                  <a:pt x="970" y="402"/>
                </a:lnTo>
                <a:lnTo>
                  <a:pt x="971" y="404"/>
                </a:lnTo>
                <a:lnTo>
                  <a:pt x="972" y="406"/>
                </a:lnTo>
                <a:lnTo>
                  <a:pt x="973" y="409"/>
                </a:lnTo>
                <a:lnTo>
                  <a:pt x="975" y="410"/>
                </a:lnTo>
                <a:lnTo>
                  <a:pt x="977" y="412"/>
                </a:lnTo>
                <a:lnTo>
                  <a:pt x="977" y="414"/>
                </a:lnTo>
                <a:lnTo>
                  <a:pt x="979" y="415"/>
                </a:lnTo>
                <a:lnTo>
                  <a:pt x="981" y="416"/>
                </a:lnTo>
                <a:lnTo>
                  <a:pt x="984" y="417"/>
                </a:lnTo>
                <a:lnTo>
                  <a:pt x="987" y="418"/>
                </a:lnTo>
                <a:lnTo>
                  <a:pt x="992" y="420"/>
                </a:lnTo>
                <a:lnTo>
                  <a:pt x="996" y="420"/>
                </a:lnTo>
                <a:lnTo>
                  <a:pt x="1001" y="420"/>
                </a:lnTo>
                <a:lnTo>
                  <a:pt x="1010" y="420"/>
                </a:lnTo>
                <a:lnTo>
                  <a:pt x="1021" y="419"/>
                </a:lnTo>
                <a:lnTo>
                  <a:pt x="1030" y="418"/>
                </a:lnTo>
                <a:lnTo>
                  <a:pt x="1040" y="418"/>
                </a:lnTo>
                <a:lnTo>
                  <a:pt x="1041" y="418"/>
                </a:lnTo>
                <a:lnTo>
                  <a:pt x="1043" y="418"/>
                </a:lnTo>
                <a:lnTo>
                  <a:pt x="1044" y="419"/>
                </a:lnTo>
                <a:lnTo>
                  <a:pt x="1046" y="420"/>
                </a:lnTo>
                <a:lnTo>
                  <a:pt x="1048" y="422"/>
                </a:lnTo>
                <a:lnTo>
                  <a:pt x="1051" y="425"/>
                </a:lnTo>
                <a:lnTo>
                  <a:pt x="1053" y="429"/>
                </a:lnTo>
                <a:lnTo>
                  <a:pt x="1056" y="434"/>
                </a:lnTo>
                <a:lnTo>
                  <a:pt x="1058" y="439"/>
                </a:lnTo>
                <a:lnTo>
                  <a:pt x="1062" y="443"/>
                </a:lnTo>
                <a:lnTo>
                  <a:pt x="1064" y="442"/>
                </a:lnTo>
                <a:lnTo>
                  <a:pt x="1067" y="439"/>
                </a:lnTo>
                <a:lnTo>
                  <a:pt x="1073" y="435"/>
                </a:lnTo>
                <a:lnTo>
                  <a:pt x="1080" y="431"/>
                </a:lnTo>
                <a:lnTo>
                  <a:pt x="1088" y="426"/>
                </a:lnTo>
                <a:lnTo>
                  <a:pt x="1096" y="422"/>
                </a:lnTo>
                <a:lnTo>
                  <a:pt x="1099" y="420"/>
                </a:lnTo>
                <a:lnTo>
                  <a:pt x="1103" y="419"/>
                </a:lnTo>
                <a:lnTo>
                  <a:pt x="1105" y="418"/>
                </a:lnTo>
                <a:lnTo>
                  <a:pt x="1108" y="418"/>
                </a:lnTo>
                <a:lnTo>
                  <a:pt x="1153" y="431"/>
                </a:lnTo>
                <a:lnTo>
                  <a:pt x="1158" y="432"/>
                </a:lnTo>
                <a:lnTo>
                  <a:pt x="1162" y="432"/>
                </a:lnTo>
                <a:lnTo>
                  <a:pt x="1167" y="431"/>
                </a:lnTo>
                <a:lnTo>
                  <a:pt x="1171" y="431"/>
                </a:lnTo>
                <a:lnTo>
                  <a:pt x="1179" y="429"/>
                </a:lnTo>
                <a:lnTo>
                  <a:pt x="1187" y="426"/>
                </a:lnTo>
                <a:lnTo>
                  <a:pt x="1193" y="423"/>
                </a:lnTo>
                <a:lnTo>
                  <a:pt x="1200" y="421"/>
                </a:lnTo>
                <a:lnTo>
                  <a:pt x="1203" y="420"/>
                </a:lnTo>
                <a:lnTo>
                  <a:pt x="1206" y="420"/>
                </a:lnTo>
                <a:lnTo>
                  <a:pt x="1208" y="419"/>
                </a:lnTo>
                <a:lnTo>
                  <a:pt x="1210" y="419"/>
                </a:lnTo>
                <a:lnTo>
                  <a:pt x="1214" y="419"/>
                </a:lnTo>
                <a:lnTo>
                  <a:pt x="1217" y="420"/>
                </a:lnTo>
                <a:lnTo>
                  <a:pt x="1221" y="420"/>
                </a:lnTo>
                <a:lnTo>
                  <a:pt x="1224" y="421"/>
                </a:lnTo>
                <a:lnTo>
                  <a:pt x="1228" y="423"/>
                </a:lnTo>
                <a:lnTo>
                  <a:pt x="1232" y="426"/>
                </a:lnTo>
                <a:lnTo>
                  <a:pt x="1234" y="428"/>
                </a:lnTo>
                <a:lnTo>
                  <a:pt x="1238" y="430"/>
                </a:lnTo>
                <a:lnTo>
                  <a:pt x="1239" y="431"/>
                </a:lnTo>
                <a:lnTo>
                  <a:pt x="1240" y="432"/>
                </a:lnTo>
                <a:lnTo>
                  <a:pt x="1242" y="432"/>
                </a:lnTo>
                <a:lnTo>
                  <a:pt x="1245" y="432"/>
                </a:lnTo>
                <a:lnTo>
                  <a:pt x="1247" y="432"/>
                </a:lnTo>
                <a:lnTo>
                  <a:pt x="1248" y="431"/>
                </a:lnTo>
                <a:lnTo>
                  <a:pt x="1249" y="430"/>
                </a:lnTo>
                <a:lnTo>
                  <a:pt x="1251" y="428"/>
                </a:lnTo>
                <a:lnTo>
                  <a:pt x="1255" y="424"/>
                </a:lnTo>
                <a:lnTo>
                  <a:pt x="1257" y="420"/>
                </a:lnTo>
                <a:lnTo>
                  <a:pt x="1259" y="417"/>
                </a:lnTo>
                <a:lnTo>
                  <a:pt x="1261" y="415"/>
                </a:lnTo>
                <a:lnTo>
                  <a:pt x="1264" y="413"/>
                </a:lnTo>
                <a:lnTo>
                  <a:pt x="1265" y="411"/>
                </a:lnTo>
                <a:lnTo>
                  <a:pt x="1268" y="409"/>
                </a:lnTo>
                <a:lnTo>
                  <a:pt x="1272" y="408"/>
                </a:lnTo>
                <a:lnTo>
                  <a:pt x="1275" y="407"/>
                </a:lnTo>
                <a:lnTo>
                  <a:pt x="1279" y="407"/>
                </a:lnTo>
                <a:lnTo>
                  <a:pt x="1281" y="407"/>
                </a:lnTo>
                <a:lnTo>
                  <a:pt x="1283" y="407"/>
                </a:lnTo>
                <a:lnTo>
                  <a:pt x="1286" y="408"/>
                </a:lnTo>
                <a:lnTo>
                  <a:pt x="1287" y="409"/>
                </a:lnTo>
                <a:lnTo>
                  <a:pt x="1289" y="411"/>
                </a:lnTo>
                <a:lnTo>
                  <a:pt x="1291" y="413"/>
                </a:lnTo>
                <a:lnTo>
                  <a:pt x="1293" y="415"/>
                </a:lnTo>
                <a:lnTo>
                  <a:pt x="1295" y="417"/>
                </a:lnTo>
                <a:lnTo>
                  <a:pt x="1296" y="419"/>
                </a:lnTo>
                <a:lnTo>
                  <a:pt x="1297" y="422"/>
                </a:lnTo>
                <a:lnTo>
                  <a:pt x="1298" y="425"/>
                </a:lnTo>
                <a:lnTo>
                  <a:pt x="1300" y="429"/>
                </a:lnTo>
                <a:lnTo>
                  <a:pt x="1301" y="432"/>
                </a:lnTo>
                <a:lnTo>
                  <a:pt x="1301" y="436"/>
                </a:lnTo>
                <a:lnTo>
                  <a:pt x="1301" y="441"/>
                </a:lnTo>
                <a:lnTo>
                  <a:pt x="1301" y="446"/>
                </a:lnTo>
                <a:lnTo>
                  <a:pt x="1335" y="446"/>
                </a:lnTo>
                <a:lnTo>
                  <a:pt x="1335" y="447"/>
                </a:lnTo>
                <a:lnTo>
                  <a:pt x="1335" y="448"/>
                </a:lnTo>
                <a:lnTo>
                  <a:pt x="1336" y="450"/>
                </a:lnTo>
                <a:lnTo>
                  <a:pt x="1337" y="453"/>
                </a:lnTo>
                <a:lnTo>
                  <a:pt x="1338" y="455"/>
                </a:lnTo>
                <a:lnTo>
                  <a:pt x="1340" y="457"/>
                </a:lnTo>
                <a:lnTo>
                  <a:pt x="1342" y="458"/>
                </a:lnTo>
                <a:lnTo>
                  <a:pt x="1343" y="458"/>
                </a:lnTo>
                <a:lnTo>
                  <a:pt x="1344" y="459"/>
                </a:lnTo>
                <a:lnTo>
                  <a:pt x="1347" y="459"/>
                </a:lnTo>
                <a:lnTo>
                  <a:pt x="1347" y="460"/>
                </a:lnTo>
                <a:lnTo>
                  <a:pt x="1347" y="461"/>
                </a:lnTo>
                <a:lnTo>
                  <a:pt x="1348" y="462"/>
                </a:lnTo>
                <a:lnTo>
                  <a:pt x="1349" y="462"/>
                </a:lnTo>
                <a:lnTo>
                  <a:pt x="1351" y="463"/>
                </a:lnTo>
                <a:lnTo>
                  <a:pt x="1354" y="463"/>
                </a:lnTo>
                <a:lnTo>
                  <a:pt x="1361" y="463"/>
                </a:lnTo>
                <a:lnTo>
                  <a:pt x="1369" y="462"/>
                </a:lnTo>
                <a:lnTo>
                  <a:pt x="1374" y="462"/>
                </a:lnTo>
                <a:lnTo>
                  <a:pt x="1378" y="463"/>
                </a:lnTo>
                <a:lnTo>
                  <a:pt x="1380" y="464"/>
                </a:lnTo>
                <a:lnTo>
                  <a:pt x="1382" y="464"/>
                </a:lnTo>
                <a:lnTo>
                  <a:pt x="1383" y="465"/>
                </a:lnTo>
                <a:lnTo>
                  <a:pt x="1385" y="466"/>
                </a:lnTo>
                <a:lnTo>
                  <a:pt x="1387" y="468"/>
                </a:lnTo>
                <a:lnTo>
                  <a:pt x="1388" y="469"/>
                </a:lnTo>
                <a:lnTo>
                  <a:pt x="1390" y="471"/>
                </a:lnTo>
                <a:lnTo>
                  <a:pt x="1391" y="473"/>
                </a:lnTo>
                <a:lnTo>
                  <a:pt x="1391" y="476"/>
                </a:lnTo>
                <a:lnTo>
                  <a:pt x="1391" y="478"/>
                </a:lnTo>
                <a:lnTo>
                  <a:pt x="1392" y="481"/>
                </a:lnTo>
                <a:lnTo>
                  <a:pt x="1392" y="485"/>
                </a:lnTo>
                <a:lnTo>
                  <a:pt x="1391" y="690"/>
                </a:lnTo>
                <a:lnTo>
                  <a:pt x="1391" y="692"/>
                </a:lnTo>
                <a:lnTo>
                  <a:pt x="1391" y="694"/>
                </a:lnTo>
                <a:lnTo>
                  <a:pt x="1391" y="696"/>
                </a:lnTo>
                <a:lnTo>
                  <a:pt x="1392" y="698"/>
                </a:lnTo>
                <a:lnTo>
                  <a:pt x="1394" y="700"/>
                </a:lnTo>
                <a:lnTo>
                  <a:pt x="1396" y="703"/>
                </a:lnTo>
                <a:lnTo>
                  <a:pt x="1399" y="705"/>
                </a:lnTo>
                <a:lnTo>
                  <a:pt x="1400" y="708"/>
                </a:lnTo>
                <a:lnTo>
                  <a:pt x="1401" y="710"/>
                </a:lnTo>
                <a:lnTo>
                  <a:pt x="1402" y="712"/>
                </a:lnTo>
                <a:lnTo>
                  <a:pt x="1402" y="713"/>
                </a:lnTo>
                <a:lnTo>
                  <a:pt x="1402" y="716"/>
                </a:lnTo>
                <a:lnTo>
                  <a:pt x="1406" y="716"/>
                </a:lnTo>
                <a:lnTo>
                  <a:pt x="1408" y="716"/>
                </a:lnTo>
                <a:lnTo>
                  <a:pt x="1411" y="717"/>
                </a:lnTo>
                <a:lnTo>
                  <a:pt x="1414" y="717"/>
                </a:lnTo>
                <a:lnTo>
                  <a:pt x="1415" y="719"/>
                </a:lnTo>
                <a:lnTo>
                  <a:pt x="1418" y="721"/>
                </a:lnTo>
                <a:lnTo>
                  <a:pt x="1421" y="724"/>
                </a:lnTo>
                <a:lnTo>
                  <a:pt x="1425" y="729"/>
                </a:lnTo>
                <a:lnTo>
                  <a:pt x="1425" y="734"/>
                </a:lnTo>
                <a:lnTo>
                  <a:pt x="1425" y="738"/>
                </a:lnTo>
                <a:lnTo>
                  <a:pt x="1425" y="743"/>
                </a:lnTo>
                <a:lnTo>
                  <a:pt x="1426" y="748"/>
                </a:lnTo>
                <a:lnTo>
                  <a:pt x="1427" y="753"/>
                </a:lnTo>
                <a:lnTo>
                  <a:pt x="1429" y="758"/>
                </a:lnTo>
                <a:lnTo>
                  <a:pt x="1431" y="760"/>
                </a:lnTo>
                <a:lnTo>
                  <a:pt x="1432" y="762"/>
                </a:lnTo>
                <a:lnTo>
                  <a:pt x="1433" y="765"/>
                </a:lnTo>
                <a:lnTo>
                  <a:pt x="1436" y="768"/>
                </a:lnTo>
                <a:lnTo>
                  <a:pt x="1436" y="772"/>
                </a:lnTo>
                <a:lnTo>
                  <a:pt x="1436" y="777"/>
                </a:lnTo>
                <a:lnTo>
                  <a:pt x="1436" y="782"/>
                </a:lnTo>
                <a:lnTo>
                  <a:pt x="1438" y="788"/>
                </a:lnTo>
                <a:lnTo>
                  <a:pt x="1439" y="794"/>
                </a:lnTo>
                <a:lnTo>
                  <a:pt x="1440" y="802"/>
                </a:lnTo>
                <a:lnTo>
                  <a:pt x="1443" y="810"/>
                </a:lnTo>
                <a:lnTo>
                  <a:pt x="1447" y="819"/>
                </a:lnTo>
                <a:lnTo>
                  <a:pt x="1448" y="819"/>
                </a:lnTo>
                <a:lnTo>
                  <a:pt x="1450" y="820"/>
                </a:lnTo>
                <a:lnTo>
                  <a:pt x="1452" y="821"/>
                </a:lnTo>
                <a:lnTo>
                  <a:pt x="1454" y="823"/>
                </a:lnTo>
                <a:lnTo>
                  <a:pt x="1455" y="825"/>
                </a:lnTo>
                <a:lnTo>
                  <a:pt x="1455" y="827"/>
                </a:lnTo>
                <a:lnTo>
                  <a:pt x="1456" y="830"/>
                </a:lnTo>
                <a:lnTo>
                  <a:pt x="1456" y="833"/>
                </a:lnTo>
                <a:lnTo>
                  <a:pt x="1457" y="840"/>
                </a:lnTo>
                <a:lnTo>
                  <a:pt x="1458" y="846"/>
                </a:lnTo>
                <a:lnTo>
                  <a:pt x="1458" y="852"/>
                </a:lnTo>
                <a:lnTo>
                  <a:pt x="1458" y="857"/>
                </a:lnTo>
                <a:lnTo>
                  <a:pt x="1458" y="859"/>
                </a:lnTo>
                <a:lnTo>
                  <a:pt x="1458" y="862"/>
                </a:lnTo>
                <a:lnTo>
                  <a:pt x="1458" y="866"/>
                </a:lnTo>
                <a:lnTo>
                  <a:pt x="1457" y="870"/>
                </a:lnTo>
                <a:lnTo>
                  <a:pt x="1455" y="879"/>
                </a:lnTo>
                <a:lnTo>
                  <a:pt x="1453" y="890"/>
                </a:lnTo>
                <a:lnTo>
                  <a:pt x="1450" y="901"/>
                </a:lnTo>
                <a:lnTo>
                  <a:pt x="1448" y="913"/>
                </a:lnTo>
                <a:lnTo>
                  <a:pt x="1447" y="918"/>
                </a:lnTo>
                <a:lnTo>
                  <a:pt x="1447" y="924"/>
                </a:lnTo>
                <a:lnTo>
                  <a:pt x="1447" y="929"/>
                </a:lnTo>
                <a:lnTo>
                  <a:pt x="1446" y="934"/>
                </a:lnTo>
                <a:lnTo>
                  <a:pt x="1446" y="939"/>
                </a:lnTo>
                <a:lnTo>
                  <a:pt x="1447" y="943"/>
                </a:lnTo>
                <a:lnTo>
                  <a:pt x="1447" y="947"/>
                </a:lnTo>
                <a:lnTo>
                  <a:pt x="1447" y="951"/>
                </a:lnTo>
                <a:lnTo>
                  <a:pt x="1448" y="958"/>
                </a:lnTo>
                <a:lnTo>
                  <a:pt x="1450" y="964"/>
                </a:lnTo>
                <a:lnTo>
                  <a:pt x="1450" y="968"/>
                </a:lnTo>
                <a:lnTo>
                  <a:pt x="1451" y="971"/>
                </a:lnTo>
                <a:lnTo>
                  <a:pt x="1451" y="973"/>
                </a:lnTo>
                <a:lnTo>
                  <a:pt x="1450" y="976"/>
                </a:lnTo>
                <a:lnTo>
                  <a:pt x="1450" y="978"/>
                </a:lnTo>
                <a:lnTo>
                  <a:pt x="1449" y="981"/>
                </a:lnTo>
                <a:lnTo>
                  <a:pt x="1447" y="983"/>
                </a:lnTo>
                <a:lnTo>
                  <a:pt x="1446" y="985"/>
                </a:lnTo>
                <a:lnTo>
                  <a:pt x="1441" y="995"/>
                </a:lnTo>
                <a:lnTo>
                  <a:pt x="1437" y="1005"/>
                </a:lnTo>
                <a:lnTo>
                  <a:pt x="1432" y="1015"/>
                </a:lnTo>
                <a:lnTo>
                  <a:pt x="1427" y="1025"/>
                </a:lnTo>
                <a:lnTo>
                  <a:pt x="1421" y="1036"/>
                </a:lnTo>
                <a:lnTo>
                  <a:pt x="1415" y="1048"/>
                </a:lnTo>
                <a:lnTo>
                  <a:pt x="1407" y="1061"/>
                </a:lnTo>
                <a:lnTo>
                  <a:pt x="1399" y="1075"/>
                </a:lnTo>
                <a:lnTo>
                  <a:pt x="1397" y="1077"/>
                </a:lnTo>
                <a:lnTo>
                  <a:pt x="1395" y="1079"/>
                </a:lnTo>
                <a:lnTo>
                  <a:pt x="1391" y="1081"/>
                </a:lnTo>
                <a:lnTo>
                  <a:pt x="1389" y="1082"/>
                </a:lnTo>
                <a:lnTo>
                  <a:pt x="1386" y="1083"/>
                </a:lnTo>
                <a:lnTo>
                  <a:pt x="1383" y="1084"/>
                </a:lnTo>
                <a:lnTo>
                  <a:pt x="1380" y="1085"/>
                </a:lnTo>
                <a:lnTo>
                  <a:pt x="1376" y="1086"/>
                </a:lnTo>
                <a:lnTo>
                  <a:pt x="1370" y="1087"/>
                </a:lnTo>
                <a:lnTo>
                  <a:pt x="1364" y="1087"/>
                </a:lnTo>
                <a:lnTo>
                  <a:pt x="1359" y="1087"/>
                </a:lnTo>
                <a:lnTo>
                  <a:pt x="1353" y="1087"/>
                </a:lnTo>
                <a:lnTo>
                  <a:pt x="1351" y="1087"/>
                </a:lnTo>
                <a:lnTo>
                  <a:pt x="1350" y="1086"/>
                </a:lnTo>
                <a:lnTo>
                  <a:pt x="1347" y="1086"/>
                </a:lnTo>
                <a:lnTo>
                  <a:pt x="1345" y="1085"/>
                </a:lnTo>
                <a:lnTo>
                  <a:pt x="1341" y="1082"/>
                </a:lnTo>
                <a:lnTo>
                  <a:pt x="1336" y="1079"/>
                </a:lnTo>
                <a:lnTo>
                  <a:pt x="1332" y="1075"/>
                </a:lnTo>
                <a:lnTo>
                  <a:pt x="1328" y="1071"/>
                </a:lnTo>
                <a:lnTo>
                  <a:pt x="1324" y="1066"/>
                </a:lnTo>
                <a:lnTo>
                  <a:pt x="1319" y="1061"/>
                </a:lnTo>
                <a:lnTo>
                  <a:pt x="1308" y="1061"/>
                </a:lnTo>
                <a:lnTo>
                  <a:pt x="1330" y="1113"/>
                </a:lnTo>
                <a:lnTo>
                  <a:pt x="1327" y="1116"/>
                </a:lnTo>
                <a:lnTo>
                  <a:pt x="1322" y="1120"/>
                </a:lnTo>
                <a:lnTo>
                  <a:pt x="1319" y="1122"/>
                </a:lnTo>
                <a:lnTo>
                  <a:pt x="1315" y="1124"/>
                </a:lnTo>
                <a:lnTo>
                  <a:pt x="1312" y="1124"/>
                </a:lnTo>
                <a:lnTo>
                  <a:pt x="1310" y="1125"/>
                </a:lnTo>
                <a:lnTo>
                  <a:pt x="1308" y="1125"/>
                </a:lnTo>
                <a:lnTo>
                  <a:pt x="1304" y="1130"/>
                </a:lnTo>
                <a:lnTo>
                  <a:pt x="1301" y="1133"/>
                </a:lnTo>
                <a:lnTo>
                  <a:pt x="1299" y="1135"/>
                </a:lnTo>
                <a:lnTo>
                  <a:pt x="1298" y="1138"/>
                </a:lnTo>
                <a:lnTo>
                  <a:pt x="1296" y="1140"/>
                </a:lnTo>
                <a:lnTo>
                  <a:pt x="1296" y="1143"/>
                </a:lnTo>
                <a:lnTo>
                  <a:pt x="1296" y="1146"/>
                </a:lnTo>
                <a:lnTo>
                  <a:pt x="1296" y="1151"/>
                </a:lnTo>
                <a:lnTo>
                  <a:pt x="1288" y="1156"/>
                </a:lnTo>
                <a:lnTo>
                  <a:pt x="1279" y="1160"/>
                </a:lnTo>
                <a:lnTo>
                  <a:pt x="1271" y="1165"/>
                </a:lnTo>
                <a:lnTo>
                  <a:pt x="1262" y="1172"/>
                </a:lnTo>
                <a:lnTo>
                  <a:pt x="1253" y="1177"/>
                </a:lnTo>
                <a:lnTo>
                  <a:pt x="1245" y="1184"/>
                </a:lnTo>
                <a:lnTo>
                  <a:pt x="1240" y="1188"/>
                </a:lnTo>
                <a:lnTo>
                  <a:pt x="1236" y="1193"/>
                </a:lnTo>
                <a:lnTo>
                  <a:pt x="1232" y="1197"/>
                </a:lnTo>
                <a:lnTo>
                  <a:pt x="1227" y="1201"/>
                </a:lnTo>
                <a:lnTo>
                  <a:pt x="1221" y="1206"/>
                </a:lnTo>
                <a:lnTo>
                  <a:pt x="1215" y="1210"/>
                </a:lnTo>
                <a:lnTo>
                  <a:pt x="1209" y="1214"/>
                </a:lnTo>
                <a:lnTo>
                  <a:pt x="1203" y="1218"/>
                </a:lnTo>
                <a:lnTo>
                  <a:pt x="1198" y="1221"/>
                </a:lnTo>
                <a:lnTo>
                  <a:pt x="1192" y="1223"/>
                </a:lnTo>
                <a:lnTo>
                  <a:pt x="1186" y="1225"/>
                </a:lnTo>
                <a:lnTo>
                  <a:pt x="1180" y="1227"/>
                </a:lnTo>
                <a:lnTo>
                  <a:pt x="1174" y="1228"/>
                </a:lnTo>
                <a:lnTo>
                  <a:pt x="1168" y="1228"/>
                </a:lnTo>
                <a:lnTo>
                  <a:pt x="1161" y="1227"/>
                </a:lnTo>
                <a:lnTo>
                  <a:pt x="1155" y="1226"/>
                </a:lnTo>
                <a:lnTo>
                  <a:pt x="1148" y="1224"/>
                </a:lnTo>
                <a:lnTo>
                  <a:pt x="1141" y="1221"/>
                </a:lnTo>
                <a:lnTo>
                  <a:pt x="1133" y="1218"/>
                </a:lnTo>
                <a:lnTo>
                  <a:pt x="1125" y="1213"/>
                </a:lnTo>
                <a:lnTo>
                  <a:pt x="1127" y="1216"/>
                </a:lnTo>
                <a:lnTo>
                  <a:pt x="1128" y="1218"/>
                </a:lnTo>
                <a:lnTo>
                  <a:pt x="1130" y="1221"/>
                </a:lnTo>
                <a:lnTo>
                  <a:pt x="1131" y="1223"/>
                </a:lnTo>
                <a:lnTo>
                  <a:pt x="1133" y="1228"/>
                </a:lnTo>
                <a:lnTo>
                  <a:pt x="1135" y="1233"/>
                </a:lnTo>
                <a:lnTo>
                  <a:pt x="1136" y="1237"/>
                </a:lnTo>
                <a:lnTo>
                  <a:pt x="1136" y="1242"/>
                </a:lnTo>
                <a:lnTo>
                  <a:pt x="1136" y="1247"/>
                </a:lnTo>
                <a:lnTo>
                  <a:pt x="1136" y="1252"/>
                </a:lnTo>
                <a:lnTo>
                  <a:pt x="1134" y="1252"/>
                </a:lnTo>
                <a:lnTo>
                  <a:pt x="1132" y="1252"/>
                </a:lnTo>
                <a:lnTo>
                  <a:pt x="1130" y="1253"/>
                </a:lnTo>
                <a:lnTo>
                  <a:pt x="1128" y="1254"/>
                </a:lnTo>
                <a:lnTo>
                  <a:pt x="1126" y="1255"/>
                </a:lnTo>
                <a:lnTo>
                  <a:pt x="1123" y="1256"/>
                </a:lnTo>
                <a:lnTo>
                  <a:pt x="1121" y="1257"/>
                </a:lnTo>
                <a:lnTo>
                  <a:pt x="1120" y="1257"/>
                </a:lnTo>
                <a:lnTo>
                  <a:pt x="1118" y="1257"/>
                </a:lnTo>
                <a:lnTo>
                  <a:pt x="1115" y="1257"/>
                </a:lnTo>
                <a:lnTo>
                  <a:pt x="1112" y="1256"/>
                </a:lnTo>
                <a:lnTo>
                  <a:pt x="1109" y="1255"/>
                </a:lnTo>
                <a:lnTo>
                  <a:pt x="1105" y="1254"/>
                </a:lnTo>
                <a:lnTo>
                  <a:pt x="1102" y="1251"/>
                </a:lnTo>
                <a:lnTo>
                  <a:pt x="1100" y="1258"/>
                </a:lnTo>
                <a:lnTo>
                  <a:pt x="1097" y="1264"/>
                </a:lnTo>
                <a:lnTo>
                  <a:pt x="1096" y="1269"/>
                </a:lnTo>
                <a:lnTo>
                  <a:pt x="1093" y="1274"/>
                </a:lnTo>
                <a:lnTo>
                  <a:pt x="1090" y="1277"/>
                </a:lnTo>
                <a:lnTo>
                  <a:pt x="1088" y="1280"/>
                </a:lnTo>
                <a:lnTo>
                  <a:pt x="1085" y="1283"/>
                </a:lnTo>
                <a:lnTo>
                  <a:pt x="1083" y="1285"/>
                </a:lnTo>
                <a:lnTo>
                  <a:pt x="1080" y="1287"/>
                </a:lnTo>
                <a:lnTo>
                  <a:pt x="1077" y="1288"/>
                </a:lnTo>
                <a:lnTo>
                  <a:pt x="1074" y="1289"/>
                </a:lnTo>
                <a:lnTo>
                  <a:pt x="1071" y="1289"/>
                </a:lnTo>
                <a:lnTo>
                  <a:pt x="1064" y="1289"/>
                </a:lnTo>
                <a:lnTo>
                  <a:pt x="1056" y="1289"/>
                </a:lnTo>
                <a:lnTo>
                  <a:pt x="1056" y="1295"/>
                </a:lnTo>
                <a:lnTo>
                  <a:pt x="1056" y="1301"/>
                </a:lnTo>
                <a:lnTo>
                  <a:pt x="1055" y="1304"/>
                </a:lnTo>
                <a:lnTo>
                  <a:pt x="1054" y="1307"/>
                </a:lnTo>
                <a:lnTo>
                  <a:pt x="1054" y="1310"/>
                </a:lnTo>
                <a:lnTo>
                  <a:pt x="1052" y="1314"/>
                </a:lnTo>
                <a:lnTo>
                  <a:pt x="1051" y="1317"/>
                </a:lnTo>
                <a:lnTo>
                  <a:pt x="1050" y="1319"/>
                </a:lnTo>
                <a:lnTo>
                  <a:pt x="1048" y="1322"/>
                </a:lnTo>
                <a:lnTo>
                  <a:pt x="1046" y="1324"/>
                </a:lnTo>
                <a:lnTo>
                  <a:pt x="1043" y="1326"/>
                </a:lnTo>
                <a:lnTo>
                  <a:pt x="1040" y="1326"/>
                </a:lnTo>
                <a:lnTo>
                  <a:pt x="1037" y="1327"/>
                </a:lnTo>
                <a:lnTo>
                  <a:pt x="1032" y="1328"/>
                </a:lnTo>
                <a:lnTo>
                  <a:pt x="1034" y="1333"/>
                </a:lnTo>
                <a:lnTo>
                  <a:pt x="1036" y="1338"/>
                </a:lnTo>
                <a:lnTo>
                  <a:pt x="1037" y="1342"/>
                </a:lnTo>
                <a:lnTo>
                  <a:pt x="1037" y="1347"/>
                </a:lnTo>
                <a:lnTo>
                  <a:pt x="1038" y="1352"/>
                </a:lnTo>
                <a:lnTo>
                  <a:pt x="1038" y="1356"/>
                </a:lnTo>
                <a:lnTo>
                  <a:pt x="1037" y="1360"/>
                </a:lnTo>
                <a:lnTo>
                  <a:pt x="1037" y="1365"/>
                </a:lnTo>
                <a:lnTo>
                  <a:pt x="1035" y="1373"/>
                </a:lnTo>
                <a:lnTo>
                  <a:pt x="1033" y="1380"/>
                </a:lnTo>
                <a:lnTo>
                  <a:pt x="1032" y="1387"/>
                </a:lnTo>
                <a:lnTo>
                  <a:pt x="1032" y="1392"/>
                </a:lnTo>
                <a:lnTo>
                  <a:pt x="998" y="1405"/>
                </a:lnTo>
                <a:lnTo>
                  <a:pt x="1002" y="1405"/>
                </a:lnTo>
                <a:lnTo>
                  <a:pt x="1006" y="1405"/>
                </a:lnTo>
                <a:lnTo>
                  <a:pt x="1009" y="1406"/>
                </a:lnTo>
                <a:lnTo>
                  <a:pt x="1011" y="1407"/>
                </a:lnTo>
                <a:lnTo>
                  <a:pt x="1013" y="1408"/>
                </a:lnTo>
                <a:lnTo>
                  <a:pt x="1015" y="1409"/>
                </a:lnTo>
                <a:lnTo>
                  <a:pt x="1017" y="1411"/>
                </a:lnTo>
                <a:lnTo>
                  <a:pt x="1017" y="1413"/>
                </a:lnTo>
                <a:lnTo>
                  <a:pt x="1019" y="1414"/>
                </a:lnTo>
                <a:lnTo>
                  <a:pt x="1019" y="1416"/>
                </a:lnTo>
                <a:lnTo>
                  <a:pt x="1020" y="1419"/>
                </a:lnTo>
                <a:lnTo>
                  <a:pt x="1020" y="1421"/>
                </a:lnTo>
                <a:lnTo>
                  <a:pt x="1021" y="1425"/>
                </a:lnTo>
                <a:lnTo>
                  <a:pt x="1021" y="1431"/>
                </a:lnTo>
                <a:lnTo>
                  <a:pt x="1021" y="1435"/>
                </a:lnTo>
                <a:lnTo>
                  <a:pt x="1020" y="1440"/>
                </a:lnTo>
                <a:lnTo>
                  <a:pt x="1020" y="1444"/>
                </a:lnTo>
                <a:lnTo>
                  <a:pt x="1019" y="1448"/>
                </a:lnTo>
                <a:lnTo>
                  <a:pt x="1018" y="1450"/>
                </a:lnTo>
                <a:lnTo>
                  <a:pt x="1017" y="1451"/>
                </a:lnTo>
                <a:lnTo>
                  <a:pt x="1017" y="1452"/>
                </a:lnTo>
                <a:lnTo>
                  <a:pt x="1016" y="1454"/>
                </a:lnTo>
                <a:lnTo>
                  <a:pt x="1015" y="1455"/>
                </a:lnTo>
                <a:lnTo>
                  <a:pt x="1013" y="1455"/>
                </a:lnTo>
                <a:lnTo>
                  <a:pt x="1010" y="1455"/>
                </a:lnTo>
                <a:lnTo>
                  <a:pt x="1009" y="1456"/>
                </a:lnTo>
                <a:lnTo>
                  <a:pt x="1010" y="1458"/>
                </a:lnTo>
                <a:lnTo>
                  <a:pt x="1013" y="1461"/>
                </a:lnTo>
                <a:lnTo>
                  <a:pt x="1015" y="1463"/>
                </a:lnTo>
                <a:lnTo>
                  <a:pt x="1015" y="1466"/>
                </a:lnTo>
                <a:lnTo>
                  <a:pt x="1017" y="1469"/>
                </a:lnTo>
                <a:lnTo>
                  <a:pt x="1017" y="1471"/>
                </a:lnTo>
                <a:lnTo>
                  <a:pt x="1018" y="1474"/>
                </a:lnTo>
                <a:lnTo>
                  <a:pt x="1019" y="1477"/>
                </a:lnTo>
                <a:lnTo>
                  <a:pt x="1019" y="1483"/>
                </a:lnTo>
                <a:lnTo>
                  <a:pt x="1020" y="1490"/>
                </a:lnTo>
                <a:lnTo>
                  <a:pt x="1020" y="1498"/>
                </a:lnTo>
                <a:lnTo>
                  <a:pt x="1020" y="1507"/>
                </a:lnTo>
                <a:lnTo>
                  <a:pt x="1020" y="1512"/>
                </a:lnTo>
                <a:lnTo>
                  <a:pt x="1020" y="1517"/>
                </a:lnTo>
                <a:lnTo>
                  <a:pt x="1020" y="1521"/>
                </a:lnTo>
                <a:lnTo>
                  <a:pt x="1020" y="1525"/>
                </a:lnTo>
                <a:lnTo>
                  <a:pt x="1020" y="1528"/>
                </a:lnTo>
                <a:lnTo>
                  <a:pt x="1020" y="1531"/>
                </a:lnTo>
                <a:lnTo>
                  <a:pt x="1020" y="1532"/>
                </a:lnTo>
                <a:lnTo>
                  <a:pt x="1020" y="1533"/>
                </a:lnTo>
                <a:lnTo>
                  <a:pt x="1020" y="1538"/>
                </a:lnTo>
                <a:lnTo>
                  <a:pt x="1021" y="1542"/>
                </a:lnTo>
                <a:lnTo>
                  <a:pt x="1021" y="1546"/>
                </a:lnTo>
                <a:lnTo>
                  <a:pt x="1022" y="1550"/>
                </a:lnTo>
                <a:lnTo>
                  <a:pt x="1024" y="1553"/>
                </a:lnTo>
                <a:lnTo>
                  <a:pt x="1024" y="1556"/>
                </a:lnTo>
                <a:lnTo>
                  <a:pt x="1024" y="1558"/>
                </a:lnTo>
                <a:lnTo>
                  <a:pt x="1025" y="1563"/>
                </a:lnTo>
                <a:lnTo>
                  <a:pt x="1025" y="1568"/>
                </a:lnTo>
                <a:lnTo>
                  <a:pt x="1026" y="1572"/>
                </a:lnTo>
                <a:lnTo>
                  <a:pt x="1027" y="1576"/>
                </a:lnTo>
                <a:lnTo>
                  <a:pt x="1027" y="1580"/>
                </a:lnTo>
                <a:lnTo>
                  <a:pt x="1028" y="1583"/>
                </a:lnTo>
                <a:lnTo>
                  <a:pt x="1029" y="1584"/>
                </a:lnTo>
                <a:lnTo>
                  <a:pt x="1029" y="1585"/>
                </a:lnTo>
                <a:lnTo>
                  <a:pt x="1037" y="1605"/>
                </a:lnTo>
                <a:lnTo>
                  <a:pt x="1032" y="1609"/>
                </a:lnTo>
                <a:lnTo>
                  <a:pt x="1030" y="1611"/>
                </a:lnTo>
                <a:lnTo>
                  <a:pt x="1028" y="1613"/>
                </a:lnTo>
                <a:lnTo>
                  <a:pt x="1027" y="1614"/>
                </a:lnTo>
                <a:lnTo>
                  <a:pt x="1026" y="1614"/>
                </a:lnTo>
                <a:lnTo>
                  <a:pt x="1025" y="1613"/>
                </a:lnTo>
                <a:lnTo>
                  <a:pt x="1024" y="1615"/>
                </a:lnTo>
                <a:lnTo>
                  <a:pt x="1024" y="1616"/>
                </a:lnTo>
                <a:lnTo>
                  <a:pt x="1022" y="1618"/>
                </a:lnTo>
                <a:lnTo>
                  <a:pt x="1020" y="1619"/>
                </a:lnTo>
                <a:lnTo>
                  <a:pt x="1018" y="1620"/>
                </a:lnTo>
                <a:lnTo>
                  <a:pt x="1015" y="1620"/>
                </a:lnTo>
                <a:lnTo>
                  <a:pt x="1012" y="1620"/>
                </a:lnTo>
                <a:lnTo>
                  <a:pt x="1008" y="1620"/>
                </a:lnTo>
                <a:lnTo>
                  <a:pt x="1007" y="1619"/>
                </a:lnTo>
                <a:lnTo>
                  <a:pt x="1005" y="1618"/>
                </a:lnTo>
                <a:lnTo>
                  <a:pt x="1004" y="1617"/>
                </a:lnTo>
                <a:lnTo>
                  <a:pt x="1001" y="1616"/>
                </a:lnTo>
                <a:lnTo>
                  <a:pt x="998" y="1612"/>
                </a:lnTo>
                <a:lnTo>
                  <a:pt x="994" y="1608"/>
                </a:lnTo>
                <a:lnTo>
                  <a:pt x="991" y="1604"/>
                </a:lnTo>
                <a:lnTo>
                  <a:pt x="988" y="1600"/>
                </a:lnTo>
                <a:lnTo>
                  <a:pt x="985" y="1597"/>
                </a:lnTo>
                <a:lnTo>
                  <a:pt x="986" y="1598"/>
                </a:lnTo>
                <a:lnTo>
                  <a:pt x="986" y="1599"/>
                </a:lnTo>
                <a:lnTo>
                  <a:pt x="986" y="1600"/>
                </a:lnTo>
                <a:lnTo>
                  <a:pt x="986" y="1601"/>
                </a:lnTo>
                <a:lnTo>
                  <a:pt x="985" y="1601"/>
                </a:lnTo>
                <a:lnTo>
                  <a:pt x="984" y="1602"/>
                </a:lnTo>
                <a:lnTo>
                  <a:pt x="980" y="1602"/>
                </a:lnTo>
                <a:lnTo>
                  <a:pt x="977" y="1601"/>
                </a:lnTo>
                <a:lnTo>
                  <a:pt x="971" y="1600"/>
                </a:lnTo>
                <a:lnTo>
                  <a:pt x="967" y="1600"/>
                </a:lnTo>
                <a:lnTo>
                  <a:pt x="956" y="1598"/>
                </a:lnTo>
                <a:lnTo>
                  <a:pt x="945" y="1597"/>
                </a:lnTo>
                <a:lnTo>
                  <a:pt x="940" y="1596"/>
                </a:lnTo>
                <a:lnTo>
                  <a:pt x="936" y="1596"/>
                </a:lnTo>
                <a:lnTo>
                  <a:pt x="931" y="1596"/>
                </a:lnTo>
                <a:lnTo>
                  <a:pt x="928" y="1596"/>
                </a:lnTo>
                <a:lnTo>
                  <a:pt x="927" y="1596"/>
                </a:lnTo>
                <a:lnTo>
                  <a:pt x="926" y="1595"/>
                </a:lnTo>
                <a:lnTo>
                  <a:pt x="924" y="1594"/>
                </a:lnTo>
                <a:lnTo>
                  <a:pt x="922" y="1593"/>
                </a:lnTo>
                <a:lnTo>
                  <a:pt x="919" y="1589"/>
                </a:lnTo>
                <a:lnTo>
                  <a:pt x="913" y="1585"/>
                </a:lnTo>
                <a:lnTo>
                  <a:pt x="909" y="1580"/>
                </a:lnTo>
                <a:lnTo>
                  <a:pt x="905" y="1576"/>
                </a:lnTo>
                <a:lnTo>
                  <a:pt x="904" y="1574"/>
                </a:lnTo>
                <a:lnTo>
                  <a:pt x="903" y="1573"/>
                </a:lnTo>
                <a:lnTo>
                  <a:pt x="898" y="1573"/>
                </a:lnTo>
                <a:lnTo>
                  <a:pt x="894" y="1573"/>
                </a:lnTo>
                <a:lnTo>
                  <a:pt x="890" y="1573"/>
                </a:lnTo>
                <a:lnTo>
                  <a:pt x="886" y="1573"/>
                </a:lnTo>
                <a:lnTo>
                  <a:pt x="883" y="1572"/>
                </a:lnTo>
                <a:lnTo>
                  <a:pt x="881" y="1571"/>
                </a:lnTo>
                <a:lnTo>
                  <a:pt x="880" y="1571"/>
                </a:lnTo>
                <a:lnTo>
                  <a:pt x="877" y="1570"/>
                </a:lnTo>
                <a:lnTo>
                  <a:pt x="875" y="1569"/>
                </a:lnTo>
                <a:lnTo>
                  <a:pt x="873" y="1567"/>
                </a:lnTo>
                <a:lnTo>
                  <a:pt x="871" y="1565"/>
                </a:lnTo>
                <a:lnTo>
                  <a:pt x="869" y="1563"/>
                </a:lnTo>
                <a:lnTo>
                  <a:pt x="867" y="1562"/>
                </a:lnTo>
                <a:lnTo>
                  <a:pt x="865" y="1560"/>
                </a:lnTo>
                <a:lnTo>
                  <a:pt x="861" y="1557"/>
                </a:lnTo>
                <a:lnTo>
                  <a:pt x="857" y="1555"/>
                </a:lnTo>
                <a:lnTo>
                  <a:pt x="854" y="1552"/>
                </a:lnTo>
                <a:lnTo>
                  <a:pt x="849" y="1549"/>
                </a:lnTo>
                <a:lnTo>
                  <a:pt x="847" y="1546"/>
                </a:lnTo>
                <a:lnTo>
                  <a:pt x="844" y="1544"/>
                </a:lnTo>
                <a:lnTo>
                  <a:pt x="844" y="1545"/>
                </a:lnTo>
                <a:lnTo>
                  <a:pt x="842" y="1546"/>
                </a:lnTo>
                <a:lnTo>
                  <a:pt x="841" y="1546"/>
                </a:lnTo>
                <a:lnTo>
                  <a:pt x="836" y="1545"/>
                </a:lnTo>
                <a:lnTo>
                  <a:pt x="831" y="1544"/>
                </a:lnTo>
                <a:lnTo>
                  <a:pt x="828" y="1543"/>
                </a:lnTo>
                <a:lnTo>
                  <a:pt x="825" y="1542"/>
                </a:lnTo>
                <a:lnTo>
                  <a:pt x="823" y="1541"/>
                </a:lnTo>
                <a:lnTo>
                  <a:pt x="820" y="1539"/>
                </a:lnTo>
                <a:lnTo>
                  <a:pt x="818" y="1538"/>
                </a:lnTo>
                <a:lnTo>
                  <a:pt x="817" y="1536"/>
                </a:lnTo>
                <a:lnTo>
                  <a:pt x="816" y="1535"/>
                </a:lnTo>
                <a:lnTo>
                  <a:pt x="816" y="1534"/>
                </a:lnTo>
                <a:lnTo>
                  <a:pt x="816" y="1533"/>
                </a:lnTo>
                <a:lnTo>
                  <a:pt x="816" y="1532"/>
                </a:lnTo>
                <a:lnTo>
                  <a:pt x="816" y="1529"/>
                </a:lnTo>
                <a:lnTo>
                  <a:pt x="815" y="1527"/>
                </a:lnTo>
                <a:lnTo>
                  <a:pt x="814" y="1524"/>
                </a:lnTo>
                <a:lnTo>
                  <a:pt x="813" y="1520"/>
                </a:lnTo>
                <a:lnTo>
                  <a:pt x="811" y="1515"/>
                </a:lnTo>
                <a:lnTo>
                  <a:pt x="809" y="1508"/>
                </a:lnTo>
                <a:lnTo>
                  <a:pt x="806" y="1503"/>
                </a:lnTo>
                <a:lnTo>
                  <a:pt x="804" y="1496"/>
                </a:lnTo>
                <a:lnTo>
                  <a:pt x="803" y="1494"/>
                </a:lnTo>
                <a:lnTo>
                  <a:pt x="802" y="1491"/>
                </a:lnTo>
                <a:lnTo>
                  <a:pt x="802" y="1488"/>
                </a:lnTo>
                <a:lnTo>
                  <a:pt x="802" y="1486"/>
                </a:lnTo>
                <a:lnTo>
                  <a:pt x="802" y="1483"/>
                </a:lnTo>
                <a:lnTo>
                  <a:pt x="801" y="1480"/>
                </a:lnTo>
                <a:lnTo>
                  <a:pt x="800" y="1476"/>
                </a:lnTo>
                <a:lnTo>
                  <a:pt x="799" y="1473"/>
                </a:lnTo>
                <a:lnTo>
                  <a:pt x="795" y="1464"/>
                </a:lnTo>
                <a:lnTo>
                  <a:pt x="790" y="1455"/>
                </a:lnTo>
                <a:lnTo>
                  <a:pt x="786" y="1447"/>
                </a:lnTo>
                <a:lnTo>
                  <a:pt x="782" y="1438"/>
                </a:lnTo>
                <a:lnTo>
                  <a:pt x="781" y="1435"/>
                </a:lnTo>
                <a:lnTo>
                  <a:pt x="779" y="1431"/>
                </a:lnTo>
                <a:lnTo>
                  <a:pt x="778" y="1428"/>
                </a:lnTo>
                <a:lnTo>
                  <a:pt x="778" y="1425"/>
                </a:lnTo>
                <a:lnTo>
                  <a:pt x="778" y="1424"/>
                </a:lnTo>
                <a:lnTo>
                  <a:pt x="778" y="1422"/>
                </a:lnTo>
                <a:lnTo>
                  <a:pt x="778" y="1419"/>
                </a:lnTo>
                <a:lnTo>
                  <a:pt x="778" y="1416"/>
                </a:lnTo>
                <a:lnTo>
                  <a:pt x="779" y="1413"/>
                </a:lnTo>
                <a:lnTo>
                  <a:pt x="779" y="1409"/>
                </a:lnTo>
                <a:lnTo>
                  <a:pt x="779" y="1406"/>
                </a:lnTo>
                <a:lnTo>
                  <a:pt x="779" y="1404"/>
                </a:lnTo>
                <a:lnTo>
                  <a:pt x="778" y="1402"/>
                </a:lnTo>
                <a:lnTo>
                  <a:pt x="778" y="1400"/>
                </a:lnTo>
                <a:lnTo>
                  <a:pt x="778" y="1399"/>
                </a:lnTo>
                <a:lnTo>
                  <a:pt x="777" y="1396"/>
                </a:lnTo>
                <a:lnTo>
                  <a:pt x="775" y="1394"/>
                </a:lnTo>
                <a:lnTo>
                  <a:pt x="774" y="1392"/>
                </a:lnTo>
                <a:lnTo>
                  <a:pt x="772" y="1389"/>
                </a:lnTo>
                <a:lnTo>
                  <a:pt x="772" y="1388"/>
                </a:lnTo>
                <a:lnTo>
                  <a:pt x="772" y="1386"/>
                </a:lnTo>
                <a:lnTo>
                  <a:pt x="771" y="1384"/>
                </a:lnTo>
                <a:lnTo>
                  <a:pt x="771" y="1382"/>
                </a:lnTo>
                <a:lnTo>
                  <a:pt x="769" y="1379"/>
                </a:lnTo>
                <a:lnTo>
                  <a:pt x="768" y="1376"/>
                </a:lnTo>
                <a:lnTo>
                  <a:pt x="767" y="1373"/>
                </a:lnTo>
                <a:lnTo>
                  <a:pt x="766" y="1369"/>
                </a:lnTo>
                <a:lnTo>
                  <a:pt x="765" y="1366"/>
                </a:lnTo>
                <a:lnTo>
                  <a:pt x="765" y="1361"/>
                </a:lnTo>
                <a:lnTo>
                  <a:pt x="765" y="1358"/>
                </a:lnTo>
                <a:lnTo>
                  <a:pt x="765" y="1354"/>
                </a:lnTo>
                <a:lnTo>
                  <a:pt x="766" y="1347"/>
                </a:lnTo>
                <a:lnTo>
                  <a:pt x="766" y="1341"/>
                </a:lnTo>
                <a:lnTo>
                  <a:pt x="767" y="1337"/>
                </a:lnTo>
                <a:lnTo>
                  <a:pt x="767" y="1335"/>
                </a:lnTo>
                <a:lnTo>
                  <a:pt x="763" y="1333"/>
                </a:lnTo>
                <a:lnTo>
                  <a:pt x="760" y="1331"/>
                </a:lnTo>
                <a:lnTo>
                  <a:pt x="756" y="1329"/>
                </a:lnTo>
                <a:lnTo>
                  <a:pt x="753" y="1326"/>
                </a:lnTo>
                <a:lnTo>
                  <a:pt x="750" y="1324"/>
                </a:lnTo>
                <a:lnTo>
                  <a:pt x="747" y="1320"/>
                </a:lnTo>
                <a:lnTo>
                  <a:pt x="745" y="1318"/>
                </a:lnTo>
                <a:lnTo>
                  <a:pt x="742" y="1314"/>
                </a:lnTo>
                <a:lnTo>
                  <a:pt x="737" y="1308"/>
                </a:lnTo>
                <a:lnTo>
                  <a:pt x="734" y="1301"/>
                </a:lnTo>
                <a:lnTo>
                  <a:pt x="730" y="1294"/>
                </a:lnTo>
                <a:lnTo>
                  <a:pt x="727" y="1287"/>
                </a:lnTo>
                <a:lnTo>
                  <a:pt x="722" y="1273"/>
                </a:lnTo>
                <a:lnTo>
                  <a:pt x="715" y="1261"/>
                </a:lnTo>
                <a:lnTo>
                  <a:pt x="712" y="1255"/>
                </a:lnTo>
                <a:lnTo>
                  <a:pt x="708" y="1250"/>
                </a:lnTo>
                <a:lnTo>
                  <a:pt x="706" y="1248"/>
                </a:lnTo>
                <a:lnTo>
                  <a:pt x="705" y="1246"/>
                </a:lnTo>
                <a:lnTo>
                  <a:pt x="702" y="1244"/>
                </a:lnTo>
                <a:lnTo>
                  <a:pt x="700" y="1243"/>
                </a:lnTo>
                <a:lnTo>
                  <a:pt x="698" y="1240"/>
                </a:lnTo>
                <a:lnTo>
                  <a:pt x="694" y="1238"/>
                </a:lnTo>
                <a:lnTo>
                  <a:pt x="692" y="1235"/>
                </a:lnTo>
                <a:lnTo>
                  <a:pt x="690" y="1232"/>
                </a:lnTo>
                <a:lnTo>
                  <a:pt x="688" y="1228"/>
                </a:lnTo>
                <a:lnTo>
                  <a:pt x="685" y="1224"/>
                </a:lnTo>
                <a:lnTo>
                  <a:pt x="683" y="1220"/>
                </a:lnTo>
                <a:lnTo>
                  <a:pt x="682" y="1215"/>
                </a:lnTo>
                <a:lnTo>
                  <a:pt x="677" y="1205"/>
                </a:lnTo>
                <a:lnTo>
                  <a:pt x="672" y="1193"/>
                </a:lnTo>
                <a:lnTo>
                  <a:pt x="669" y="1186"/>
                </a:lnTo>
                <a:lnTo>
                  <a:pt x="666" y="1180"/>
                </a:lnTo>
                <a:lnTo>
                  <a:pt x="662" y="1173"/>
                </a:lnTo>
                <a:lnTo>
                  <a:pt x="658" y="1166"/>
                </a:lnTo>
                <a:lnTo>
                  <a:pt x="658" y="1161"/>
                </a:lnTo>
                <a:lnTo>
                  <a:pt x="658" y="1157"/>
                </a:lnTo>
                <a:lnTo>
                  <a:pt x="657" y="1154"/>
                </a:lnTo>
                <a:lnTo>
                  <a:pt x="656" y="1151"/>
                </a:lnTo>
                <a:lnTo>
                  <a:pt x="654" y="1146"/>
                </a:lnTo>
                <a:lnTo>
                  <a:pt x="650" y="1142"/>
                </a:lnTo>
                <a:lnTo>
                  <a:pt x="649" y="1138"/>
                </a:lnTo>
                <a:lnTo>
                  <a:pt x="646" y="1133"/>
                </a:lnTo>
                <a:lnTo>
                  <a:pt x="645" y="1130"/>
                </a:lnTo>
                <a:lnTo>
                  <a:pt x="644" y="1126"/>
                </a:lnTo>
                <a:lnTo>
                  <a:pt x="644" y="1123"/>
                </a:lnTo>
                <a:lnTo>
                  <a:pt x="643" y="1118"/>
                </a:lnTo>
                <a:lnTo>
                  <a:pt x="635" y="1109"/>
                </a:lnTo>
                <a:lnTo>
                  <a:pt x="628" y="1099"/>
                </a:lnTo>
                <a:lnTo>
                  <a:pt x="622" y="1090"/>
                </a:lnTo>
                <a:lnTo>
                  <a:pt x="617" y="1082"/>
                </a:lnTo>
                <a:lnTo>
                  <a:pt x="612" y="1074"/>
                </a:lnTo>
                <a:lnTo>
                  <a:pt x="607" y="1067"/>
                </a:lnTo>
                <a:lnTo>
                  <a:pt x="602" y="1060"/>
                </a:lnTo>
                <a:lnTo>
                  <a:pt x="598" y="1055"/>
                </a:lnTo>
                <a:lnTo>
                  <a:pt x="594" y="1050"/>
                </a:lnTo>
                <a:lnTo>
                  <a:pt x="588" y="1044"/>
                </a:lnTo>
                <a:lnTo>
                  <a:pt x="582" y="1037"/>
                </a:lnTo>
                <a:lnTo>
                  <a:pt x="575" y="1030"/>
                </a:lnTo>
                <a:lnTo>
                  <a:pt x="569" y="1024"/>
                </a:lnTo>
                <a:lnTo>
                  <a:pt x="562" y="1017"/>
                </a:lnTo>
                <a:lnTo>
                  <a:pt x="557" y="1011"/>
                </a:lnTo>
                <a:lnTo>
                  <a:pt x="553" y="1006"/>
                </a:lnTo>
                <a:lnTo>
                  <a:pt x="545" y="1006"/>
                </a:lnTo>
                <a:lnTo>
                  <a:pt x="539" y="1005"/>
                </a:lnTo>
                <a:lnTo>
                  <a:pt x="536" y="1004"/>
                </a:lnTo>
                <a:lnTo>
                  <a:pt x="532" y="1004"/>
                </a:lnTo>
                <a:lnTo>
                  <a:pt x="529" y="1003"/>
                </a:lnTo>
                <a:lnTo>
                  <a:pt x="524" y="1003"/>
                </a:lnTo>
                <a:lnTo>
                  <a:pt x="519" y="1002"/>
                </a:lnTo>
                <a:lnTo>
                  <a:pt x="512" y="1002"/>
                </a:lnTo>
                <a:lnTo>
                  <a:pt x="506" y="1002"/>
                </a:lnTo>
                <a:lnTo>
                  <a:pt x="500" y="1002"/>
                </a:lnTo>
                <a:lnTo>
                  <a:pt x="492" y="1002"/>
                </a:lnTo>
                <a:lnTo>
                  <a:pt x="484" y="1002"/>
                </a:lnTo>
                <a:lnTo>
                  <a:pt x="477" y="1002"/>
                </a:lnTo>
                <a:lnTo>
                  <a:pt x="471" y="1002"/>
                </a:lnTo>
                <a:lnTo>
                  <a:pt x="466" y="1002"/>
                </a:lnTo>
                <a:lnTo>
                  <a:pt x="463" y="1002"/>
                </a:lnTo>
                <a:lnTo>
                  <a:pt x="458" y="1002"/>
                </a:lnTo>
                <a:lnTo>
                  <a:pt x="451" y="1003"/>
                </a:lnTo>
                <a:lnTo>
                  <a:pt x="446" y="1004"/>
                </a:lnTo>
                <a:lnTo>
                  <a:pt x="439" y="1006"/>
                </a:lnTo>
                <a:lnTo>
                  <a:pt x="436" y="1008"/>
                </a:lnTo>
                <a:lnTo>
                  <a:pt x="433" y="1010"/>
                </a:lnTo>
                <a:lnTo>
                  <a:pt x="430" y="1011"/>
                </a:lnTo>
                <a:lnTo>
                  <a:pt x="427" y="1014"/>
                </a:lnTo>
                <a:lnTo>
                  <a:pt x="425" y="1017"/>
                </a:lnTo>
                <a:lnTo>
                  <a:pt x="422" y="1020"/>
                </a:lnTo>
                <a:lnTo>
                  <a:pt x="421" y="1023"/>
                </a:lnTo>
                <a:lnTo>
                  <a:pt x="419" y="1027"/>
                </a:lnTo>
                <a:lnTo>
                  <a:pt x="418" y="1031"/>
                </a:lnTo>
                <a:lnTo>
                  <a:pt x="418" y="1034"/>
                </a:lnTo>
                <a:lnTo>
                  <a:pt x="418" y="1036"/>
                </a:lnTo>
                <a:lnTo>
                  <a:pt x="418" y="1037"/>
                </a:lnTo>
                <a:lnTo>
                  <a:pt x="417" y="1038"/>
                </a:lnTo>
                <a:lnTo>
                  <a:pt x="416" y="1040"/>
                </a:lnTo>
                <a:lnTo>
                  <a:pt x="414" y="1043"/>
                </a:lnTo>
                <a:lnTo>
                  <a:pt x="410" y="1047"/>
                </a:lnTo>
                <a:lnTo>
                  <a:pt x="403" y="1079"/>
                </a:lnTo>
                <a:lnTo>
                  <a:pt x="400" y="1081"/>
                </a:lnTo>
                <a:lnTo>
                  <a:pt x="396" y="1084"/>
                </a:lnTo>
                <a:lnTo>
                  <a:pt x="393" y="1087"/>
                </a:lnTo>
                <a:lnTo>
                  <a:pt x="391" y="1090"/>
                </a:lnTo>
                <a:lnTo>
                  <a:pt x="388" y="1094"/>
                </a:lnTo>
                <a:lnTo>
                  <a:pt x="387" y="1097"/>
                </a:lnTo>
                <a:lnTo>
                  <a:pt x="385" y="1100"/>
                </a:lnTo>
                <a:lnTo>
                  <a:pt x="384" y="1104"/>
                </a:lnTo>
                <a:lnTo>
                  <a:pt x="381" y="1111"/>
                </a:lnTo>
                <a:lnTo>
                  <a:pt x="379" y="1118"/>
                </a:lnTo>
                <a:lnTo>
                  <a:pt x="378" y="1121"/>
                </a:lnTo>
                <a:lnTo>
                  <a:pt x="377" y="1124"/>
                </a:lnTo>
                <a:lnTo>
                  <a:pt x="375" y="1127"/>
                </a:lnTo>
                <a:lnTo>
                  <a:pt x="372" y="1130"/>
                </a:lnTo>
                <a:lnTo>
                  <a:pt x="368" y="1129"/>
                </a:lnTo>
                <a:lnTo>
                  <a:pt x="363" y="1127"/>
                </a:lnTo>
                <a:lnTo>
                  <a:pt x="356" y="1125"/>
                </a:lnTo>
                <a:lnTo>
                  <a:pt x="350" y="1123"/>
                </a:lnTo>
                <a:lnTo>
                  <a:pt x="343" y="1121"/>
                </a:lnTo>
                <a:lnTo>
                  <a:pt x="338" y="1118"/>
                </a:lnTo>
                <a:lnTo>
                  <a:pt x="332" y="1116"/>
                </a:lnTo>
                <a:lnTo>
                  <a:pt x="327" y="1116"/>
                </a:lnTo>
                <a:lnTo>
                  <a:pt x="325" y="1116"/>
                </a:lnTo>
                <a:lnTo>
                  <a:pt x="323" y="1116"/>
                </a:lnTo>
                <a:lnTo>
                  <a:pt x="321" y="1115"/>
                </a:lnTo>
                <a:lnTo>
                  <a:pt x="319" y="1114"/>
                </a:lnTo>
                <a:lnTo>
                  <a:pt x="317" y="1113"/>
                </a:lnTo>
                <a:lnTo>
                  <a:pt x="315" y="1111"/>
                </a:lnTo>
                <a:lnTo>
                  <a:pt x="313" y="1109"/>
                </a:lnTo>
                <a:lnTo>
                  <a:pt x="312" y="1108"/>
                </a:lnTo>
                <a:lnTo>
                  <a:pt x="310" y="1106"/>
                </a:lnTo>
                <a:lnTo>
                  <a:pt x="308" y="1104"/>
                </a:lnTo>
                <a:lnTo>
                  <a:pt x="307" y="1102"/>
                </a:lnTo>
                <a:lnTo>
                  <a:pt x="307" y="1100"/>
                </a:lnTo>
                <a:lnTo>
                  <a:pt x="306" y="1097"/>
                </a:lnTo>
                <a:lnTo>
                  <a:pt x="305" y="1095"/>
                </a:lnTo>
                <a:lnTo>
                  <a:pt x="305" y="1093"/>
                </a:lnTo>
                <a:lnTo>
                  <a:pt x="304" y="1090"/>
                </a:lnTo>
                <a:lnTo>
                  <a:pt x="300" y="1090"/>
                </a:lnTo>
                <a:lnTo>
                  <a:pt x="296" y="1090"/>
                </a:lnTo>
                <a:lnTo>
                  <a:pt x="291" y="1090"/>
                </a:lnTo>
                <a:lnTo>
                  <a:pt x="287" y="1088"/>
                </a:lnTo>
                <a:lnTo>
                  <a:pt x="283" y="1087"/>
                </a:lnTo>
                <a:lnTo>
                  <a:pt x="279" y="1084"/>
                </a:lnTo>
                <a:lnTo>
                  <a:pt x="277" y="1083"/>
                </a:lnTo>
                <a:lnTo>
                  <a:pt x="275" y="1081"/>
                </a:lnTo>
                <a:lnTo>
                  <a:pt x="273" y="1079"/>
                </a:lnTo>
                <a:lnTo>
                  <a:pt x="271" y="1077"/>
                </a:lnTo>
                <a:lnTo>
                  <a:pt x="268" y="1077"/>
                </a:lnTo>
                <a:lnTo>
                  <a:pt x="267" y="1076"/>
                </a:lnTo>
                <a:lnTo>
                  <a:pt x="264" y="1075"/>
                </a:lnTo>
                <a:lnTo>
                  <a:pt x="262" y="1073"/>
                </a:lnTo>
                <a:lnTo>
                  <a:pt x="258" y="1068"/>
                </a:lnTo>
                <a:lnTo>
                  <a:pt x="253" y="1062"/>
                </a:lnTo>
                <a:lnTo>
                  <a:pt x="250" y="1056"/>
                </a:lnTo>
                <a:lnTo>
                  <a:pt x="245" y="1050"/>
                </a:lnTo>
                <a:lnTo>
                  <a:pt x="241" y="1044"/>
                </a:lnTo>
                <a:lnTo>
                  <a:pt x="236" y="1038"/>
                </a:lnTo>
                <a:lnTo>
                  <a:pt x="232" y="1036"/>
                </a:lnTo>
                <a:lnTo>
                  <a:pt x="228" y="1033"/>
                </a:lnTo>
                <a:lnTo>
                  <a:pt x="225" y="1030"/>
                </a:lnTo>
                <a:lnTo>
                  <a:pt x="221" y="1027"/>
                </a:lnTo>
                <a:lnTo>
                  <a:pt x="215" y="1020"/>
                </a:lnTo>
                <a:lnTo>
                  <a:pt x="210" y="1012"/>
                </a:lnTo>
                <a:lnTo>
                  <a:pt x="204" y="1005"/>
                </a:lnTo>
                <a:lnTo>
                  <a:pt x="200" y="998"/>
                </a:lnTo>
                <a:lnTo>
                  <a:pt x="195" y="992"/>
                </a:lnTo>
                <a:lnTo>
                  <a:pt x="191" y="987"/>
                </a:lnTo>
                <a:lnTo>
                  <a:pt x="191" y="981"/>
                </a:lnTo>
                <a:lnTo>
                  <a:pt x="192" y="975"/>
                </a:lnTo>
                <a:lnTo>
                  <a:pt x="192" y="967"/>
                </a:lnTo>
                <a:lnTo>
                  <a:pt x="192" y="960"/>
                </a:lnTo>
                <a:lnTo>
                  <a:pt x="192" y="951"/>
                </a:lnTo>
                <a:lnTo>
                  <a:pt x="192" y="941"/>
                </a:lnTo>
                <a:lnTo>
                  <a:pt x="192" y="932"/>
                </a:lnTo>
                <a:lnTo>
                  <a:pt x="192" y="923"/>
                </a:lnTo>
                <a:lnTo>
                  <a:pt x="190" y="920"/>
                </a:lnTo>
                <a:lnTo>
                  <a:pt x="187" y="916"/>
                </a:lnTo>
                <a:lnTo>
                  <a:pt x="186" y="912"/>
                </a:lnTo>
                <a:lnTo>
                  <a:pt x="184" y="907"/>
                </a:lnTo>
                <a:lnTo>
                  <a:pt x="182" y="901"/>
                </a:lnTo>
                <a:lnTo>
                  <a:pt x="180" y="896"/>
                </a:lnTo>
                <a:lnTo>
                  <a:pt x="179" y="890"/>
                </a:lnTo>
                <a:lnTo>
                  <a:pt x="178" y="884"/>
                </a:lnTo>
                <a:lnTo>
                  <a:pt x="177" y="878"/>
                </a:lnTo>
                <a:lnTo>
                  <a:pt x="176" y="872"/>
                </a:lnTo>
                <a:lnTo>
                  <a:pt x="176" y="866"/>
                </a:lnTo>
                <a:lnTo>
                  <a:pt x="176" y="861"/>
                </a:lnTo>
                <a:lnTo>
                  <a:pt x="177" y="857"/>
                </a:lnTo>
                <a:lnTo>
                  <a:pt x="178" y="852"/>
                </a:lnTo>
                <a:lnTo>
                  <a:pt x="179" y="850"/>
                </a:lnTo>
                <a:lnTo>
                  <a:pt x="179" y="848"/>
                </a:lnTo>
                <a:lnTo>
                  <a:pt x="179" y="847"/>
                </a:lnTo>
                <a:lnTo>
                  <a:pt x="181" y="845"/>
                </a:lnTo>
                <a:lnTo>
                  <a:pt x="177" y="845"/>
                </a:lnTo>
                <a:lnTo>
                  <a:pt x="172" y="845"/>
                </a:lnTo>
                <a:lnTo>
                  <a:pt x="168" y="845"/>
                </a:lnTo>
                <a:lnTo>
                  <a:pt x="164" y="845"/>
                </a:lnTo>
                <a:lnTo>
                  <a:pt x="159" y="845"/>
                </a:lnTo>
                <a:lnTo>
                  <a:pt x="155" y="845"/>
                </a:lnTo>
                <a:lnTo>
                  <a:pt x="151" y="845"/>
                </a:lnTo>
                <a:lnTo>
                  <a:pt x="147" y="845"/>
                </a:lnTo>
                <a:lnTo>
                  <a:pt x="143" y="840"/>
                </a:lnTo>
                <a:lnTo>
                  <a:pt x="140" y="836"/>
                </a:lnTo>
                <a:lnTo>
                  <a:pt x="136" y="831"/>
                </a:lnTo>
                <a:lnTo>
                  <a:pt x="133" y="826"/>
                </a:lnTo>
                <a:lnTo>
                  <a:pt x="128" y="818"/>
                </a:lnTo>
                <a:lnTo>
                  <a:pt x="124" y="810"/>
                </a:lnTo>
                <a:lnTo>
                  <a:pt x="122" y="806"/>
                </a:lnTo>
                <a:lnTo>
                  <a:pt x="120" y="803"/>
                </a:lnTo>
                <a:lnTo>
                  <a:pt x="117" y="801"/>
                </a:lnTo>
                <a:lnTo>
                  <a:pt x="115" y="798"/>
                </a:lnTo>
                <a:lnTo>
                  <a:pt x="112" y="796"/>
                </a:lnTo>
                <a:lnTo>
                  <a:pt x="109" y="794"/>
                </a:lnTo>
                <a:lnTo>
                  <a:pt x="106" y="794"/>
                </a:lnTo>
                <a:lnTo>
                  <a:pt x="101" y="794"/>
                </a:lnTo>
                <a:lnTo>
                  <a:pt x="100" y="791"/>
                </a:lnTo>
                <a:lnTo>
                  <a:pt x="98" y="788"/>
                </a:lnTo>
                <a:lnTo>
                  <a:pt x="96" y="785"/>
                </a:lnTo>
                <a:lnTo>
                  <a:pt x="95" y="782"/>
                </a:lnTo>
                <a:lnTo>
                  <a:pt x="92" y="775"/>
                </a:lnTo>
                <a:lnTo>
                  <a:pt x="89" y="768"/>
                </a:lnTo>
                <a:lnTo>
                  <a:pt x="87" y="764"/>
                </a:lnTo>
                <a:lnTo>
                  <a:pt x="85" y="761"/>
                </a:lnTo>
                <a:lnTo>
                  <a:pt x="84" y="757"/>
                </a:lnTo>
                <a:lnTo>
                  <a:pt x="81" y="754"/>
                </a:lnTo>
                <a:lnTo>
                  <a:pt x="78" y="750"/>
                </a:lnTo>
                <a:lnTo>
                  <a:pt x="76" y="747"/>
                </a:lnTo>
                <a:lnTo>
                  <a:pt x="72" y="745"/>
                </a:lnTo>
                <a:lnTo>
                  <a:pt x="68" y="742"/>
                </a:lnTo>
                <a:lnTo>
                  <a:pt x="66" y="742"/>
                </a:lnTo>
                <a:lnTo>
                  <a:pt x="63" y="741"/>
                </a:lnTo>
                <a:lnTo>
                  <a:pt x="60" y="740"/>
                </a:lnTo>
                <a:lnTo>
                  <a:pt x="57" y="738"/>
                </a:lnTo>
                <a:lnTo>
                  <a:pt x="53" y="737"/>
                </a:lnTo>
                <a:lnTo>
                  <a:pt x="49" y="733"/>
                </a:lnTo>
                <a:lnTo>
                  <a:pt x="45" y="729"/>
                </a:lnTo>
                <a:lnTo>
                  <a:pt x="45" y="728"/>
                </a:lnTo>
                <a:lnTo>
                  <a:pt x="45" y="725"/>
                </a:lnTo>
                <a:lnTo>
                  <a:pt x="44" y="720"/>
                </a:lnTo>
                <a:lnTo>
                  <a:pt x="44" y="715"/>
                </a:lnTo>
                <a:lnTo>
                  <a:pt x="43" y="708"/>
                </a:lnTo>
                <a:lnTo>
                  <a:pt x="40" y="702"/>
                </a:lnTo>
                <a:lnTo>
                  <a:pt x="39" y="698"/>
                </a:lnTo>
                <a:lnTo>
                  <a:pt x="37" y="696"/>
                </a:lnTo>
                <a:lnTo>
                  <a:pt x="36" y="693"/>
                </a:lnTo>
                <a:lnTo>
                  <a:pt x="34" y="690"/>
                </a:lnTo>
                <a:lnTo>
                  <a:pt x="34" y="688"/>
                </a:lnTo>
                <a:lnTo>
                  <a:pt x="33" y="686"/>
                </a:lnTo>
                <a:lnTo>
                  <a:pt x="32" y="683"/>
                </a:lnTo>
                <a:lnTo>
                  <a:pt x="30" y="681"/>
                </a:lnTo>
                <a:lnTo>
                  <a:pt x="28" y="679"/>
                </a:lnTo>
                <a:lnTo>
                  <a:pt x="26" y="677"/>
                </a:lnTo>
                <a:lnTo>
                  <a:pt x="24" y="675"/>
                </a:lnTo>
                <a:lnTo>
                  <a:pt x="21" y="673"/>
                </a:lnTo>
                <a:lnTo>
                  <a:pt x="16" y="669"/>
                </a:lnTo>
                <a:lnTo>
                  <a:pt x="10" y="667"/>
                </a:lnTo>
                <a:lnTo>
                  <a:pt x="7" y="666"/>
                </a:lnTo>
                <a:lnTo>
                  <a:pt x="4" y="665"/>
                </a:lnTo>
                <a:lnTo>
                  <a:pt x="2" y="665"/>
                </a:lnTo>
                <a:lnTo>
                  <a:pt x="0" y="665"/>
                </a:lnTo>
                <a:lnTo>
                  <a:pt x="12" y="639"/>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971960" y="2995560"/>
            <a:ext cx="1436760" cy="830160"/>
          </a:xfrm>
          <a:custGeom>
            <a:avLst/>
            <a:gdLst/>
            <a:ahLst/>
            <a:rect l="l" t="t" r="r" b="b"/>
            <a:pathLst>
              <a:path w="905" h="523">
                <a:moveTo>
                  <a:pt x="5" y="0"/>
                </a:moveTo>
                <a:lnTo>
                  <a:pt x="34" y="4"/>
                </a:lnTo>
                <a:lnTo>
                  <a:pt x="60" y="7"/>
                </a:lnTo>
                <a:lnTo>
                  <a:pt x="89" y="10"/>
                </a:lnTo>
                <a:lnTo>
                  <a:pt x="116" y="13"/>
                </a:lnTo>
                <a:lnTo>
                  <a:pt x="144" y="16"/>
                </a:lnTo>
                <a:lnTo>
                  <a:pt x="172" y="18"/>
                </a:lnTo>
                <a:lnTo>
                  <a:pt x="200" y="21"/>
                </a:lnTo>
                <a:lnTo>
                  <a:pt x="228" y="22"/>
                </a:lnTo>
                <a:lnTo>
                  <a:pt x="284" y="25"/>
                </a:lnTo>
                <a:lnTo>
                  <a:pt x="339" y="28"/>
                </a:lnTo>
                <a:lnTo>
                  <a:pt x="394" y="30"/>
                </a:lnTo>
                <a:lnTo>
                  <a:pt x="449" y="31"/>
                </a:lnTo>
                <a:lnTo>
                  <a:pt x="504" y="32"/>
                </a:lnTo>
                <a:lnTo>
                  <a:pt x="559" y="33"/>
                </a:lnTo>
                <a:lnTo>
                  <a:pt x="614" y="33"/>
                </a:lnTo>
                <a:lnTo>
                  <a:pt x="669" y="33"/>
                </a:lnTo>
                <a:lnTo>
                  <a:pt x="778" y="33"/>
                </a:lnTo>
                <a:lnTo>
                  <a:pt x="885" y="34"/>
                </a:lnTo>
                <a:lnTo>
                  <a:pt x="885" y="111"/>
                </a:lnTo>
                <a:lnTo>
                  <a:pt x="895" y="201"/>
                </a:lnTo>
                <a:lnTo>
                  <a:pt x="904" y="522"/>
                </a:lnTo>
                <a:lnTo>
                  <a:pt x="869" y="522"/>
                </a:lnTo>
                <a:lnTo>
                  <a:pt x="869" y="519"/>
                </a:lnTo>
                <a:lnTo>
                  <a:pt x="869" y="517"/>
                </a:lnTo>
                <a:lnTo>
                  <a:pt x="869" y="513"/>
                </a:lnTo>
                <a:lnTo>
                  <a:pt x="869" y="510"/>
                </a:lnTo>
                <a:lnTo>
                  <a:pt x="866" y="504"/>
                </a:lnTo>
                <a:lnTo>
                  <a:pt x="863" y="498"/>
                </a:lnTo>
                <a:lnTo>
                  <a:pt x="861" y="494"/>
                </a:lnTo>
                <a:lnTo>
                  <a:pt x="860" y="492"/>
                </a:lnTo>
                <a:lnTo>
                  <a:pt x="858" y="489"/>
                </a:lnTo>
                <a:lnTo>
                  <a:pt x="855" y="487"/>
                </a:lnTo>
                <a:lnTo>
                  <a:pt x="854" y="485"/>
                </a:lnTo>
                <a:lnTo>
                  <a:pt x="852" y="484"/>
                </a:lnTo>
                <a:lnTo>
                  <a:pt x="850" y="483"/>
                </a:lnTo>
                <a:lnTo>
                  <a:pt x="847" y="483"/>
                </a:lnTo>
                <a:lnTo>
                  <a:pt x="844" y="483"/>
                </a:lnTo>
                <a:lnTo>
                  <a:pt x="840" y="484"/>
                </a:lnTo>
                <a:lnTo>
                  <a:pt x="837" y="485"/>
                </a:lnTo>
                <a:lnTo>
                  <a:pt x="834" y="487"/>
                </a:lnTo>
                <a:lnTo>
                  <a:pt x="831" y="489"/>
                </a:lnTo>
                <a:lnTo>
                  <a:pt x="829" y="491"/>
                </a:lnTo>
                <a:lnTo>
                  <a:pt x="828" y="493"/>
                </a:lnTo>
                <a:lnTo>
                  <a:pt x="826" y="496"/>
                </a:lnTo>
                <a:lnTo>
                  <a:pt x="823" y="501"/>
                </a:lnTo>
                <a:lnTo>
                  <a:pt x="820" y="504"/>
                </a:lnTo>
                <a:lnTo>
                  <a:pt x="818" y="506"/>
                </a:lnTo>
                <a:lnTo>
                  <a:pt x="817" y="508"/>
                </a:lnTo>
                <a:lnTo>
                  <a:pt x="815" y="508"/>
                </a:lnTo>
                <a:lnTo>
                  <a:pt x="813" y="508"/>
                </a:lnTo>
                <a:lnTo>
                  <a:pt x="809" y="508"/>
                </a:lnTo>
                <a:lnTo>
                  <a:pt x="806" y="508"/>
                </a:lnTo>
                <a:lnTo>
                  <a:pt x="803" y="508"/>
                </a:lnTo>
                <a:lnTo>
                  <a:pt x="801" y="507"/>
                </a:lnTo>
                <a:lnTo>
                  <a:pt x="797" y="505"/>
                </a:lnTo>
                <a:lnTo>
                  <a:pt x="793" y="503"/>
                </a:lnTo>
                <a:lnTo>
                  <a:pt x="787" y="500"/>
                </a:lnTo>
                <a:lnTo>
                  <a:pt x="780" y="495"/>
                </a:lnTo>
                <a:lnTo>
                  <a:pt x="779" y="495"/>
                </a:lnTo>
                <a:lnTo>
                  <a:pt x="774" y="497"/>
                </a:lnTo>
                <a:lnTo>
                  <a:pt x="768" y="499"/>
                </a:lnTo>
                <a:lnTo>
                  <a:pt x="760" y="501"/>
                </a:lnTo>
                <a:lnTo>
                  <a:pt x="751" y="503"/>
                </a:lnTo>
                <a:lnTo>
                  <a:pt x="741" y="506"/>
                </a:lnTo>
                <a:lnTo>
                  <a:pt x="736" y="507"/>
                </a:lnTo>
                <a:lnTo>
                  <a:pt x="732" y="507"/>
                </a:lnTo>
                <a:lnTo>
                  <a:pt x="726" y="508"/>
                </a:lnTo>
                <a:lnTo>
                  <a:pt x="722" y="508"/>
                </a:lnTo>
                <a:lnTo>
                  <a:pt x="717" y="507"/>
                </a:lnTo>
                <a:lnTo>
                  <a:pt x="711" y="505"/>
                </a:lnTo>
                <a:lnTo>
                  <a:pt x="705" y="503"/>
                </a:lnTo>
                <a:lnTo>
                  <a:pt x="699" y="501"/>
                </a:lnTo>
                <a:lnTo>
                  <a:pt x="693" y="498"/>
                </a:lnTo>
                <a:lnTo>
                  <a:pt x="686" y="496"/>
                </a:lnTo>
                <a:lnTo>
                  <a:pt x="681" y="495"/>
                </a:lnTo>
                <a:lnTo>
                  <a:pt x="676" y="494"/>
                </a:lnTo>
                <a:lnTo>
                  <a:pt x="671" y="494"/>
                </a:lnTo>
                <a:lnTo>
                  <a:pt x="668" y="495"/>
                </a:lnTo>
                <a:lnTo>
                  <a:pt x="664" y="496"/>
                </a:lnTo>
                <a:lnTo>
                  <a:pt x="661" y="498"/>
                </a:lnTo>
                <a:lnTo>
                  <a:pt x="657" y="500"/>
                </a:lnTo>
                <a:lnTo>
                  <a:pt x="654" y="502"/>
                </a:lnTo>
                <a:lnTo>
                  <a:pt x="652" y="504"/>
                </a:lnTo>
                <a:lnTo>
                  <a:pt x="648" y="507"/>
                </a:lnTo>
                <a:lnTo>
                  <a:pt x="644" y="511"/>
                </a:lnTo>
                <a:lnTo>
                  <a:pt x="639" y="516"/>
                </a:lnTo>
                <a:lnTo>
                  <a:pt x="637" y="517"/>
                </a:lnTo>
                <a:lnTo>
                  <a:pt x="634" y="518"/>
                </a:lnTo>
                <a:lnTo>
                  <a:pt x="632" y="519"/>
                </a:lnTo>
                <a:lnTo>
                  <a:pt x="630" y="519"/>
                </a:lnTo>
                <a:lnTo>
                  <a:pt x="626" y="517"/>
                </a:lnTo>
                <a:lnTo>
                  <a:pt x="622" y="515"/>
                </a:lnTo>
                <a:lnTo>
                  <a:pt x="620" y="512"/>
                </a:lnTo>
                <a:lnTo>
                  <a:pt x="617" y="510"/>
                </a:lnTo>
                <a:lnTo>
                  <a:pt x="615" y="508"/>
                </a:lnTo>
                <a:lnTo>
                  <a:pt x="613" y="505"/>
                </a:lnTo>
                <a:lnTo>
                  <a:pt x="611" y="503"/>
                </a:lnTo>
                <a:lnTo>
                  <a:pt x="610" y="501"/>
                </a:lnTo>
                <a:lnTo>
                  <a:pt x="608" y="498"/>
                </a:lnTo>
                <a:lnTo>
                  <a:pt x="608" y="496"/>
                </a:lnTo>
                <a:lnTo>
                  <a:pt x="607" y="494"/>
                </a:lnTo>
                <a:lnTo>
                  <a:pt x="598" y="494"/>
                </a:lnTo>
                <a:lnTo>
                  <a:pt x="588" y="495"/>
                </a:lnTo>
                <a:lnTo>
                  <a:pt x="578" y="496"/>
                </a:lnTo>
                <a:lnTo>
                  <a:pt x="567" y="496"/>
                </a:lnTo>
                <a:lnTo>
                  <a:pt x="563" y="496"/>
                </a:lnTo>
                <a:lnTo>
                  <a:pt x="558" y="496"/>
                </a:lnTo>
                <a:lnTo>
                  <a:pt x="554" y="495"/>
                </a:lnTo>
                <a:lnTo>
                  <a:pt x="549" y="493"/>
                </a:lnTo>
                <a:lnTo>
                  <a:pt x="548" y="492"/>
                </a:lnTo>
                <a:lnTo>
                  <a:pt x="547" y="491"/>
                </a:lnTo>
                <a:lnTo>
                  <a:pt x="544" y="490"/>
                </a:lnTo>
                <a:lnTo>
                  <a:pt x="543" y="488"/>
                </a:lnTo>
                <a:lnTo>
                  <a:pt x="541" y="487"/>
                </a:lnTo>
                <a:lnTo>
                  <a:pt x="541" y="485"/>
                </a:lnTo>
                <a:lnTo>
                  <a:pt x="540" y="482"/>
                </a:lnTo>
                <a:lnTo>
                  <a:pt x="539" y="480"/>
                </a:lnTo>
                <a:lnTo>
                  <a:pt x="538" y="480"/>
                </a:lnTo>
                <a:lnTo>
                  <a:pt x="537" y="480"/>
                </a:lnTo>
                <a:lnTo>
                  <a:pt x="536" y="479"/>
                </a:lnTo>
                <a:lnTo>
                  <a:pt x="535" y="478"/>
                </a:lnTo>
                <a:lnTo>
                  <a:pt x="533" y="476"/>
                </a:lnTo>
                <a:lnTo>
                  <a:pt x="532" y="474"/>
                </a:lnTo>
                <a:lnTo>
                  <a:pt x="529" y="468"/>
                </a:lnTo>
                <a:lnTo>
                  <a:pt x="526" y="461"/>
                </a:lnTo>
                <a:lnTo>
                  <a:pt x="525" y="457"/>
                </a:lnTo>
                <a:lnTo>
                  <a:pt x="523" y="454"/>
                </a:lnTo>
                <a:lnTo>
                  <a:pt x="521" y="450"/>
                </a:lnTo>
                <a:lnTo>
                  <a:pt x="518" y="447"/>
                </a:lnTo>
                <a:lnTo>
                  <a:pt x="516" y="445"/>
                </a:lnTo>
                <a:lnTo>
                  <a:pt x="512" y="443"/>
                </a:lnTo>
                <a:lnTo>
                  <a:pt x="510" y="442"/>
                </a:lnTo>
                <a:lnTo>
                  <a:pt x="509" y="442"/>
                </a:lnTo>
                <a:lnTo>
                  <a:pt x="507" y="442"/>
                </a:lnTo>
                <a:lnTo>
                  <a:pt x="505" y="441"/>
                </a:lnTo>
                <a:lnTo>
                  <a:pt x="502" y="442"/>
                </a:lnTo>
                <a:lnTo>
                  <a:pt x="501" y="442"/>
                </a:lnTo>
                <a:lnTo>
                  <a:pt x="499" y="442"/>
                </a:lnTo>
                <a:lnTo>
                  <a:pt x="496" y="443"/>
                </a:lnTo>
                <a:lnTo>
                  <a:pt x="492" y="445"/>
                </a:lnTo>
                <a:lnTo>
                  <a:pt x="486" y="447"/>
                </a:lnTo>
                <a:lnTo>
                  <a:pt x="480" y="450"/>
                </a:lnTo>
                <a:lnTo>
                  <a:pt x="474" y="452"/>
                </a:lnTo>
                <a:lnTo>
                  <a:pt x="471" y="452"/>
                </a:lnTo>
                <a:lnTo>
                  <a:pt x="467" y="453"/>
                </a:lnTo>
                <a:lnTo>
                  <a:pt x="463" y="454"/>
                </a:lnTo>
                <a:lnTo>
                  <a:pt x="459" y="454"/>
                </a:lnTo>
                <a:lnTo>
                  <a:pt x="451" y="454"/>
                </a:lnTo>
                <a:lnTo>
                  <a:pt x="442" y="453"/>
                </a:lnTo>
                <a:lnTo>
                  <a:pt x="435" y="453"/>
                </a:lnTo>
                <a:lnTo>
                  <a:pt x="428" y="452"/>
                </a:lnTo>
                <a:lnTo>
                  <a:pt x="425" y="451"/>
                </a:lnTo>
                <a:lnTo>
                  <a:pt x="422" y="450"/>
                </a:lnTo>
                <a:lnTo>
                  <a:pt x="420" y="449"/>
                </a:lnTo>
                <a:lnTo>
                  <a:pt x="418" y="448"/>
                </a:lnTo>
                <a:lnTo>
                  <a:pt x="416" y="446"/>
                </a:lnTo>
                <a:lnTo>
                  <a:pt x="414" y="445"/>
                </a:lnTo>
                <a:lnTo>
                  <a:pt x="413" y="443"/>
                </a:lnTo>
                <a:lnTo>
                  <a:pt x="413" y="440"/>
                </a:lnTo>
                <a:lnTo>
                  <a:pt x="412" y="438"/>
                </a:lnTo>
                <a:lnTo>
                  <a:pt x="410" y="435"/>
                </a:lnTo>
                <a:lnTo>
                  <a:pt x="409" y="432"/>
                </a:lnTo>
                <a:lnTo>
                  <a:pt x="408" y="429"/>
                </a:lnTo>
                <a:lnTo>
                  <a:pt x="407" y="423"/>
                </a:lnTo>
                <a:lnTo>
                  <a:pt x="406" y="417"/>
                </a:lnTo>
                <a:lnTo>
                  <a:pt x="406" y="413"/>
                </a:lnTo>
                <a:lnTo>
                  <a:pt x="405" y="410"/>
                </a:lnTo>
                <a:lnTo>
                  <a:pt x="404" y="408"/>
                </a:lnTo>
                <a:lnTo>
                  <a:pt x="402" y="406"/>
                </a:lnTo>
                <a:lnTo>
                  <a:pt x="401" y="404"/>
                </a:lnTo>
                <a:lnTo>
                  <a:pt x="397" y="403"/>
                </a:lnTo>
                <a:lnTo>
                  <a:pt x="395" y="402"/>
                </a:lnTo>
                <a:lnTo>
                  <a:pt x="391" y="402"/>
                </a:lnTo>
                <a:lnTo>
                  <a:pt x="388" y="402"/>
                </a:lnTo>
                <a:lnTo>
                  <a:pt x="387" y="402"/>
                </a:lnTo>
                <a:lnTo>
                  <a:pt x="384" y="403"/>
                </a:lnTo>
                <a:lnTo>
                  <a:pt x="382" y="403"/>
                </a:lnTo>
                <a:lnTo>
                  <a:pt x="377" y="406"/>
                </a:lnTo>
                <a:lnTo>
                  <a:pt x="372" y="408"/>
                </a:lnTo>
                <a:lnTo>
                  <a:pt x="366" y="410"/>
                </a:lnTo>
                <a:lnTo>
                  <a:pt x="360" y="412"/>
                </a:lnTo>
                <a:lnTo>
                  <a:pt x="356" y="413"/>
                </a:lnTo>
                <a:lnTo>
                  <a:pt x="353" y="414"/>
                </a:lnTo>
                <a:lnTo>
                  <a:pt x="349" y="414"/>
                </a:lnTo>
                <a:lnTo>
                  <a:pt x="345" y="414"/>
                </a:lnTo>
                <a:lnTo>
                  <a:pt x="343" y="414"/>
                </a:lnTo>
                <a:lnTo>
                  <a:pt x="341" y="413"/>
                </a:lnTo>
                <a:lnTo>
                  <a:pt x="340" y="412"/>
                </a:lnTo>
                <a:lnTo>
                  <a:pt x="338" y="411"/>
                </a:lnTo>
                <a:lnTo>
                  <a:pt x="335" y="408"/>
                </a:lnTo>
                <a:lnTo>
                  <a:pt x="334" y="407"/>
                </a:lnTo>
                <a:lnTo>
                  <a:pt x="334" y="405"/>
                </a:lnTo>
                <a:lnTo>
                  <a:pt x="333" y="403"/>
                </a:lnTo>
                <a:lnTo>
                  <a:pt x="333" y="401"/>
                </a:lnTo>
                <a:lnTo>
                  <a:pt x="333" y="399"/>
                </a:lnTo>
                <a:lnTo>
                  <a:pt x="333" y="396"/>
                </a:lnTo>
                <a:lnTo>
                  <a:pt x="333" y="394"/>
                </a:lnTo>
                <a:lnTo>
                  <a:pt x="332" y="391"/>
                </a:lnTo>
                <a:lnTo>
                  <a:pt x="330" y="387"/>
                </a:lnTo>
                <a:lnTo>
                  <a:pt x="328" y="382"/>
                </a:lnTo>
                <a:lnTo>
                  <a:pt x="326" y="377"/>
                </a:lnTo>
                <a:lnTo>
                  <a:pt x="324" y="372"/>
                </a:lnTo>
                <a:lnTo>
                  <a:pt x="324" y="370"/>
                </a:lnTo>
                <a:lnTo>
                  <a:pt x="323" y="367"/>
                </a:lnTo>
                <a:lnTo>
                  <a:pt x="323" y="365"/>
                </a:lnTo>
                <a:lnTo>
                  <a:pt x="323" y="363"/>
                </a:lnTo>
                <a:lnTo>
                  <a:pt x="313" y="105"/>
                </a:lnTo>
                <a:lnTo>
                  <a:pt x="0" y="75"/>
                </a:lnTo>
                <a:lnTo>
                  <a:pt x="5"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5135400" y="2309760"/>
            <a:ext cx="1239840" cy="746280"/>
          </a:xfrm>
          <a:custGeom>
            <a:avLst/>
            <a:gdLst/>
            <a:ahLst/>
            <a:rect l="l" t="t" r="r" b="b"/>
            <a:pathLst>
              <a:path w="781" h="470">
                <a:moveTo>
                  <a:pt x="18" y="0"/>
                </a:moveTo>
                <a:lnTo>
                  <a:pt x="692" y="16"/>
                </a:lnTo>
                <a:lnTo>
                  <a:pt x="700" y="17"/>
                </a:lnTo>
                <a:lnTo>
                  <a:pt x="706" y="18"/>
                </a:lnTo>
                <a:lnTo>
                  <a:pt x="713" y="19"/>
                </a:lnTo>
                <a:lnTo>
                  <a:pt x="718" y="21"/>
                </a:lnTo>
                <a:lnTo>
                  <a:pt x="723" y="23"/>
                </a:lnTo>
                <a:lnTo>
                  <a:pt x="728" y="26"/>
                </a:lnTo>
                <a:lnTo>
                  <a:pt x="732" y="28"/>
                </a:lnTo>
                <a:lnTo>
                  <a:pt x="736" y="31"/>
                </a:lnTo>
                <a:lnTo>
                  <a:pt x="739" y="34"/>
                </a:lnTo>
                <a:lnTo>
                  <a:pt x="742" y="37"/>
                </a:lnTo>
                <a:lnTo>
                  <a:pt x="744" y="40"/>
                </a:lnTo>
                <a:lnTo>
                  <a:pt x="745" y="44"/>
                </a:lnTo>
                <a:lnTo>
                  <a:pt x="747" y="46"/>
                </a:lnTo>
                <a:lnTo>
                  <a:pt x="748" y="49"/>
                </a:lnTo>
                <a:lnTo>
                  <a:pt x="749" y="52"/>
                </a:lnTo>
                <a:lnTo>
                  <a:pt x="749" y="54"/>
                </a:lnTo>
                <a:lnTo>
                  <a:pt x="749" y="57"/>
                </a:lnTo>
                <a:lnTo>
                  <a:pt x="748" y="59"/>
                </a:lnTo>
                <a:lnTo>
                  <a:pt x="746" y="60"/>
                </a:lnTo>
                <a:lnTo>
                  <a:pt x="745" y="61"/>
                </a:lnTo>
                <a:lnTo>
                  <a:pt x="742" y="64"/>
                </a:lnTo>
                <a:lnTo>
                  <a:pt x="737" y="65"/>
                </a:lnTo>
                <a:lnTo>
                  <a:pt x="735" y="66"/>
                </a:lnTo>
                <a:lnTo>
                  <a:pt x="733" y="67"/>
                </a:lnTo>
                <a:lnTo>
                  <a:pt x="731" y="69"/>
                </a:lnTo>
                <a:lnTo>
                  <a:pt x="729" y="70"/>
                </a:lnTo>
                <a:lnTo>
                  <a:pt x="729" y="72"/>
                </a:lnTo>
                <a:lnTo>
                  <a:pt x="727" y="74"/>
                </a:lnTo>
                <a:lnTo>
                  <a:pt x="726" y="77"/>
                </a:lnTo>
                <a:lnTo>
                  <a:pt x="726" y="80"/>
                </a:lnTo>
                <a:lnTo>
                  <a:pt x="726" y="82"/>
                </a:lnTo>
                <a:lnTo>
                  <a:pt x="727" y="84"/>
                </a:lnTo>
                <a:lnTo>
                  <a:pt x="728" y="86"/>
                </a:lnTo>
                <a:lnTo>
                  <a:pt x="728" y="88"/>
                </a:lnTo>
                <a:lnTo>
                  <a:pt x="730" y="91"/>
                </a:lnTo>
                <a:lnTo>
                  <a:pt x="733" y="93"/>
                </a:lnTo>
                <a:lnTo>
                  <a:pt x="737" y="95"/>
                </a:lnTo>
                <a:lnTo>
                  <a:pt x="740" y="98"/>
                </a:lnTo>
                <a:lnTo>
                  <a:pt x="745" y="101"/>
                </a:lnTo>
                <a:lnTo>
                  <a:pt x="749" y="106"/>
                </a:lnTo>
                <a:lnTo>
                  <a:pt x="746" y="108"/>
                </a:lnTo>
                <a:lnTo>
                  <a:pt x="745" y="110"/>
                </a:lnTo>
                <a:lnTo>
                  <a:pt x="745" y="113"/>
                </a:lnTo>
                <a:lnTo>
                  <a:pt x="744" y="116"/>
                </a:lnTo>
                <a:lnTo>
                  <a:pt x="744" y="118"/>
                </a:lnTo>
                <a:lnTo>
                  <a:pt x="744" y="120"/>
                </a:lnTo>
                <a:lnTo>
                  <a:pt x="745" y="123"/>
                </a:lnTo>
                <a:lnTo>
                  <a:pt x="745" y="125"/>
                </a:lnTo>
                <a:lnTo>
                  <a:pt x="748" y="130"/>
                </a:lnTo>
                <a:lnTo>
                  <a:pt x="752" y="135"/>
                </a:lnTo>
                <a:lnTo>
                  <a:pt x="755" y="140"/>
                </a:lnTo>
                <a:lnTo>
                  <a:pt x="760" y="145"/>
                </a:lnTo>
                <a:lnTo>
                  <a:pt x="761" y="145"/>
                </a:lnTo>
                <a:lnTo>
                  <a:pt x="763" y="145"/>
                </a:lnTo>
                <a:lnTo>
                  <a:pt x="765" y="146"/>
                </a:lnTo>
                <a:lnTo>
                  <a:pt x="766" y="147"/>
                </a:lnTo>
                <a:lnTo>
                  <a:pt x="769" y="149"/>
                </a:lnTo>
                <a:lnTo>
                  <a:pt x="769" y="151"/>
                </a:lnTo>
                <a:lnTo>
                  <a:pt x="770" y="153"/>
                </a:lnTo>
                <a:lnTo>
                  <a:pt x="770" y="155"/>
                </a:lnTo>
                <a:lnTo>
                  <a:pt x="771" y="157"/>
                </a:lnTo>
                <a:lnTo>
                  <a:pt x="771" y="158"/>
                </a:lnTo>
                <a:lnTo>
                  <a:pt x="780" y="465"/>
                </a:lnTo>
                <a:lnTo>
                  <a:pt x="731" y="467"/>
                </a:lnTo>
                <a:lnTo>
                  <a:pt x="682" y="468"/>
                </a:lnTo>
                <a:lnTo>
                  <a:pt x="634" y="469"/>
                </a:lnTo>
                <a:lnTo>
                  <a:pt x="585" y="469"/>
                </a:lnTo>
                <a:lnTo>
                  <a:pt x="536" y="469"/>
                </a:lnTo>
                <a:lnTo>
                  <a:pt x="488" y="468"/>
                </a:lnTo>
                <a:lnTo>
                  <a:pt x="439" y="467"/>
                </a:lnTo>
                <a:lnTo>
                  <a:pt x="391" y="465"/>
                </a:lnTo>
                <a:lnTo>
                  <a:pt x="342" y="464"/>
                </a:lnTo>
                <a:lnTo>
                  <a:pt x="293" y="462"/>
                </a:lnTo>
                <a:lnTo>
                  <a:pt x="245" y="459"/>
                </a:lnTo>
                <a:lnTo>
                  <a:pt x="196" y="456"/>
                </a:lnTo>
                <a:lnTo>
                  <a:pt x="147" y="453"/>
                </a:lnTo>
                <a:lnTo>
                  <a:pt x="99" y="449"/>
                </a:lnTo>
                <a:lnTo>
                  <a:pt x="49" y="446"/>
                </a:lnTo>
                <a:lnTo>
                  <a:pt x="0" y="442"/>
                </a:lnTo>
                <a:lnTo>
                  <a:pt x="18"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49840" y="2874960"/>
            <a:ext cx="1133280" cy="1354320"/>
          </a:xfrm>
          <a:custGeom>
            <a:avLst/>
            <a:gdLst/>
            <a:ahLst/>
            <a:rect l="l" t="t" r="r" b="b"/>
            <a:pathLst>
              <a:path w="714" h="853">
                <a:moveTo>
                  <a:pt x="82" y="0"/>
                </a:moveTo>
                <a:lnTo>
                  <a:pt x="124" y="7"/>
                </a:lnTo>
                <a:lnTo>
                  <a:pt x="164" y="14"/>
                </a:lnTo>
                <a:lnTo>
                  <a:pt x="204" y="19"/>
                </a:lnTo>
                <a:lnTo>
                  <a:pt x="244" y="26"/>
                </a:lnTo>
                <a:lnTo>
                  <a:pt x="283" y="30"/>
                </a:lnTo>
                <a:lnTo>
                  <a:pt x="322" y="35"/>
                </a:lnTo>
                <a:lnTo>
                  <a:pt x="361" y="40"/>
                </a:lnTo>
                <a:lnTo>
                  <a:pt x="400" y="45"/>
                </a:lnTo>
                <a:lnTo>
                  <a:pt x="477" y="52"/>
                </a:lnTo>
                <a:lnTo>
                  <a:pt x="556" y="60"/>
                </a:lnTo>
                <a:lnTo>
                  <a:pt x="633" y="67"/>
                </a:lnTo>
                <a:lnTo>
                  <a:pt x="713" y="74"/>
                </a:lnTo>
                <a:lnTo>
                  <a:pt x="670" y="828"/>
                </a:lnTo>
                <a:lnTo>
                  <a:pt x="285" y="790"/>
                </a:lnTo>
                <a:lnTo>
                  <a:pt x="271" y="815"/>
                </a:lnTo>
                <a:lnTo>
                  <a:pt x="100" y="801"/>
                </a:lnTo>
                <a:lnTo>
                  <a:pt x="91" y="852"/>
                </a:lnTo>
                <a:lnTo>
                  <a:pt x="0" y="838"/>
                </a:lnTo>
                <a:lnTo>
                  <a:pt x="82"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981600" y="1936800"/>
            <a:ext cx="1188720" cy="1076400"/>
          </a:xfrm>
          <a:custGeom>
            <a:avLst/>
            <a:gdLst/>
            <a:ahLst/>
            <a:rect l="l" t="t" r="r" b="b"/>
            <a:pathLst>
              <a:path w="749" h="678">
                <a:moveTo>
                  <a:pt x="61" y="0"/>
                </a:moveTo>
                <a:lnTo>
                  <a:pt x="104" y="5"/>
                </a:lnTo>
                <a:lnTo>
                  <a:pt x="147" y="11"/>
                </a:lnTo>
                <a:lnTo>
                  <a:pt x="190" y="17"/>
                </a:lnTo>
                <a:lnTo>
                  <a:pt x="233" y="23"/>
                </a:lnTo>
                <a:lnTo>
                  <a:pt x="319" y="36"/>
                </a:lnTo>
                <a:lnTo>
                  <a:pt x="405" y="49"/>
                </a:lnTo>
                <a:lnTo>
                  <a:pt x="449" y="56"/>
                </a:lnTo>
                <a:lnTo>
                  <a:pt x="491" y="61"/>
                </a:lnTo>
                <a:lnTo>
                  <a:pt x="535" y="68"/>
                </a:lnTo>
                <a:lnTo>
                  <a:pt x="578" y="73"/>
                </a:lnTo>
                <a:lnTo>
                  <a:pt x="620" y="78"/>
                </a:lnTo>
                <a:lnTo>
                  <a:pt x="663" y="83"/>
                </a:lnTo>
                <a:lnTo>
                  <a:pt x="705" y="87"/>
                </a:lnTo>
                <a:lnTo>
                  <a:pt x="748" y="90"/>
                </a:lnTo>
                <a:lnTo>
                  <a:pt x="726" y="677"/>
                </a:lnTo>
                <a:lnTo>
                  <a:pt x="689" y="672"/>
                </a:lnTo>
                <a:lnTo>
                  <a:pt x="649" y="668"/>
                </a:lnTo>
                <a:lnTo>
                  <a:pt x="607" y="663"/>
                </a:lnTo>
                <a:lnTo>
                  <a:pt x="563" y="658"/>
                </a:lnTo>
                <a:lnTo>
                  <a:pt x="472" y="649"/>
                </a:lnTo>
                <a:lnTo>
                  <a:pt x="376" y="639"/>
                </a:lnTo>
                <a:lnTo>
                  <a:pt x="327" y="634"/>
                </a:lnTo>
                <a:lnTo>
                  <a:pt x="279" y="628"/>
                </a:lnTo>
                <a:lnTo>
                  <a:pt x="231" y="623"/>
                </a:lnTo>
                <a:lnTo>
                  <a:pt x="183" y="616"/>
                </a:lnTo>
                <a:lnTo>
                  <a:pt x="135" y="610"/>
                </a:lnTo>
                <a:lnTo>
                  <a:pt x="89" y="604"/>
                </a:lnTo>
                <a:lnTo>
                  <a:pt x="44" y="597"/>
                </a:lnTo>
                <a:lnTo>
                  <a:pt x="0" y="589"/>
                </a:lnTo>
                <a:lnTo>
                  <a:pt x="61"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940200" y="3181320"/>
            <a:ext cx="7920" cy="39600"/>
          </a:xfrm>
          <a:custGeom>
            <a:avLst/>
            <a:gdLst/>
            <a:ahLst/>
            <a:rect l="l" t="t" r="r" b="b"/>
            <a:pathLst>
              <a:path w="5" h="25">
                <a:moveTo>
                  <a:pt x="0" y="24"/>
                </a:moveTo>
                <a:lnTo>
                  <a:pt x="4" y="0"/>
                </a:lnTo>
                <a:lnTo>
                  <a:pt x="0" y="24"/>
                </a:lnTo>
              </a:path>
            </a:pathLst>
          </a:custGeom>
          <a:solidFill>
            <a:srgbClr val="d81e0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3" name=""/>
          <p:cNvSpPr/>
          <p:nvPr/>
        </p:nvSpPr>
        <p:spPr>
          <a:xfrm>
            <a:off x="3279600" y="3200400"/>
            <a:ext cx="36720" cy="14400"/>
          </a:xfrm>
          <a:custGeom>
            <a:avLst/>
            <a:gdLst/>
            <a:ahLst/>
            <a:rect l="l" t="t" r="r" b="b"/>
            <a:pathLst>
              <a:path w="23" h="9">
                <a:moveTo>
                  <a:pt x="22" y="0"/>
                </a:moveTo>
                <a:lnTo>
                  <a:pt x="0" y="8"/>
                </a:lnTo>
                <a:lnTo>
                  <a:pt x="22" y="0"/>
                </a:lnTo>
              </a:path>
            </a:pathLst>
          </a:custGeom>
          <a:solidFill>
            <a:srgbClr val="d81e04"/>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 name=""/>
          <p:cNvSpPr/>
          <p:nvPr/>
        </p:nvSpPr>
        <p:spPr>
          <a:xfrm>
            <a:off x="3297240" y="3276720"/>
            <a:ext cx="34920" cy="9360"/>
          </a:xfrm>
          <a:custGeom>
            <a:avLst/>
            <a:gdLst/>
            <a:ahLst/>
            <a:rect l="l" t="t" r="r" b="b"/>
            <a:pathLst>
              <a:path w="22" h="6">
                <a:moveTo>
                  <a:pt x="11" y="2"/>
                </a:moveTo>
                <a:lnTo>
                  <a:pt x="21" y="0"/>
                </a:lnTo>
                <a:lnTo>
                  <a:pt x="0" y="5"/>
                </a:lnTo>
                <a:lnTo>
                  <a:pt x="11" y="2"/>
                </a:lnTo>
              </a:path>
            </a:pathLst>
          </a:custGeom>
          <a:solidFill>
            <a:srgbClr val="d81e04"/>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5" name=""/>
          <p:cNvSpPr/>
          <p:nvPr/>
        </p:nvSpPr>
        <p:spPr>
          <a:xfrm>
            <a:off x="3040200" y="3125880"/>
            <a:ext cx="1655640" cy="635040"/>
          </a:xfrm>
          <a:custGeom>
            <a:avLst/>
            <a:gdLst/>
            <a:ahLst/>
            <a:rect l="l" t="t" r="r" b="b"/>
            <a:pathLst>
              <a:path w="1043" h="400">
                <a:moveTo>
                  <a:pt x="20" y="93"/>
                </a:moveTo>
                <a:lnTo>
                  <a:pt x="20" y="89"/>
                </a:lnTo>
                <a:lnTo>
                  <a:pt x="13" y="81"/>
                </a:lnTo>
                <a:lnTo>
                  <a:pt x="6" y="73"/>
                </a:lnTo>
                <a:lnTo>
                  <a:pt x="0" y="70"/>
                </a:lnTo>
                <a:lnTo>
                  <a:pt x="0" y="50"/>
                </a:lnTo>
                <a:lnTo>
                  <a:pt x="6" y="35"/>
                </a:lnTo>
                <a:lnTo>
                  <a:pt x="20" y="23"/>
                </a:lnTo>
                <a:lnTo>
                  <a:pt x="27" y="19"/>
                </a:lnTo>
                <a:lnTo>
                  <a:pt x="60" y="15"/>
                </a:lnTo>
                <a:lnTo>
                  <a:pt x="94" y="15"/>
                </a:lnTo>
                <a:lnTo>
                  <a:pt x="107" y="11"/>
                </a:lnTo>
                <a:lnTo>
                  <a:pt x="107" y="8"/>
                </a:lnTo>
                <a:lnTo>
                  <a:pt x="115" y="8"/>
                </a:lnTo>
                <a:lnTo>
                  <a:pt x="122" y="0"/>
                </a:lnTo>
                <a:lnTo>
                  <a:pt x="176" y="8"/>
                </a:lnTo>
                <a:lnTo>
                  <a:pt x="230" y="15"/>
                </a:lnTo>
                <a:lnTo>
                  <a:pt x="257" y="19"/>
                </a:lnTo>
                <a:lnTo>
                  <a:pt x="277" y="23"/>
                </a:lnTo>
                <a:lnTo>
                  <a:pt x="291" y="27"/>
                </a:lnTo>
                <a:lnTo>
                  <a:pt x="305" y="27"/>
                </a:lnTo>
                <a:lnTo>
                  <a:pt x="324" y="35"/>
                </a:lnTo>
                <a:lnTo>
                  <a:pt x="352" y="35"/>
                </a:lnTo>
                <a:lnTo>
                  <a:pt x="419" y="35"/>
                </a:lnTo>
                <a:lnTo>
                  <a:pt x="474" y="35"/>
                </a:lnTo>
                <a:lnTo>
                  <a:pt x="501" y="31"/>
                </a:lnTo>
                <a:lnTo>
                  <a:pt x="514" y="31"/>
                </a:lnTo>
                <a:lnTo>
                  <a:pt x="548" y="35"/>
                </a:lnTo>
                <a:lnTo>
                  <a:pt x="575" y="35"/>
                </a:lnTo>
                <a:lnTo>
                  <a:pt x="602" y="39"/>
                </a:lnTo>
                <a:lnTo>
                  <a:pt x="629" y="46"/>
                </a:lnTo>
                <a:lnTo>
                  <a:pt x="636" y="50"/>
                </a:lnTo>
                <a:lnTo>
                  <a:pt x="649" y="54"/>
                </a:lnTo>
                <a:lnTo>
                  <a:pt x="657" y="58"/>
                </a:lnTo>
                <a:lnTo>
                  <a:pt x="664" y="58"/>
                </a:lnTo>
                <a:lnTo>
                  <a:pt x="677" y="66"/>
                </a:lnTo>
                <a:lnTo>
                  <a:pt x="683" y="73"/>
                </a:lnTo>
                <a:lnTo>
                  <a:pt x="690" y="93"/>
                </a:lnTo>
                <a:lnTo>
                  <a:pt x="704" y="108"/>
                </a:lnTo>
                <a:lnTo>
                  <a:pt x="724" y="124"/>
                </a:lnTo>
                <a:lnTo>
                  <a:pt x="737" y="132"/>
                </a:lnTo>
                <a:lnTo>
                  <a:pt x="744" y="139"/>
                </a:lnTo>
                <a:lnTo>
                  <a:pt x="752" y="143"/>
                </a:lnTo>
                <a:lnTo>
                  <a:pt x="758" y="147"/>
                </a:lnTo>
                <a:lnTo>
                  <a:pt x="771" y="159"/>
                </a:lnTo>
                <a:lnTo>
                  <a:pt x="785" y="167"/>
                </a:lnTo>
                <a:lnTo>
                  <a:pt x="792" y="174"/>
                </a:lnTo>
                <a:lnTo>
                  <a:pt x="806" y="190"/>
                </a:lnTo>
                <a:lnTo>
                  <a:pt x="819" y="205"/>
                </a:lnTo>
                <a:lnTo>
                  <a:pt x="840" y="229"/>
                </a:lnTo>
                <a:lnTo>
                  <a:pt x="866" y="252"/>
                </a:lnTo>
                <a:lnTo>
                  <a:pt x="880" y="260"/>
                </a:lnTo>
                <a:lnTo>
                  <a:pt x="887" y="267"/>
                </a:lnTo>
                <a:lnTo>
                  <a:pt x="894" y="279"/>
                </a:lnTo>
                <a:lnTo>
                  <a:pt x="900" y="283"/>
                </a:lnTo>
                <a:lnTo>
                  <a:pt x="928" y="298"/>
                </a:lnTo>
                <a:lnTo>
                  <a:pt x="968" y="325"/>
                </a:lnTo>
                <a:lnTo>
                  <a:pt x="1008" y="356"/>
                </a:lnTo>
                <a:lnTo>
                  <a:pt x="1023" y="372"/>
                </a:lnTo>
                <a:lnTo>
                  <a:pt x="1029" y="387"/>
                </a:lnTo>
                <a:lnTo>
                  <a:pt x="1036" y="391"/>
                </a:lnTo>
                <a:lnTo>
                  <a:pt x="1042" y="391"/>
                </a:lnTo>
                <a:lnTo>
                  <a:pt x="1042" y="395"/>
                </a:lnTo>
                <a:lnTo>
                  <a:pt x="1042" y="399"/>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4010040" y="2820960"/>
            <a:ext cx="139680" cy="368280"/>
          </a:xfrm>
          <a:custGeom>
            <a:avLst/>
            <a:gdLst/>
            <a:ahLst/>
            <a:rect l="l" t="t" r="r" b="b"/>
            <a:pathLst>
              <a:path w="88" h="232">
                <a:moveTo>
                  <a:pt x="0" y="231"/>
                </a:moveTo>
                <a:lnTo>
                  <a:pt x="12" y="215"/>
                </a:lnTo>
                <a:lnTo>
                  <a:pt x="19" y="195"/>
                </a:lnTo>
                <a:lnTo>
                  <a:pt x="37" y="149"/>
                </a:lnTo>
                <a:lnTo>
                  <a:pt x="62" y="103"/>
                </a:lnTo>
                <a:lnTo>
                  <a:pt x="81" y="53"/>
                </a:lnTo>
                <a:lnTo>
                  <a:pt x="87"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432400" y="3068640"/>
            <a:ext cx="260280" cy="360360"/>
          </a:xfrm>
          <a:custGeom>
            <a:avLst/>
            <a:gdLst/>
            <a:ahLst/>
            <a:rect l="l" t="t" r="r" b="b"/>
            <a:pathLst>
              <a:path w="164" h="227">
                <a:moveTo>
                  <a:pt x="8" y="0"/>
                </a:moveTo>
                <a:lnTo>
                  <a:pt x="8" y="21"/>
                </a:lnTo>
                <a:lnTo>
                  <a:pt x="8" y="46"/>
                </a:lnTo>
                <a:lnTo>
                  <a:pt x="0" y="99"/>
                </a:lnTo>
                <a:lnTo>
                  <a:pt x="0" y="148"/>
                </a:lnTo>
                <a:lnTo>
                  <a:pt x="8" y="169"/>
                </a:lnTo>
                <a:lnTo>
                  <a:pt x="16" y="187"/>
                </a:lnTo>
                <a:lnTo>
                  <a:pt x="24" y="191"/>
                </a:lnTo>
                <a:lnTo>
                  <a:pt x="31" y="194"/>
                </a:lnTo>
                <a:lnTo>
                  <a:pt x="62" y="201"/>
                </a:lnTo>
                <a:lnTo>
                  <a:pt x="86" y="212"/>
                </a:lnTo>
                <a:lnTo>
                  <a:pt x="109" y="219"/>
                </a:lnTo>
                <a:lnTo>
                  <a:pt x="124" y="226"/>
                </a:lnTo>
                <a:lnTo>
                  <a:pt x="163" y="22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122800" y="3282840"/>
            <a:ext cx="285840" cy="250920"/>
          </a:xfrm>
          <a:custGeom>
            <a:avLst/>
            <a:gdLst/>
            <a:ahLst/>
            <a:rect l="l" t="t" r="r" b="b"/>
            <a:pathLst>
              <a:path w="180" h="158">
                <a:moveTo>
                  <a:pt x="0" y="0"/>
                </a:moveTo>
                <a:lnTo>
                  <a:pt x="30" y="4"/>
                </a:lnTo>
                <a:lnTo>
                  <a:pt x="52" y="4"/>
                </a:lnTo>
                <a:lnTo>
                  <a:pt x="67" y="8"/>
                </a:lnTo>
                <a:lnTo>
                  <a:pt x="90" y="11"/>
                </a:lnTo>
                <a:lnTo>
                  <a:pt x="105" y="44"/>
                </a:lnTo>
                <a:lnTo>
                  <a:pt x="120" y="73"/>
                </a:lnTo>
                <a:lnTo>
                  <a:pt x="127" y="91"/>
                </a:lnTo>
                <a:lnTo>
                  <a:pt x="134" y="106"/>
                </a:lnTo>
                <a:lnTo>
                  <a:pt x="157" y="132"/>
                </a:lnTo>
                <a:lnTo>
                  <a:pt x="172" y="146"/>
                </a:lnTo>
                <a:lnTo>
                  <a:pt x="179" y="153"/>
                </a:lnTo>
                <a:lnTo>
                  <a:pt x="179" y="157"/>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705200" y="3762360"/>
            <a:ext cx="246240" cy="82080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flipV="1">
            <a:off x="4695840" y="3363480"/>
            <a:ext cx="739800" cy="36684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5999040" y="4095720"/>
            <a:ext cx="4744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Texas</a:t>
            </a:r>
            <a:endParaRPr b="0" lang="en-US" sz="800" strike="noStrike" u="none">
              <a:solidFill>
                <a:srgbClr val="000000"/>
              </a:solidFill>
              <a:effectLst/>
              <a:uFillTx/>
              <a:latin typeface="Times New Roman"/>
            </a:endParaRPr>
          </a:p>
        </p:txBody>
      </p:sp>
      <p:sp>
        <p:nvSpPr>
          <p:cNvPr id="32" name=""/>
          <p:cNvSpPr/>
          <p:nvPr/>
        </p:nvSpPr>
        <p:spPr>
          <a:xfrm>
            <a:off x="5652720" y="3375000"/>
            <a:ext cx="67860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Oklahoma</a:t>
            </a:r>
            <a:endParaRPr b="0" lang="en-US" sz="800" strike="noStrike" u="none">
              <a:solidFill>
                <a:srgbClr val="000000"/>
              </a:solidFill>
              <a:effectLst/>
              <a:uFillTx/>
              <a:latin typeface="Times New Roman"/>
            </a:endParaRPr>
          </a:p>
        </p:txBody>
      </p:sp>
      <p:sp>
        <p:nvSpPr>
          <p:cNvPr id="33" name=""/>
          <p:cNvSpPr/>
          <p:nvPr/>
        </p:nvSpPr>
        <p:spPr>
          <a:xfrm>
            <a:off x="3907800" y="3722760"/>
            <a:ext cx="7696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New Mexico</a:t>
            </a:r>
            <a:endParaRPr b="0" lang="en-US" sz="800" strike="noStrike" u="none">
              <a:solidFill>
                <a:srgbClr val="000000"/>
              </a:solidFill>
              <a:effectLst/>
              <a:uFillTx/>
              <a:latin typeface="Times New Roman"/>
            </a:endParaRPr>
          </a:p>
        </p:txBody>
      </p:sp>
      <p:sp>
        <p:nvSpPr>
          <p:cNvPr id="34" name=""/>
          <p:cNvSpPr/>
          <p:nvPr/>
        </p:nvSpPr>
        <p:spPr>
          <a:xfrm>
            <a:off x="3102480" y="3522600"/>
            <a:ext cx="5594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Arizona</a:t>
            </a:r>
            <a:endParaRPr b="0" lang="en-US" sz="800" strike="noStrike" u="none">
              <a:solidFill>
                <a:srgbClr val="000000"/>
              </a:solidFill>
              <a:effectLst/>
              <a:uFillTx/>
              <a:latin typeface="Times New Roman"/>
            </a:endParaRPr>
          </a:p>
        </p:txBody>
      </p:sp>
      <p:sp>
        <p:nvSpPr>
          <p:cNvPr id="35" name=""/>
          <p:cNvSpPr/>
          <p:nvPr/>
        </p:nvSpPr>
        <p:spPr>
          <a:xfrm>
            <a:off x="5181480" y="2568600"/>
            <a:ext cx="5482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Kansas</a:t>
            </a:r>
            <a:endParaRPr b="0" lang="en-US" sz="800" strike="noStrike" u="none">
              <a:solidFill>
                <a:srgbClr val="000000"/>
              </a:solidFill>
              <a:effectLst/>
              <a:uFillTx/>
              <a:latin typeface="Times New Roman"/>
            </a:endParaRPr>
          </a:p>
        </p:txBody>
      </p:sp>
      <p:sp>
        <p:nvSpPr>
          <p:cNvPr id="36" name=""/>
          <p:cNvSpPr/>
          <p:nvPr/>
        </p:nvSpPr>
        <p:spPr>
          <a:xfrm>
            <a:off x="4114800" y="2120760"/>
            <a:ext cx="6332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Colorado</a:t>
            </a:r>
            <a:endParaRPr b="0" lang="en-US" sz="800" strike="noStrike" u="none">
              <a:solidFill>
                <a:srgbClr val="000000"/>
              </a:solidFill>
              <a:effectLst/>
              <a:uFillTx/>
              <a:latin typeface="Times New Roman"/>
            </a:endParaRPr>
          </a:p>
        </p:txBody>
      </p:sp>
      <p:sp>
        <p:nvSpPr>
          <p:cNvPr id="37" name=""/>
          <p:cNvSpPr/>
          <p:nvPr/>
        </p:nvSpPr>
        <p:spPr>
          <a:xfrm>
            <a:off x="3827520" y="2413080"/>
            <a:ext cx="1174680" cy="55728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991680" y="2500200"/>
            <a:ext cx="8082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San Juan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39" name=""/>
          <p:cNvSpPr/>
          <p:nvPr/>
        </p:nvSpPr>
        <p:spPr>
          <a:xfrm>
            <a:off x="4924440" y="2857680"/>
            <a:ext cx="1023840" cy="55692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5031720" y="2944800"/>
            <a:ext cx="8316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Anadarko</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1" name=""/>
          <p:cNvSpPr/>
          <p:nvPr/>
        </p:nvSpPr>
        <p:spPr>
          <a:xfrm>
            <a:off x="4479840" y="3849840"/>
            <a:ext cx="1176480" cy="79200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838760" y="4067280"/>
            <a:ext cx="73836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Permian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3" name=""/>
          <p:cNvSpPr/>
          <p:nvPr/>
        </p:nvSpPr>
        <p:spPr>
          <a:xfrm>
            <a:off x="3386520" y="2214720"/>
            <a:ext cx="4118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Utah</a:t>
            </a:r>
            <a:endParaRPr b="0" lang="en-US" sz="800" strike="noStrike" u="none">
              <a:solidFill>
                <a:srgbClr val="000000"/>
              </a:solidFill>
              <a:effectLst/>
              <a:uFillTx/>
              <a:latin typeface="Times New Roman"/>
            </a:endParaRPr>
          </a:p>
        </p:txBody>
      </p:sp>
      <p:sp>
        <p:nvSpPr>
          <p:cNvPr id="44" name=""/>
          <p:cNvSpPr/>
          <p:nvPr/>
        </p:nvSpPr>
        <p:spPr>
          <a:xfrm>
            <a:off x="2860560" y="2585880"/>
            <a:ext cx="184320" cy="45720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
          <p:cNvSpPr/>
          <p:nvPr/>
        </p:nvSpPr>
        <p:spPr>
          <a:xfrm>
            <a:off x="2613240" y="2214720"/>
            <a:ext cx="543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Nevada</a:t>
            </a:r>
            <a:endParaRPr b="0" lang="en-US" sz="800" strike="noStrike" u="none">
              <a:solidFill>
                <a:srgbClr val="000000"/>
              </a:solidFill>
              <a:effectLst/>
              <a:uFillTx/>
              <a:latin typeface="Times New Roman"/>
            </a:endParaRPr>
          </a:p>
        </p:txBody>
      </p:sp>
      <p:sp>
        <p:nvSpPr>
          <p:cNvPr id="46" name=""/>
          <p:cNvSpPr/>
          <p:nvPr/>
        </p:nvSpPr>
        <p:spPr>
          <a:xfrm>
            <a:off x="8345160" y="633564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9FD1DDD-5D1C-414D-9AF3-6F0DE9E77956}" type="slidenum">
              <a:t>1</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2001-02-22T17:34:58Z</dcterms:created>
  <dc:creator>arobert</dc:creator>
  <dc:description/>
  <dc:language>en-US</dc:language>
  <cp:lastModifiedBy>ldonoho</cp:lastModifiedBy>
  <dcterms:modified xsi:type="dcterms:W3CDTF">2002-02-12T14:17:39Z</dcterms:modified>
  <cp:revision>24</cp:revision>
  <dc:subject/>
  <dc:title>Keyex </dc:title>
</cp:coreProperties>
</file>