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48.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31.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33.xml" ContentType="application/vnd.openxmlformats-officedocument.presentationml.slide+xml"/>
  <Override PartName="/ppt/slides/slide45.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_rels/presentation.xml.rels" ContentType="application/vnd.openxmlformats-package.relationships+xml"/>
  <Override PartName="/ppt/media/image13.png" ContentType="image/png"/>
  <Override PartName="/ppt/media/image4.png" ContentType="image/png"/>
  <Override PartName="/ppt/media/image9.png" ContentType="image/png"/>
  <Override PartName="/ppt/media/image18.png" ContentType="image/png"/>
  <Override PartName="/ppt/media/image20.png" ContentType="image/png"/>
  <Override PartName="/ppt/media/image12.png" ContentType="image/png"/>
  <Override PartName="/ppt/media/image3.png" ContentType="image/png"/>
  <Override PartName="/ppt/media/image19.png" ContentType="image/png"/>
  <Override PartName="/ppt/media/image14.png" ContentType="image/png"/>
  <Override PartName="/ppt/media/image5.png" ContentType="image/png"/>
  <Override PartName="/ppt/media/image15.png" ContentType="image/png"/>
  <Override PartName="/ppt/media/image6.png" ContentType="image/png"/>
  <Override PartName="/ppt/media/image10.png" ContentType="image/png"/>
  <Override PartName="/ppt/media/image1.png" ContentType="image/png"/>
  <Override PartName="/ppt/media/image16.png" ContentType="image/png"/>
  <Override PartName="/ppt/media/image7.png" ContentType="image/png"/>
  <Override PartName="/ppt/media/image2.png" ContentType="image/png"/>
  <Override PartName="/ppt/media/image11.png" ContentType="image/png"/>
  <Override PartName="/ppt/media/image17.png" ContentType="image/png"/>
  <Override PartName="/ppt/media/image8.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Lst>
  <p:sldSz cx="9144000" cy="6858000"/>
  <p:notesSz cx="6858000"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D2105981-2C1A-4EE7-9D37-C9F9C180AD78}"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F12D6E6-4638-42FB-B6C3-0F1CB858E77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image" Target="../media/image14.png"/><Relationship Id="rId2"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image" Target="../media/image15.png"/><Relationship Id="rId2"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image" Target="../media/image16.png"/><Relationship Id="rId2"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image" Target="../media/image17.png"/><Relationship Id="rId2"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image" Target="../media/image18.png"/><Relationship Id="rId2"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image" Target="../media/image19.png"/><Relationship Id="rId2"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image" Target="../media/image20.png"/><Relationship Id="rId2"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0" y="1671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6" name=""/>
          <p:cNvSpPr/>
          <p:nvPr/>
        </p:nvSpPr>
        <p:spPr>
          <a:xfrm>
            <a:off x="0" y="20080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7" name=""/>
          <p:cNvSpPr/>
          <p:nvPr/>
        </p:nvSpPr>
        <p:spPr>
          <a:xfrm>
            <a:off x="0" y="23130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8" name=""/>
          <p:cNvSpPr/>
          <p:nvPr/>
        </p:nvSpPr>
        <p:spPr>
          <a:xfrm>
            <a:off x="0" y="2362320"/>
            <a:ext cx="9144000" cy="10083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Transwestern Deal Analysis</a:t>
            </a:r>
            <a:endParaRPr b="0" lang="en-US" sz="3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January 25, 2002</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1"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52"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53" name=""/>
          <p:cNvGrpSpPr/>
          <p:nvPr/>
        </p:nvGrpSpPr>
        <p:grpSpPr>
          <a:xfrm>
            <a:off x="2209680" y="946080"/>
            <a:ext cx="4648320" cy="426600"/>
            <a:chOff x="2209680" y="946080"/>
            <a:chExt cx="4648320" cy="426600"/>
          </a:xfrm>
        </p:grpSpPr>
        <p:sp>
          <p:nvSpPr>
            <p:cNvPr id="354"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5"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356" name=""/>
          <p:cNvSpPr/>
          <p:nvPr/>
        </p:nvSpPr>
        <p:spPr>
          <a:xfrm>
            <a:off x="910800" y="533520"/>
            <a:ext cx="687312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Analysis of San Juan East by Contract</a:t>
            </a:r>
            <a:endParaRPr b="0" lang="en-US" sz="3200" strike="noStrike" u="none">
              <a:solidFill>
                <a:srgbClr val="000000"/>
              </a:solidFill>
              <a:effectLst/>
              <a:uFillTx/>
              <a:latin typeface="Times New Roman"/>
            </a:endParaRPr>
          </a:p>
        </p:txBody>
      </p:sp>
      <p:sp>
        <p:nvSpPr>
          <p:cNvPr id="357" name=""/>
          <p:cNvSpPr/>
          <p:nvPr/>
        </p:nvSpPr>
        <p:spPr>
          <a:xfrm>
            <a:off x="898560" y="2394000"/>
            <a:ext cx="725472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46 San Juan East contracts, 25 or 54% had the average Fixed Rate higher than the Net I to I Rate would have generated.</a:t>
            </a:r>
            <a:endParaRPr b="0" lang="en-US" sz="2400" strike="noStrike" u="none">
              <a:solidFill>
                <a:srgbClr val="000000"/>
              </a:solidFill>
              <a:effectLst/>
              <a:uFillTx/>
              <a:latin typeface="Times New Roman"/>
            </a:endParaRPr>
          </a:p>
        </p:txBody>
      </p:sp>
      <p:sp>
        <p:nvSpPr>
          <p:cNvPr id="358"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59"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0"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1"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62" name=""/>
          <p:cNvGrpSpPr/>
          <p:nvPr/>
        </p:nvGrpSpPr>
        <p:grpSpPr>
          <a:xfrm>
            <a:off x="0" y="3533760"/>
            <a:ext cx="9144000" cy="304920"/>
            <a:chOff x="0" y="3533760"/>
            <a:chExt cx="9144000" cy="304920"/>
          </a:xfrm>
        </p:grpSpPr>
        <p:sp>
          <p:nvSpPr>
            <p:cNvPr id="363"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365" name=""/>
          <p:cNvSpPr/>
          <p:nvPr/>
        </p:nvSpPr>
        <p:spPr>
          <a:xfrm>
            <a:off x="898560" y="4559400"/>
            <a:ext cx="725472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average Fixed Rate was $.0821 compared to $.0826 for average Net I to I.  While the averages are comparable,  the Net I to I went significantly negative and spread out to a maximum of $.4751.</a:t>
            </a:r>
            <a:endParaRPr b="0" lang="en-US" sz="2400" strike="noStrike" u="none">
              <a:solidFill>
                <a:srgbClr val="000000"/>
              </a:solidFill>
              <a:effectLst/>
              <a:uFillTx/>
              <a:latin typeface="Times New Roman"/>
            </a:endParaRPr>
          </a:p>
        </p:txBody>
      </p:sp>
      <p:sp>
        <p:nvSpPr>
          <p:cNvPr id="366" name=""/>
          <p:cNvSpPr/>
          <p:nvPr/>
        </p:nvSpPr>
        <p:spPr>
          <a:xfrm>
            <a:off x="0" y="2865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7" name=""/>
          <p:cNvSpPr/>
          <p:nvPr/>
        </p:nvSpPr>
        <p:spPr>
          <a:xfrm>
            <a:off x="1440" y="2865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8"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10</a:t>
            </a:r>
            <a:endParaRPr b="0" lang="en-US" sz="2400" strike="noStrike" u="none">
              <a:solidFill>
                <a:srgbClr val="000000"/>
              </a:solidFill>
              <a:effectLst/>
              <a:uFillTx/>
              <a:latin typeface="Times New Roman"/>
            </a:endParaRPr>
          </a:p>
        </p:txBody>
      </p:sp>
      <p:sp>
        <p:nvSpPr>
          <p:cNvPr id="369" name=""/>
          <p:cNvSpPr/>
          <p:nvPr/>
        </p:nvSpPr>
        <p:spPr>
          <a:xfrm>
            <a:off x="1440" y="1671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70" name=""/>
          <p:cNvGrpSpPr/>
          <p:nvPr/>
        </p:nvGrpSpPr>
        <p:grpSpPr>
          <a:xfrm>
            <a:off x="2082960" y="1247760"/>
            <a:ext cx="4979880" cy="1127160"/>
            <a:chOff x="2082960" y="1247760"/>
            <a:chExt cx="4979880" cy="1127160"/>
          </a:xfrm>
        </p:grpSpPr>
        <p:grpSp>
          <p:nvGrpSpPr>
            <p:cNvPr id="371" name=""/>
            <p:cNvGrpSpPr/>
            <p:nvPr/>
          </p:nvGrpSpPr>
          <p:grpSpPr>
            <a:xfrm>
              <a:off x="2082960" y="1247760"/>
              <a:ext cx="4979880" cy="1127160"/>
              <a:chOff x="2082960" y="1247760"/>
              <a:chExt cx="4979880" cy="1127160"/>
            </a:xfrm>
          </p:grpSpPr>
          <p:grpSp>
            <p:nvGrpSpPr>
              <p:cNvPr id="372" name=""/>
              <p:cNvGrpSpPr/>
              <p:nvPr/>
            </p:nvGrpSpPr>
            <p:grpSpPr>
              <a:xfrm>
                <a:off x="2082960" y="1247760"/>
                <a:ext cx="785880" cy="517680"/>
                <a:chOff x="2082960" y="1247760"/>
                <a:chExt cx="785880" cy="517680"/>
              </a:xfrm>
            </p:grpSpPr>
            <p:sp>
              <p:nvSpPr>
                <p:cNvPr id="373" name=""/>
                <p:cNvSpPr/>
                <p:nvPr/>
              </p:nvSpPr>
              <p:spPr>
                <a:xfrm>
                  <a:off x="2082960" y="124776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4" name=""/>
                <p:cNvGrpSpPr/>
                <p:nvPr/>
              </p:nvGrpSpPr>
              <p:grpSpPr>
                <a:xfrm>
                  <a:off x="2082960" y="1247760"/>
                  <a:ext cx="785880" cy="517680"/>
                  <a:chOff x="2082960" y="1247760"/>
                  <a:chExt cx="785880" cy="517680"/>
                </a:xfrm>
              </p:grpSpPr>
              <p:sp>
                <p:nvSpPr>
                  <p:cNvPr id="375" name=""/>
                  <p:cNvSpPr/>
                  <p:nvPr/>
                </p:nvSpPr>
                <p:spPr>
                  <a:xfrm>
                    <a:off x="2082960" y="124776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76" name=""/>
                  <p:cNvSpPr/>
                  <p:nvPr/>
                </p:nvSpPr>
                <p:spPr>
                  <a:xfrm>
                    <a:off x="2082960" y="124776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7" name=""/>
              <p:cNvGrpSpPr/>
              <p:nvPr/>
            </p:nvGrpSpPr>
            <p:grpSpPr>
              <a:xfrm>
                <a:off x="2868840" y="1247760"/>
                <a:ext cx="1079280" cy="517680"/>
                <a:chOff x="2868840" y="1247760"/>
                <a:chExt cx="1079280" cy="517680"/>
              </a:xfrm>
            </p:grpSpPr>
            <p:sp>
              <p:nvSpPr>
                <p:cNvPr id="378" name=""/>
                <p:cNvSpPr/>
                <p:nvPr/>
              </p:nvSpPr>
              <p:spPr>
                <a:xfrm>
                  <a:off x="2868840" y="124776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9" name=""/>
                <p:cNvGrpSpPr/>
                <p:nvPr/>
              </p:nvGrpSpPr>
              <p:grpSpPr>
                <a:xfrm>
                  <a:off x="2868840" y="1247760"/>
                  <a:ext cx="1079280" cy="517680"/>
                  <a:chOff x="2868840" y="1247760"/>
                  <a:chExt cx="1079280" cy="517680"/>
                </a:xfrm>
              </p:grpSpPr>
              <p:sp>
                <p:nvSpPr>
                  <p:cNvPr id="380" name=""/>
                  <p:cNvSpPr/>
                  <p:nvPr/>
                </p:nvSpPr>
                <p:spPr>
                  <a:xfrm>
                    <a:off x="2868840" y="124776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381" name=""/>
                  <p:cNvSpPr/>
                  <p:nvPr/>
                </p:nvSpPr>
                <p:spPr>
                  <a:xfrm>
                    <a:off x="2868840" y="124776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2" name=""/>
              <p:cNvGrpSpPr/>
              <p:nvPr/>
            </p:nvGrpSpPr>
            <p:grpSpPr>
              <a:xfrm>
                <a:off x="3948120" y="1247760"/>
                <a:ext cx="835200" cy="517680"/>
                <a:chOff x="3948120" y="1247760"/>
                <a:chExt cx="835200" cy="517680"/>
              </a:xfrm>
            </p:grpSpPr>
            <p:sp>
              <p:nvSpPr>
                <p:cNvPr id="383" name=""/>
                <p:cNvSpPr/>
                <p:nvPr/>
              </p:nvSpPr>
              <p:spPr>
                <a:xfrm>
                  <a:off x="3948120" y="124776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4" name=""/>
                <p:cNvGrpSpPr/>
                <p:nvPr/>
              </p:nvGrpSpPr>
              <p:grpSpPr>
                <a:xfrm>
                  <a:off x="3948120" y="1247760"/>
                  <a:ext cx="835200" cy="517680"/>
                  <a:chOff x="3948120" y="1247760"/>
                  <a:chExt cx="835200" cy="517680"/>
                </a:xfrm>
              </p:grpSpPr>
              <p:sp>
                <p:nvSpPr>
                  <p:cNvPr id="385" name=""/>
                  <p:cNvSpPr/>
                  <p:nvPr/>
                </p:nvSpPr>
                <p:spPr>
                  <a:xfrm>
                    <a:off x="3948120" y="124776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386" name=""/>
                  <p:cNvSpPr/>
                  <p:nvPr/>
                </p:nvSpPr>
                <p:spPr>
                  <a:xfrm>
                    <a:off x="3948120" y="124776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7" name=""/>
              <p:cNvGrpSpPr/>
              <p:nvPr/>
            </p:nvGrpSpPr>
            <p:grpSpPr>
              <a:xfrm>
                <a:off x="4783320" y="1247760"/>
                <a:ext cx="1139760" cy="517680"/>
                <a:chOff x="4783320" y="1247760"/>
                <a:chExt cx="1139760" cy="517680"/>
              </a:xfrm>
            </p:grpSpPr>
            <p:sp>
              <p:nvSpPr>
                <p:cNvPr id="388" name=""/>
                <p:cNvSpPr/>
                <p:nvPr/>
              </p:nvSpPr>
              <p:spPr>
                <a:xfrm>
                  <a:off x="4783320" y="124776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9" name=""/>
                <p:cNvGrpSpPr/>
                <p:nvPr/>
              </p:nvGrpSpPr>
              <p:grpSpPr>
                <a:xfrm>
                  <a:off x="4783320" y="1247760"/>
                  <a:ext cx="1139760" cy="517680"/>
                  <a:chOff x="4783320" y="1247760"/>
                  <a:chExt cx="1139760" cy="517680"/>
                </a:xfrm>
              </p:grpSpPr>
              <p:sp>
                <p:nvSpPr>
                  <p:cNvPr id="390" name=""/>
                  <p:cNvSpPr/>
                  <p:nvPr/>
                </p:nvSpPr>
                <p:spPr>
                  <a:xfrm>
                    <a:off x="4783320" y="124776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391" name=""/>
                  <p:cNvSpPr/>
                  <p:nvPr/>
                </p:nvSpPr>
                <p:spPr>
                  <a:xfrm>
                    <a:off x="4783320" y="124776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2" name=""/>
              <p:cNvGrpSpPr/>
              <p:nvPr/>
            </p:nvGrpSpPr>
            <p:grpSpPr>
              <a:xfrm>
                <a:off x="5923080" y="1247760"/>
                <a:ext cx="1139760" cy="517680"/>
                <a:chOff x="5923080" y="1247760"/>
                <a:chExt cx="1139760" cy="517680"/>
              </a:xfrm>
            </p:grpSpPr>
            <p:sp>
              <p:nvSpPr>
                <p:cNvPr id="393" name=""/>
                <p:cNvSpPr/>
                <p:nvPr/>
              </p:nvSpPr>
              <p:spPr>
                <a:xfrm>
                  <a:off x="5923080" y="124776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4" name=""/>
                <p:cNvGrpSpPr/>
                <p:nvPr/>
              </p:nvGrpSpPr>
              <p:grpSpPr>
                <a:xfrm>
                  <a:off x="5923080" y="1247760"/>
                  <a:ext cx="1139760" cy="517680"/>
                  <a:chOff x="5923080" y="1247760"/>
                  <a:chExt cx="1139760" cy="517680"/>
                </a:xfrm>
              </p:grpSpPr>
              <p:sp>
                <p:nvSpPr>
                  <p:cNvPr id="395" name=""/>
                  <p:cNvSpPr/>
                  <p:nvPr/>
                </p:nvSpPr>
                <p:spPr>
                  <a:xfrm>
                    <a:off x="5923080" y="124776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396" name=""/>
                  <p:cNvSpPr/>
                  <p:nvPr/>
                </p:nvSpPr>
                <p:spPr>
                  <a:xfrm>
                    <a:off x="5923080" y="124776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7" name=""/>
              <p:cNvGrpSpPr/>
              <p:nvPr/>
            </p:nvGrpSpPr>
            <p:grpSpPr>
              <a:xfrm>
                <a:off x="2082960" y="1765440"/>
                <a:ext cx="785880" cy="304560"/>
                <a:chOff x="2082960" y="1765440"/>
                <a:chExt cx="785880" cy="304560"/>
              </a:xfrm>
            </p:grpSpPr>
            <p:sp>
              <p:nvSpPr>
                <p:cNvPr id="398" name=""/>
                <p:cNvSpPr/>
                <p:nvPr/>
              </p:nvSpPr>
              <p:spPr>
                <a:xfrm>
                  <a:off x="2082960" y="176544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9" name=""/>
                <p:cNvGrpSpPr/>
                <p:nvPr/>
              </p:nvGrpSpPr>
              <p:grpSpPr>
                <a:xfrm>
                  <a:off x="2082960" y="1765440"/>
                  <a:ext cx="785880" cy="304560"/>
                  <a:chOff x="2082960" y="1765440"/>
                  <a:chExt cx="785880" cy="304560"/>
                </a:xfrm>
              </p:grpSpPr>
              <p:sp>
                <p:nvSpPr>
                  <p:cNvPr id="400" name=""/>
                  <p:cNvSpPr/>
                  <p:nvPr/>
                </p:nvSpPr>
                <p:spPr>
                  <a:xfrm>
                    <a:off x="2082960" y="176544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401" name=""/>
                  <p:cNvSpPr/>
                  <p:nvPr/>
                </p:nvSpPr>
                <p:spPr>
                  <a:xfrm>
                    <a:off x="2082960" y="176544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2" name=""/>
              <p:cNvGrpSpPr/>
              <p:nvPr/>
            </p:nvGrpSpPr>
            <p:grpSpPr>
              <a:xfrm>
                <a:off x="2868840" y="1765440"/>
                <a:ext cx="1079280" cy="304560"/>
                <a:chOff x="2868840" y="1765440"/>
                <a:chExt cx="1079280" cy="304560"/>
              </a:xfrm>
            </p:grpSpPr>
            <p:sp>
              <p:nvSpPr>
                <p:cNvPr id="403" name=""/>
                <p:cNvSpPr/>
                <p:nvPr/>
              </p:nvSpPr>
              <p:spPr>
                <a:xfrm>
                  <a:off x="2868840" y="176544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4" name=""/>
                <p:cNvGrpSpPr/>
                <p:nvPr/>
              </p:nvGrpSpPr>
              <p:grpSpPr>
                <a:xfrm>
                  <a:off x="2868840" y="1765440"/>
                  <a:ext cx="1079280" cy="304560"/>
                  <a:chOff x="2868840" y="1765440"/>
                  <a:chExt cx="1079280" cy="304560"/>
                </a:xfrm>
              </p:grpSpPr>
              <p:sp>
                <p:nvSpPr>
                  <p:cNvPr id="405" name=""/>
                  <p:cNvSpPr/>
                  <p:nvPr/>
                </p:nvSpPr>
                <p:spPr>
                  <a:xfrm>
                    <a:off x="2868840" y="176544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a:t>
                    </a:r>
                    <a:endParaRPr b="0" lang="en-US" sz="1200" strike="noStrike" u="none">
                      <a:solidFill>
                        <a:srgbClr val="000000"/>
                      </a:solidFill>
                      <a:effectLst/>
                      <a:uFillTx/>
                      <a:latin typeface="Times New Roman"/>
                    </a:endParaRPr>
                  </a:p>
                </p:txBody>
              </p:sp>
              <p:sp>
                <p:nvSpPr>
                  <p:cNvPr id="406" name=""/>
                  <p:cNvSpPr/>
                  <p:nvPr/>
                </p:nvSpPr>
                <p:spPr>
                  <a:xfrm>
                    <a:off x="2868840" y="176544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7" name=""/>
              <p:cNvGrpSpPr/>
              <p:nvPr/>
            </p:nvGrpSpPr>
            <p:grpSpPr>
              <a:xfrm>
                <a:off x="3948120" y="1765440"/>
                <a:ext cx="835200" cy="304560"/>
                <a:chOff x="3948120" y="1765440"/>
                <a:chExt cx="835200" cy="304560"/>
              </a:xfrm>
            </p:grpSpPr>
            <p:sp>
              <p:nvSpPr>
                <p:cNvPr id="408" name=""/>
                <p:cNvSpPr/>
                <p:nvPr/>
              </p:nvSpPr>
              <p:spPr>
                <a:xfrm>
                  <a:off x="3948120" y="176544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9" name=""/>
                <p:cNvGrpSpPr/>
                <p:nvPr/>
              </p:nvGrpSpPr>
              <p:grpSpPr>
                <a:xfrm>
                  <a:off x="3948120" y="1765440"/>
                  <a:ext cx="835200" cy="304560"/>
                  <a:chOff x="3948120" y="1765440"/>
                  <a:chExt cx="835200" cy="304560"/>
                </a:xfrm>
              </p:grpSpPr>
              <p:sp>
                <p:nvSpPr>
                  <p:cNvPr id="410" name=""/>
                  <p:cNvSpPr/>
                  <p:nvPr/>
                </p:nvSpPr>
                <p:spPr>
                  <a:xfrm>
                    <a:off x="3948120" y="176544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54.35</a:t>
                    </a:r>
                    <a:endParaRPr b="0" lang="en-US" sz="1200" strike="noStrike" u="none">
                      <a:solidFill>
                        <a:srgbClr val="000000"/>
                      </a:solidFill>
                      <a:effectLst/>
                      <a:uFillTx/>
                      <a:latin typeface="Times New Roman"/>
                    </a:endParaRPr>
                  </a:p>
                </p:txBody>
              </p:sp>
              <p:sp>
                <p:nvSpPr>
                  <p:cNvPr id="411" name=""/>
                  <p:cNvSpPr/>
                  <p:nvPr/>
                </p:nvSpPr>
                <p:spPr>
                  <a:xfrm>
                    <a:off x="3948120" y="176544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2" name=""/>
              <p:cNvGrpSpPr/>
              <p:nvPr/>
            </p:nvGrpSpPr>
            <p:grpSpPr>
              <a:xfrm>
                <a:off x="4783320" y="1765440"/>
                <a:ext cx="1139760" cy="304560"/>
                <a:chOff x="4783320" y="1765440"/>
                <a:chExt cx="1139760" cy="304560"/>
              </a:xfrm>
            </p:grpSpPr>
            <p:sp>
              <p:nvSpPr>
                <p:cNvPr id="413" name=""/>
                <p:cNvSpPr/>
                <p:nvPr/>
              </p:nvSpPr>
              <p:spPr>
                <a:xfrm>
                  <a:off x="4783320" y="176544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4" name=""/>
                <p:cNvGrpSpPr/>
                <p:nvPr/>
              </p:nvGrpSpPr>
              <p:grpSpPr>
                <a:xfrm>
                  <a:off x="4783320" y="1765440"/>
                  <a:ext cx="1139760" cy="304560"/>
                  <a:chOff x="4783320" y="1765440"/>
                  <a:chExt cx="1139760" cy="304560"/>
                </a:xfrm>
              </p:grpSpPr>
              <p:sp>
                <p:nvSpPr>
                  <p:cNvPr id="415" name=""/>
                  <p:cNvSpPr/>
                  <p:nvPr/>
                </p:nvSpPr>
                <p:spPr>
                  <a:xfrm>
                    <a:off x="4783320" y="176544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a:t>
                    </a:r>
                    <a:endParaRPr b="0" lang="en-US" sz="1200" strike="noStrike" u="none">
                      <a:solidFill>
                        <a:srgbClr val="000000"/>
                      </a:solidFill>
                      <a:effectLst/>
                      <a:uFillTx/>
                      <a:latin typeface="Times New Roman"/>
                    </a:endParaRPr>
                  </a:p>
                </p:txBody>
              </p:sp>
              <p:sp>
                <p:nvSpPr>
                  <p:cNvPr id="416" name=""/>
                  <p:cNvSpPr/>
                  <p:nvPr/>
                </p:nvSpPr>
                <p:spPr>
                  <a:xfrm>
                    <a:off x="4783320" y="176544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7" name=""/>
              <p:cNvGrpSpPr/>
              <p:nvPr/>
            </p:nvGrpSpPr>
            <p:grpSpPr>
              <a:xfrm>
                <a:off x="5923080" y="1765440"/>
                <a:ext cx="1139760" cy="304560"/>
                <a:chOff x="5923080" y="1765440"/>
                <a:chExt cx="1139760" cy="304560"/>
              </a:xfrm>
            </p:grpSpPr>
            <p:sp>
              <p:nvSpPr>
                <p:cNvPr id="418" name=""/>
                <p:cNvSpPr/>
                <p:nvPr/>
              </p:nvSpPr>
              <p:spPr>
                <a:xfrm>
                  <a:off x="5923080" y="176544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9" name=""/>
                <p:cNvGrpSpPr/>
                <p:nvPr/>
              </p:nvGrpSpPr>
              <p:grpSpPr>
                <a:xfrm>
                  <a:off x="5923080" y="1765440"/>
                  <a:ext cx="1139760" cy="304560"/>
                  <a:chOff x="5923080" y="1765440"/>
                  <a:chExt cx="1139760" cy="304560"/>
                </a:xfrm>
              </p:grpSpPr>
              <p:sp>
                <p:nvSpPr>
                  <p:cNvPr id="420" name=""/>
                  <p:cNvSpPr/>
                  <p:nvPr/>
                </p:nvSpPr>
                <p:spPr>
                  <a:xfrm>
                    <a:off x="5923080" y="176544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54.35</a:t>
                    </a:r>
                    <a:endParaRPr b="0" lang="en-US" sz="1200" strike="noStrike" u="none">
                      <a:solidFill>
                        <a:srgbClr val="000000"/>
                      </a:solidFill>
                      <a:effectLst/>
                      <a:uFillTx/>
                      <a:latin typeface="Times New Roman"/>
                    </a:endParaRPr>
                  </a:p>
                </p:txBody>
              </p:sp>
              <p:sp>
                <p:nvSpPr>
                  <p:cNvPr id="421" name=""/>
                  <p:cNvSpPr/>
                  <p:nvPr/>
                </p:nvSpPr>
                <p:spPr>
                  <a:xfrm>
                    <a:off x="5923080" y="176544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2" name=""/>
              <p:cNvGrpSpPr/>
              <p:nvPr/>
            </p:nvGrpSpPr>
            <p:grpSpPr>
              <a:xfrm>
                <a:off x="2082960" y="2070000"/>
                <a:ext cx="785880" cy="304920"/>
                <a:chOff x="2082960" y="2070000"/>
                <a:chExt cx="785880" cy="304920"/>
              </a:xfrm>
            </p:grpSpPr>
            <p:sp>
              <p:nvSpPr>
                <p:cNvPr id="423" name=""/>
                <p:cNvSpPr/>
                <p:nvPr/>
              </p:nvSpPr>
              <p:spPr>
                <a:xfrm>
                  <a:off x="2082960" y="207000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4" name=""/>
                <p:cNvGrpSpPr/>
                <p:nvPr/>
              </p:nvGrpSpPr>
              <p:grpSpPr>
                <a:xfrm>
                  <a:off x="2082960" y="2070000"/>
                  <a:ext cx="785880" cy="304920"/>
                  <a:chOff x="2082960" y="2070000"/>
                  <a:chExt cx="785880" cy="304920"/>
                </a:xfrm>
              </p:grpSpPr>
              <p:sp>
                <p:nvSpPr>
                  <p:cNvPr id="425" name=""/>
                  <p:cNvSpPr/>
                  <p:nvPr/>
                </p:nvSpPr>
                <p:spPr>
                  <a:xfrm>
                    <a:off x="2082960" y="207000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426" name=""/>
                  <p:cNvSpPr/>
                  <p:nvPr/>
                </p:nvSpPr>
                <p:spPr>
                  <a:xfrm>
                    <a:off x="2082960" y="207000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7" name=""/>
              <p:cNvGrpSpPr/>
              <p:nvPr/>
            </p:nvGrpSpPr>
            <p:grpSpPr>
              <a:xfrm>
                <a:off x="2868840" y="2070000"/>
                <a:ext cx="1079280" cy="304920"/>
                <a:chOff x="2868840" y="2070000"/>
                <a:chExt cx="1079280" cy="304920"/>
              </a:xfrm>
            </p:grpSpPr>
            <p:sp>
              <p:nvSpPr>
                <p:cNvPr id="428" name=""/>
                <p:cNvSpPr/>
                <p:nvPr/>
              </p:nvSpPr>
              <p:spPr>
                <a:xfrm>
                  <a:off x="2868840" y="207000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9" name=""/>
                <p:cNvGrpSpPr/>
                <p:nvPr/>
              </p:nvGrpSpPr>
              <p:grpSpPr>
                <a:xfrm>
                  <a:off x="2868840" y="2070000"/>
                  <a:ext cx="1079280" cy="304920"/>
                  <a:chOff x="2868840" y="2070000"/>
                  <a:chExt cx="1079280" cy="304920"/>
                </a:xfrm>
              </p:grpSpPr>
              <p:sp>
                <p:nvSpPr>
                  <p:cNvPr id="430" name=""/>
                  <p:cNvSpPr/>
                  <p:nvPr/>
                </p:nvSpPr>
                <p:spPr>
                  <a:xfrm>
                    <a:off x="2868840" y="207000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21</a:t>
                    </a:r>
                    <a:endParaRPr b="0" lang="en-US" sz="1200" strike="noStrike" u="none">
                      <a:solidFill>
                        <a:srgbClr val="000000"/>
                      </a:solidFill>
                      <a:effectLst/>
                      <a:uFillTx/>
                      <a:latin typeface="Times New Roman"/>
                    </a:endParaRPr>
                  </a:p>
                </p:txBody>
              </p:sp>
              <p:sp>
                <p:nvSpPr>
                  <p:cNvPr id="431" name=""/>
                  <p:cNvSpPr/>
                  <p:nvPr/>
                </p:nvSpPr>
                <p:spPr>
                  <a:xfrm>
                    <a:off x="2868840" y="207000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2" name=""/>
              <p:cNvGrpSpPr/>
              <p:nvPr/>
            </p:nvGrpSpPr>
            <p:grpSpPr>
              <a:xfrm>
                <a:off x="3948120" y="2070000"/>
                <a:ext cx="835200" cy="304920"/>
                <a:chOff x="3948120" y="2070000"/>
                <a:chExt cx="835200" cy="304920"/>
              </a:xfrm>
            </p:grpSpPr>
            <p:sp>
              <p:nvSpPr>
                <p:cNvPr id="433" name=""/>
                <p:cNvSpPr/>
                <p:nvPr/>
              </p:nvSpPr>
              <p:spPr>
                <a:xfrm>
                  <a:off x="3948120" y="207000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4" name=""/>
                <p:cNvGrpSpPr/>
                <p:nvPr/>
              </p:nvGrpSpPr>
              <p:grpSpPr>
                <a:xfrm>
                  <a:off x="3948120" y="2070000"/>
                  <a:ext cx="835200" cy="304920"/>
                  <a:chOff x="3948120" y="2070000"/>
                  <a:chExt cx="835200" cy="304920"/>
                </a:xfrm>
              </p:grpSpPr>
              <p:sp>
                <p:nvSpPr>
                  <p:cNvPr id="435" name=""/>
                  <p:cNvSpPr/>
                  <p:nvPr/>
                </p:nvSpPr>
                <p:spPr>
                  <a:xfrm>
                    <a:off x="3948120" y="207000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45.65</a:t>
                    </a:r>
                    <a:endParaRPr b="0" lang="en-US" sz="1200" strike="noStrike" u="none">
                      <a:solidFill>
                        <a:srgbClr val="000000"/>
                      </a:solidFill>
                      <a:effectLst/>
                      <a:uFillTx/>
                      <a:latin typeface="Times New Roman"/>
                    </a:endParaRPr>
                  </a:p>
                </p:txBody>
              </p:sp>
              <p:sp>
                <p:nvSpPr>
                  <p:cNvPr id="436" name=""/>
                  <p:cNvSpPr/>
                  <p:nvPr/>
                </p:nvSpPr>
                <p:spPr>
                  <a:xfrm>
                    <a:off x="3948120" y="207000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7" name=""/>
              <p:cNvGrpSpPr/>
              <p:nvPr/>
            </p:nvGrpSpPr>
            <p:grpSpPr>
              <a:xfrm>
                <a:off x="4783320" y="2070000"/>
                <a:ext cx="1139760" cy="304920"/>
                <a:chOff x="4783320" y="2070000"/>
                <a:chExt cx="1139760" cy="304920"/>
              </a:xfrm>
            </p:grpSpPr>
            <p:sp>
              <p:nvSpPr>
                <p:cNvPr id="438" name=""/>
                <p:cNvSpPr/>
                <p:nvPr/>
              </p:nvSpPr>
              <p:spPr>
                <a:xfrm>
                  <a:off x="4783320" y="207000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9" name=""/>
                <p:cNvGrpSpPr/>
                <p:nvPr/>
              </p:nvGrpSpPr>
              <p:grpSpPr>
                <a:xfrm>
                  <a:off x="4783320" y="2070000"/>
                  <a:ext cx="1139760" cy="304920"/>
                  <a:chOff x="4783320" y="2070000"/>
                  <a:chExt cx="1139760" cy="304920"/>
                </a:xfrm>
              </p:grpSpPr>
              <p:sp>
                <p:nvSpPr>
                  <p:cNvPr id="440" name=""/>
                  <p:cNvSpPr/>
                  <p:nvPr/>
                </p:nvSpPr>
                <p:spPr>
                  <a:xfrm>
                    <a:off x="4783320" y="207000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46</a:t>
                    </a:r>
                    <a:endParaRPr b="0" lang="en-US" sz="1200" strike="noStrike" u="none">
                      <a:solidFill>
                        <a:srgbClr val="000000"/>
                      </a:solidFill>
                      <a:effectLst/>
                      <a:uFillTx/>
                      <a:latin typeface="Times New Roman"/>
                    </a:endParaRPr>
                  </a:p>
                </p:txBody>
              </p:sp>
              <p:sp>
                <p:nvSpPr>
                  <p:cNvPr id="441" name=""/>
                  <p:cNvSpPr/>
                  <p:nvPr/>
                </p:nvSpPr>
                <p:spPr>
                  <a:xfrm>
                    <a:off x="4783320" y="207000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2" name=""/>
              <p:cNvGrpSpPr/>
              <p:nvPr/>
            </p:nvGrpSpPr>
            <p:grpSpPr>
              <a:xfrm>
                <a:off x="5923080" y="2070000"/>
                <a:ext cx="1139760" cy="304920"/>
                <a:chOff x="5923080" y="2070000"/>
                <a:chExt cx="1139760" cy="304920"/>
              </a:xfrm>
            </p:grpSpPr>
            <p:sp>
              <p:nvSpPr>
                <p:cNvPr id="443" name=""/>
                <p:cNvSpPr/>
                <p:nvPr/>
              </p:nvSpPr>
              <p:spPr>
                <a:xfrm>
                  <a:off x="5923080" y="207000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4" name=""/>
                <p:cNvGrpSpPr/>
                <p:nvPr/>
              </p:nvGrpSpPr>
              <p:grpSpPr>
                <a:xfrm>
                  <a:off x="5923080" y="2070000"/>
                  <a:ext cx="1139760" cy="304920"/>
                  <a:chOff x="5923080" y="2070000"/>
                  <a:chExt cx="1139760" cy="304920"/>
                </a:xfrm>
              </p:grpSpPr>
              <p:sp>
                <p:nvSpPr>
                  <p:cNvPr id="445" name=""/>
                  <p:cNvSpPr/>
                  <p:nvPr/>
                </p:nvSpPr>
                <p:spPr>
                  <a:xfrm>
                    <a:off x="5923080" y="207000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446" name=""/>
                  <p:cNvSpPr/>
                  <p:nvPr/>
                </p:nvSpPr>
                <p:spPr>
                  <a:xfrm>
                    <a:off x="5923080" y="207000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47" name=""/>
            <p:cNvSpPr/>
            <p:nvPr/>
          </p:nvSpPr>
          <p:spPr>
            <a:xfrm>
              <a:off x="2082960" y="124776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448"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49" name=""/>
          <p:cNvSpPr/>
          <p:nvPr/>
        </p:nvSpPr>
        <p:spPr>
          <a:xfrm>
            <a:off x="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450" name=""/>
          <p:cNvGrpSpPr/>
          <p:nvPr/>
        </p:nvGrpSpPr>
        <p:grpSpPr>
          <a:xfrm>
            <a:off x="2077920" y="3776760"/>
            <a:ext cx="4989600" cy="761760"/>
            <a:chOff x="2077920" y="3776760"/>
            <a:chExt cx="4989600" cy="761760"/>
          </a:xfrm>
        </p:grpSpPr>
        <p:grpSp>
          <p:nvGrpSpPr>
            <p:cNvPr id="451" name=""/>
            <p:cNvGrpSpPr/>
            <p:nvPr/>
          </p:nvGrpSpPr>
          <p:grpSpPr>
            <a:xfrm>
              <a:off x="2077920" y="3776760"/>
              <a:ext cx="4989600" cy="761400"/>
              <a:chOff x="2077920" y="3776760"/>
              <a:chExt cx="4989600" cy="761400"/>
            </a:xfrm>
          </p:grpSpPr>
          <p:grpSp>
            <p:nvGrpSpPr>
              <p:cNvPr id="452" name=""/>
              <p:cNvGrpSpPr/>
              <p:nvPr/>
            </p:nvGrpSpPr>
            <p:grpSpPr>
              <a:xfrm>
                <a:off x="2077920" y="3776760"/>
                <a:ext cx="874800" cy="304560"/>
                <a:chOff x="2077920" y="3776760"/>
                <a:chExt cx="874800" cy="304560"/>
              </a:xfrm>
            </p:grpSpPr>
            <p:sp>
              <p:nvSpPr>
                <p:cNvPr id="453"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4" name=""/>
                <p:cNvGrpSpPr/>
                <p:nvPr/>
              </p:nvGrpSpPr>
              <p:grpSpPr>
                <a:xfrm>
                  <a:off x="2077920" y="3776760"/>
                  <a:ext cx="874800" cy="304560"/>
                  <a:chOff x="2077920" y="3776760"/>
                  <a:chExt cx="874800" cy="304560"/>
                </a:xfrm>
              </p:grpSpPr>
              <p:sp>
                <p:nvSpPr>
                  <p:cNvPr id="455"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56"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7" name=""/>
              <p:cNvGrpSpPr/>
              <p:nvPr/>
            </p:nvGrpSpPr>
            <p:grpSpPr>
              <a:xfrm>
                <a:off x="2952720" y="3776760"/>
                <a:ext cx="436320" cy="304560"/>
                <a:chOff x="2952720" y="3776760"/>
                <a:chExt cx="436320" cy="304560"/>
              </a:xfrm>
            </p:grpSpPr>
            <p:sp>
              <p:nvSpPr>
                <p:cNvPr id="458"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9" name=""/>
                <p:cNvGrpSpPr/>
                <p:nvPr/>
              </p:nvGrpSpPr>
              <p:grpSpPr>
                <a:xfrm>
                  <a:off x="2952720" y="3776760"/>
                  <a:ext cx="436320" cy="304560"/>
                  <a:chOff x="2952720" y="3776760"/>
                  <a:chExt cx="436320" cy="304560"/>
                </a:xfrm>
              </p:grpSpPr>
              <p:sp>
                <p:nvSpPr>
                  <p:cNvPr id="460"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61"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62" name=""/>
              <p:cNvGrpSpPr/>
              <p:nvPr/>
            </p:nvGrpSpPr>
            <p:grpSpPr>
              <a:xfrm>
                <a:off x="3389040" y="3776760"/>
                <a:ext cx="866880" cy="304560"/>
                <a:chOff x="3389040" y="3776760"/>
                <a:chExt cx="866880" cy="304560"/>
              </a:xfrm>
            </p:grpSpPr>
            <p:sp>
              <p:nvSpPr>
                <p:cNvPr id="463"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64" name=""/>
                <p:cNvGrpSpPr/>
                <p:nvPr/>
              </p:nvGrpSpPr>
              <p:grpSpPr>
                <a:xfrm>
                  <a:off x="3389040" y="3776760"/>
                  <a:ext cx="866880" cy="304560"/>
                  <a:chOff x="3389040" y="3776760"/>
                  <a:chExt cx="866880" cy="304560"/>
                </a:xfrm>
              </p:grpSpPr>
              <p:sp>
                <p:nvSpPr>
                  <p:cNvPr id="465"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66"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67" name=""/>
              <p:cNvGrpSpPr/>
              <p:nvPr/>
            </p:nvGrpSpPr>
            <p:grpSpPr>
              <a:xfrm>
                <a:off x="4255920" y="3776760"/>
                <a:ext cx="844560" cy="304560"/>
                <a:chOff x="4255920" y="3776760"/>
                <a:chExt cx="844560" cy="304560"/>
              </a:xfrm>
            </p:grpSpPr>
            <p:sp>
              <p:nvSpPr>
                <p:cNvPr id="468"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69" name=""/>
                <p:cNvGrpSpPr/>
                <p:nvPr/>
              </p:nvGrpSpPr>
              <p:grpSpPr>
                <a:xfrm>
                  <a:off x="4255920" y="3776760"/>
                  <a:ext cx="844560" cy="304560"/>
                  <a:chOff x="4255920" y="3776760"/>
                  <a:chExt cx="844560" cy="304560"/>
                </a:xfrm>
              </p:grpSpPr>
              <p:sp>
                <p:nvSpPr>
                  <p:cNvPr id="470"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71"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72" name=""/>
              <p:cNvGrpSpPr/>
              <p:nvPr/>
            </p:nvGrpSpPr>
            <p:grpSpPr>
              <a:xfrm>
                <a:off x="5100480" y="3776760"/>
                <a:ext cx="963720" cy="304560"/>
                <a:chOff x="5100480" y="3776760"/>
                <a:chExt cx="963720" cy="304560"/>
              </a:xfrm>
            </p:grpSpPr>
            <p:sp>
              <p:nvSpPr>
                <p:cNvPr id="473"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74" name=""/>
                <p:cNvGrpSpPr/>
                <p:nvPr/>
              </p:nvGrpSpPr>
              <p:grpSpPr>
                <a:xfrm>
                  <a:off x="5100480" y="3776760"/>
                  <a:ext cx="963720" cy="304560"/>
                  <a:chOff x="5100480" y="3776760"/>
                  <a:chExt cx="963720" cy="304560"/>
                </a:xfrm>
              </p:grpSpPr>
              <p:sp>
                <p:nvSpPr>
                  <p:cNvPr id="475"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76"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77" name=""/>
              <p:cNvGrpSpPr/>
              <p:nvPr/>
            </p:nvGrpSpPr>
            <p:grpSpPr>
              <a:xfrm>
                <a:off x="6064200" y="3776760"/>
                <a:ext cx="1003320" cy="304560"/>
                <a:chOff x="6064200" y="3776760"/>
                <a:chExt cx="1003320" cy="304560"/>
              </a:xfrm>
            </p:grpSpPr>
            <p:sp>
              <p:nvSpPr>
                <p:cNvPr id="478"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79" name=""/>
                <p:cNvGrpSpPr/>
                <p:nvPr/>
              </p:nvGrpSpPr>
              <p:grpSpPr>
                <a:xfrm>
                  <a:off x="6064200" y="3776760"/>
                  <a:ext cx="1003320" cy="304560"/>
                  <a:chOff x="6064200" y="3776760"/>
                  <a:chExt cx="1003320" cy="304560"/>
                </a:xfrm>
              </p:grpSpPr>
              <p:sp>
                <p:nvSpPr>
                  <p:cNvPr id="480"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81"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82" name=""/>
              <p:cNvGrpSpPr/>
              <p:nvPr/>
            </p:nvGrpSpPr>
            <p:grpSpPr>
              <a:xfrm>
                <a:off x="2077920" y="4081320"/>
                <a:ext cx="874800" cy="456840"/>
                <a:chOff x="2077920" y="4081320"/>
                <a:chExt cx="874800" cy="456840"/>
              </a:xfrm>
            </p:grpSpPr>
            <p:sp>
              <p:nvSpPr>
                <p:cNvPr id="483"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84" name=""/>
                <p:cNvGrpSpPr/>
                <p:nvPr/>
              </p:nvGrpSpPr>
              <p:grpSpPr>
                <a:xfrm>
                  <a:off x="2077920" y="4081320"/>
                  <a:ext cx="874800" cy="456840"/>
                  <a:chOff x="2077920" y="4081320"/>
                  <a:chExt cx="874800" cy="456840"/>
                </a:xfrm>
              </p:grpSpPr>
              <p:sp>
                <p:nvSpPr>
                  <p:cNvPr id="485"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86"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87" name=""/>
              <p:cNvGrpSpPr/>
              <p:nvPr/>
            </p:nvGrpSpPr>
            <p:grpSpPr>
              <a:xfrm>
                <a:off x="2952720" y="4081320"/>
                <a:ext cx="436320" cy="456840"/>
                <a:chOff x="2952720" y="4081320"/>
                <a:chExt cx="436320" cy="456840"/>
              </a:xfrm>
            </p:grpSpPr>
            <p:sp>
              <p:nvSpPr>
                <p:cNvPr id="488"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89" name=""/>
                <p:cNvGrpSpPr/>
                <p:nvPr/>
              </p:nvGrpSpPr>
              <p:grpSpPr>
                <a:xfrm>
                  <a:off x="2952720" y="4081320"/>
                  <a:ext cx="436320" cy="456840"/>
                  <a:chOff x="2952720" y="4081320"/>
                  <a:chExt cx="436320" cy="456840"/>
                </a:xfrm>
              </p:grpSpPr>
              <p:sp>
                <p:nvSpPr>
                  <p:cNvPr id="490"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46</a:t>
                    </a:r>
                    <a:br>
                      <a:rPr sz="1200"/>
                    </a:br>
                    <a:r>
                      <a:rPr b="0" lang="en-US" sz="1200" strike="noStrike" u="none">
                        <a:solidFill>
                          <a:srgbClr val="000000"/>
                        </a:solidFill>
                        <a:effectLst/>
                        <a:uFillTx/>
                        <a:latin typeface="Arial"/>
                      </a:rPr>
                      <a:t>46</a:t>
                    </a:r>
                    <a:endParaRPr b="0" lang="en-US" sz="1200" strike="noStrike" u="none">
                      <a:solidFill>
                        <a:srgbClr val="000000"/>
                      </a:solidFill>
                      <a:effectLst/>
                      <a:uFillTx/>
                      <a:latin typeface="Times New Roman"/>
                    </a:endParaRPr>
                  </a:p>
                </p:txBody>
              </p:sp>
              <p:sp>
                <p:nvSpPr>
                  <p:cNvPr id="491"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92" name=""/>
              <p:cNvGrpSpPr/>
              <p:nvPr/>
            </p:nvGrpSpPr>
            <p:grpSpPr>
              <a:xfrm>
                <a:off x="3389040" y="4081320"/>
                <a:ext cx="866880" cy="456840"/>
                <a:chOff x="3389040" y="4081320"/>
                <a:chExt cx="866880" cy="456840"/>
              </a:xfrm>
            </p:grpSpPr>
            <p:sp>
              <p:nvSpPr>
                <p:cNvPr id="493"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94" name=""/>
                <p:cNvGrpSpPr/>
                <p:nvPr/>
              </p:nvGrpSpPr>
              <p:grpSpPr>
                <a:xfrm>
                  <a:off x="3389040" y="4081320"/>
                  <a:ext cx="866880" cy="456840"/>
                  <a:chOff x="3389040" y="4081320"/>
                  <a:chExt cx="866880" cy="456840"/>
                </a:xfrm>
              </p:grpSpPr>
              <p:sp>
                <p:nvSpPr>
                  <p:cNvPr id="495"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$0.0821</a:t>
                    </a:r>
                    <a:br>
                      <a:rPr sz="1200"/>
                    </a:br>
                    <a:r>
                      <a:rPr b="0" lang="en-US" sz="1200" strike="noStrike" u="none">
                        <a:solidFill>
                          <a:srgbClr val="000000"/>
                        </a:solidFill>
                        <a:effectLst/>
                        <a:uFillTx/>
                        <a:latin typeface="Arial"/>
                      </a:rPr>
                      <a:t>$0.0826</a:t>
                    </a:r>
                    <a:endParaRPr b="0" lang="en-US" sz="1200" strike="noStrike" u="none">
                      <a:solidFill>
                        <a:srgbClr val="000000"/>
                      </a:solidFill>
                      <a:effectLst/>
                      <a:uFillTx/>
                      <a:latin typeface="Times New Roman"/>
                    </a:endParaRPr>
                  </a:p>
                </p:txBody>
              </p:sp>
              <p:sp>
                <p:nvSpPr>
                  <p:cNvPr id="496"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97" name=""/>
              <p:cNvGrpSpPr/>
              <p:nvPr/>
            </p:nvGrpSpPr>
            <p:grpSpPr>
              <a:xfrm>
                <a:off x="4255920" y="4081320"/>
                <a:ext cx="844560" cy="456840"/>
                <a:chOff x="4255920" y="4081320"/>
                <a:chExt cx="844560" cy="456840"/>
              </a:xfrm>
            </p:grpSpPr>
            <p:sp>
              <p:nvSpPr>
                <p:cNvPr id="498"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99" name=""/>
                <p:cNvGrpSpPr/>
                <p:nvPr/>
              </p:nvGrpSpPr>
              <p:grpSpPr>
                <a:xfrm>
                  <a:off x="4255920" y="4081320"/>
                  <a:ext cx="844560" cy="456840"/>
                  <a:chOff x="4255920" y="4081320"/>
                  <a:chExt cx="844560" cy="456840"/>
                </a:xfrm>
              </p:grpSpPr>
              <p:sp>
                <p:nvSpPr>
                  <p:cNvPr id="500"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$0.0667</a:t>
                    </a:r>
                    <a:br>
                      <a:rPr sz="1200"/>
                    </a:br>
                    <a:r>
                      <a:rPr b="0" lang="en-US" sz="1200" strike="noStrike" u="none">
                        <a:solidFill>
                          <a:srgbClr val="000000"/>
                        </a:solidFill>
                        <a:effectLst/>
                        <a:uFillTx/>
                        <a:latin typeface="Arial"/>
                      </a:rPr>
                      <a:t>$0.1466</a:t>
                    </a:r>
                    <a:endParaRPr b="0" lang="en-US" sz="1200" strike="noStrike" u="none">
                      <a:solidFill>
                        <a:srgbClr val="000000"/>
                      </a:solidFill>
                      <a:effectLst/>
                      <a:uFillTx/>
                      <a:latin typeface="Times New Roman"/>
                    </a:endParaRPr>
                  </a:p>
                </p:txBody>
              </p:sp>
              <p:sp>
                <p:nvSpPr>
                  <p:cNvPr id="501"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02" name=""/>
              <p:cNvGrpSpPr/>
              <p:nvPr/>
            </p:nvGrpSpPr>
            <p:grpSpPr>
              <a:xfrm>
                <a:off x="5100480" y="4081320"/>
                <a:ext cx="963720" cy="456840"/>
                <a:chOff x="5100480" y="4081320"/>
                <a:chExt cx="963720" cy="456840"/>
              </a:xfrm>
            </p:grpSpPr>
            <p:sp>
              <p:nvSpPr>
                <p:cNvPr id="503"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04" name=""/>
                <p:cNvGrpSpPr/>
                <p:nvPr/>
              </p:nvGrpSpPr>
              <p:grpSpPr>
                <a:xfrm>
                  <a:off x="5100480" y="4081320"/>
                  <a:ext cx="963720" cy="456840"/>
                  <a:chOff x="5100480" y="4081320"/>
                  <a:chExt cx="963720" cy="456840"/>
                </a:xfrm>
              </p:grpSpPr>
              <p:sp>
                <p:nvSpPr>
                  <p:cNvPr id="505"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$0.0033</a:t>
                    </a:r>
                    <a:br>
                      <a:rPr sz="1200"/>
                    </a:br>
                    <a:r>
                      <a:rPr b="0" lang="en-US" sz="1200" strike="noStrike" u="none">
                        <a:solidFill>
                          <a:srgbClr val="000000"/>
                        </a:solidFill>
                        <a:effectLst/>
                        <a:uFillTx/>
                        <a:latin typeface="Arial"/>
                      </a:rPr>
                      <a:t>-$0.2451</a:t>
                    </a:r>
                    <a:endParaRPr b="0" lang="en-US" sz="1200" strike="noStrike" u="none">
                      <a:solidFill>
                        <a:srgbClr val="000000"/>
                      </a:solidFill>
                      <a:effectLst/>
                      <a:uFillTx/>
                      <a:latin typeface="Times New Roman"/>
                    </a:endParaRPr>
                  </a:p>
                </p:txBody>
              </p:sp>
              <p:sp>
                <p:nvSpPr>
                  <p:cNvPr id="506"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07" name=""/>
              <p:cNvGrpSpPr/>
              <p:nvPr/>
            </p:nvGrpSpPr>
            <p:grpSpPr>
              <a:xfrm>
                <a:off x="6064200" y="4081320"/>
                <a:ext cx="1003320" cy="456840"/>
                <a:chOff x="6064200" y="4081320"/>
                <a:chExt cx="1003320" cy="456840"/>
              </a:xfrm>
            </p:grpSpPr>
            <p:sp>
              <p:nvSpPr>
                <p:cNvPr id="508"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09" name=""/>
                <p:cNvGrpSpPr/>
                <p:nvPr/>
              </p:nvGrpSpPr>
              <p:grpSpPr>
                <a:xfrm>
                  <a:off x="6064200" y="4081320"/>
                  <a:ext cx="1003320" cy="456840"/>
                  <a:chOff x="6064200" y="4081320"/>
                  <a:chExt cx="1003320" cy="456840"/>
                </a:xfrm>
              </p:grpSpPr>
              <p:sp>
                <p:nvSpPr>
                  <p:cNvPr id="510"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$0.2300</a:t>
                    </a:r>
                    <a:br>
                      <a:rPr sz="1200"/>
                    </a:br>
                    <a:r>
                      <a:rPr b="0" lang="en-US" sz="1200" strike="noStrike" u="none">
                        <a:solidFill>
                          <a:srgbClr val="000000"/>
                        </a:solidFill>
                        <a:effectLst/>
                        <a:uFillTx/>
                        <a:latin typeface="Arial"/>
                      </a:rPr>
                      <a:t>$0.4751</a:t>
                    </a:r>
                    <a:endParaRPr b="0" lang="en-US" sz="1200" strike="noStrike" u="none">
                      <a:solidFill>
                        <a:srgbClr val="000000"/>
                      </a:solidFill>
                      <a:effectLst/>
                      <a:uFillTx/>
                      <a:latin typeface="Times New Roman"/>
                    </a:endParaRPr>
                  </a:p>
                </p:txBody>
              </p:sp>
              <p:sp>
                <p:nvSpPr>
                  <p:cNvPr id="511"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512"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13" name="EastbyKFixed" descr=""/>
          <p:cNvPicPr/>
          <p:nvPr/>
        </p:nvPicPr>
        <p:blipFill>
          <a:blip r:embed="rId1"/>
          <a:stretch/>
        </p:blipFill>
        <p:spPr>
          <a:xfrm>
            <a:off x="762120" y="571680"/>
            <a:ext cx="7619760" cy="5715000"/>
          </a:xfrm>
          <a:prstGeom prst="rect">
            <a:avLst/>
          </a:prstGeom>
          <a:noFill/>
          <a:ln w="0">
            <a:noFill/>
          </a:ln>
        </p:spPr>
      </p:pic>
      <p:sp>
        <p:nvSpPr>
          <p:cNvPr id="514"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11</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15" name="EastbyKI2I" descr=""/>
          <p:cNvPicPr/>
          <p:nvPr/>
        </p:nvPicPr>
        <p:blipFill>
          <a:blip r:embed="rId1"/>
          <a:stretch/>
        </p:blipFill>
        <p:spPr>
          <a:xfrm>
            <a:off x="762120" y="571680"/>
            <a:ext cx="7619760" cy="5715000"/>
          </a:xfrm>
          <a:prstGeom prst="rect">
            <a:avLst/>
          </a:prstGeom>
          <a:noFill/>
          <a:ln w="0">
            <a:noFill/>
          </a:ln>
        </p:spPr>
      </p:pic>
      <p:sp>
        <p:nvSpPr>
          <p:cNvPr id="516"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12</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7"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518"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519" name=""/>
          <p:cNvGrpSpPr/>
          <p:nvPr/>
        </p:nvGrpSpPr>
        <p:grpSpPr>
          <a:xfrm>
            <a:off x="2209680" y="946080"/>
            <a:ext cx="4648320" cy="426600"/>
            <a:chOff x="2209680" y="946080"/>
            <a:chExt cx="4648320" cy="426600"/>
          </a:xfrm>
        </p:grpSpPr>
        <p:sp>
          <p:nvSpPr>
            <p:cNvPr id="520"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1"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522" name=""/>
          <p:cNvSpPr/>
          <p:nvPr/>
        </p:nvSpPr>
        <p:spPr>
          <a:xfrm>
            <a:off x="911880" y="533520"/>
            <a:ext cx="692820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Analysis of West Capacity by Contract</a:t>
            </a:r>
            <a:endParaRPr b="0" lang="en-US" sz="3200" strike="noStrike" u="none">
              <a:solidFill>
                <a:srgbClr val="000000"/>
              </a:solidFill>
              <a:effectLst/>
              <a:uFillTx/>
              <a:latin typeface="Times New Roman"/>
            </a:endParaRPr>
          </a:p>
        </p:txBody>
      </p:sp>
      <p:sp>
        <p:nvSpPr>
          <p:cNvPr id="523" name=""/>
          <p:cNvSpPr/>
          <p:nvPr/>
        </p:nvSpPr>
        <p:spPr>
          <a:xfrm>
            <a:off x="898560" y="2394000"/>
            <a:ext cx="725472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176 West Capacity contracts, 57 or 32% had the average Fixed Rate higher than the Net I to I Rate would have generated.</a:t>
            </a:r>
            <a:endParaRPr b="0" lang="en-US" sz="2400" strike="noStrike" u="none">
              <a:solidFill>
                <a:srgbClr val="000000"/>
              </a:solidFill>
              <a:effectLst/>
              <a:uFillTx/>
              <a:latin typeface="Times New Roman"/>
            </a:endParaRPr>
          </a:p>
        </p:txBody>
      </p:sp>
      <p:sp>
        <p:nvSpPr>
          <p:cNvPr id="524"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525"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526"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527"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528" name=""/>
          <p:cNvGrpSpPr/>
          <p:nvPr/>
        </p:nvGrpSpPr>
        <p:grpSpPr>
          <a:xfrm>
            <a:off x="0" y="3533760"/>
            <a:ext cx="9144000" cy="304920"/>
            <a:chOff x="0" y="3533760"/>
            <a:chExt cx="9144000" cy="304920"/>
          </a:xfrm>
        </p:grpSpPr>
        <p:sp>
          <p:nvSpPr>
            <p:cNvPr id="529"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0"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531" name=""/>
          <p:cNvSpPr/>
          <p:nvPr/>
        </p:nvSpPr>
        <p:spPr>
          <a:xfrm>
            <a:off x="898560" y="4559400"/>
            <a:ext cx="7254720" cy="19227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 I to I deals were removed from the data.  The average Fixed Rate was $.0982 compared to $.4467 for average Net I to I.  More important, the Net I to I standard deviation is very large, suggesting significant skewness of the data which is shown in the second histogram.</a:t>
            </a:r>
            <a:endParaRPr b="0" lang="en-US" sz="2400" strike="noStrike" u="none">
              <a:solidFill>
                <a:srgbClr val="000000"/>
              </a:solidFill>
              <a:effectLst/>
              <a:uFillTx/>
              <a:latin typeface="Times New Roman"/>
            </a:endParaRPr>
          </a:p>
        </p:txBody>
      </p:sp>
      <p:sp>
        <p:nvSpPr>
          <p:cNvPr id="532" name=""/>
          <p:cNvSpPr/>
          <p:nvPr/>
        </p:nvSpPr>
        <p:spPr>
          <a:xfrm>
            <a:off x="0" y="2865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533" name=""/>
          <p:cNvSpPr/>
          <p:nvPr/>
        </p:nvSpPr>
        <p:spPr>
          <a:xfrm>
            <a:off x="1440" y="2865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534"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13</a:t>
            </a:r>
            <a:endParaRPr b="0" lang="en-US" sz="2400" strike="noStrike" u="none">
              <a:solidFill>
                <a:srgbClr val="000000"/>
              </a:solidFill>
              <a:effectLst/>
              <a:uFillTx/>
              <a:latin typeface="Times New Roman"/>
            </a:endParaRPr>
          </a:p>
        </p:txBody>
      </p:sp>
      <p:sp>
        <p:nvSpPr>
          <p:cNvPr id="535" name=""/>
          <p:cNvSpPr/>
          <p:nvPr/>
        </p:nvSpPr>
        <p:spPr>
          <a:xfrm>
            <a:off x="1440" y="1671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536" name=""/>
          <p:cNvGrpSpPr/>
          <p:nvPr/>
        </p:nvGrpSpPr>
        <p:grpSpPr>
          <a:xfrm>
            <a:off x="2082960" y="1247760"/>
            <a:ext cx="4979880" cy="1127160"/>
            <a:chOff x="2082960" y="1247760"/>
            <a:chExt cx="4979880" cy="1127160"/>
          </a:xfrm>
        </p:grpSpPr>
        <p:grpSp>
          <p:nvGrpSpPr>
            <p:cNvPr id="537" name=""/>
            <p:cNvGrpSpPr/>
            <p:nvPr/>
          </p:nvGrpSpPr>
          <p:grpSpPr>
            <a:xfrm>
              <a:off x="2082960" y="1247760"/>
              <a:ext cx="4979880" cy="1127160"/>
              <a:chOff x="2082960" y="1247760"/>
              <a:chExt cx="4979880" cy="1127160"/>
            </a:xfrm>
          </p:grpSpPr>
          <p:grpSp>
            <p:nvGrpSpPr>
              <p:cNvPr id="538" name=""/>
              <p:cNvGrpSpPr/>
              <p:nvPr/>
            </p:nvGrpSpPr>
            <p:grpSpPr>
              <a:xfrm>
                <a:off x="2082960" y="1247760"/>
                <a:ext cx="785880" cy="517680"/>
                <a:chOff x="2082960" y="1247760"/>
                <a:chExt cx="785880" cy="517680"/>
              </a:xfrm>
            </p:grpSpPr>
            <p:sp>
              <p:nvSpPr>
                <p:cNvPr id="539" name=""/>
                <p:cNvSpPr/>
                <p:nvPr/>
              </p:nvSpPr>
              <p:spPr>
                <a:xfrm>
                  <a:off x="2082960" y="124776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40" name=""/>
                <p:cNvGrpSpPr/>
                <p:nvPr/>
              </p:nvGrpSpPr>
              <p:grpSpPr>
                <a:xfrm>
                  <a:off x="2082960" y="1247760"/>
                  <a:ext cx="785880" cy="517680"/>
                  <a:chOff x="2082960" y="1247760"/>
                  <a:chExt cx="785880" cy="517680"/>
                </a:xfrm>
              </p:grpSpPr>
              <p:sp>
                <p:nvSpPr>
                  <p:cNvPr id="541" name=""/>
                  <p:cNvSpPr/>
                  <p:nvPr/>
                </p:nvSpPr>
                <p:spPr>
                  <a:xfrm>
                    <a:off x="2082960" y="124776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542" name=""/>
                  <p:cNvSpPr/>
                  <p:nvPr/>
                </p:nvSpPr>
                <p:spPr>
                  <a:xfrm>
                    <a:off x="2082960" y="124776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43" name=""/>
              <p:cNvGrpSpPr/>
              <p:nvPr/>
            </p:nvGrpSpPr>
            <p:grpSpPr>
              <a:xfrm>
                <a:off x="2868840" y="1247760"/>
                <a:ext cx="1079280" cy="517680"/>
                <a:chOff x="2868840" y="1247760"/>
                <a:chExt cx="1079280" cy="517680"/>
              </a:xfrm>
            </p:grpSpPr>
            <p:sp>
              <p:nvSpPr>
                <p:cNvPr id="544" name=""/>
                <p:cNvSpPr/>
                <p:nvPr/>
              </p:nvSpPr>
              <p:spPr>
                <a:xfrm>
                  <a:off x="2868840" y="124776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45" name=""/>
                <p:cNvGrpSpPr/>
                <p:nvPr/>
              </p:nvGrpSpPr>
              <p:grpSpPr>
                <a:xfrm>
                  <a:off x="2868840" y="1247760"/>
                  <a:ext cx="1079280" cy="517680"/>
                  <a:chOff x="2868840" y="1247760"/>
                  <a:chExt cx="1079280" cy="517680"/>
                </a:xfrm>
              </p:grpSpPr>
              <p:sp>
                <p:nvSpPr>
                  <p:cNvPr id="546" name=""/>
                  <p:cNvSpPr/>
                  <p:nvPr/>
                </p:nvSpPr>
                <p:spPr>
                  <a:xfrm>
                    <a:off x="2868840" y="124776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547" name=""/>
                  <p:cNvSpPr/>
                  <p:nvPr/>
                </p:nvSpPr>
                <p:spPr>
                  <a:xfrm>
                    <a:off x="2868840" y="124776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48" name=""/>
              <p:cNvGrpSpPr/>
              <p:nvPr/>
            </p:nvGrpSpPr>
            <p:grpSpPr>
              <a:xfrm>
                <a:off x="3948120" y="1247760"/>
                <a:ext cx="835200" cy="517680"/>
                <a:chOff x="3948120" y="1247760"/>
                <a:chExt cx="835200" cy="517680"/>
              </a:xfrm>
            </p:grpSpPr>
            <p:sp>
              <p:nvSpPr>
                <p:cNvPr id="549" name=""/>
                <p:cNvSpPr/>
                <p:nvPr/>
              </p:nvSpPr>
              <p:spPr>
                <a:xfrm>
                  <a:off x="3948120" y="124776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50" name=""/>
                <p:cNvGrpSpPr/>
                <p:nvPr/>
              </p:nvGrpSpPr>
              <p:grpSpPr>
                <a:xfrm>
                  <a:off x="3948120" y="1247760"/>
                  <a:ext cx="835200" cy="517680"/>
                  <a:chOff x="3948120" y="1247760"/>
                  <a:chExt cx="835200" cy="517680"/>
                </a:xfrm>
              </p:grpSpPr>
              <p:sp>
                <p:nvSpPr>
                  <p:cNvPr id="551" name=""/>
                  <p:cNvSpPr/>
                  <p:nvPr/>
                </p:nvSpPr>
                <p:spPr>
                  <a:xfrm>
                    <a:off x="3948120" y="124776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552" name=""/>
                  <p:cNvSpPr/>
                  <p:nvPr/>
                </p:nvSpPr>
                <p:spPr>
                  <a:xfrm>
                    <a:off x="3948120" y="124776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53" name=""/>
              <p:cNvGrpSpPr/>
              <p:nvPr/>
            </p:nvGrpSpPr>
            <p:grpSpPr>
              <a:xfrm>
                <a:off x="4783320" y="1247760"/>
                <a:ext cx="1139760" cy="517680"/>
                <a:chOff x="4783320" y="1247760"/>
                <a:chExt cx="1139760" cy="517680"/>
              </a:xfrm>
            </p:grpSpPr>
            <p:sp>
              <p:nvSpPr>
                <p:cNvPr id="554" name=""/>
                <p:cNvSpPr/>
                <p:nvPr/>
              </p:nvSpPr>
              <p:spPr>
                <a:xfrm>
                  <a:off x="4783320" y="124776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55" name=""/>
                <p:cNvGrpSpPr/>
                <p:nvPr/>
              </p:nvGrpSpPr>
              <p:grpSpPr>
                <a:xfrm>
                  <a:off x="4783320" y="1247760"/>
                  <a:ext cx="1139760" cy="517680"/>
                  <a:chOff x="4783320" y="1247760"/>
                  <a:chExt cx="1139760" cy="517680"/>
                </a:xfrm>
              </p:grpSpPr>
              <p:sp>
                <p:nvSpPr>
                  <p:cNvPr id="556" name=""/>
                  <p:cNvSpPr/>
                  <p:nvPr/>
                </p:nvSpPr>
                <p:spPr>
                  <a:xfrm>
                    <a:off x="4783320" y="124776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557" name=""/>
                  <p:cNvSpPr/>
                  <p:nvPr/>
                </p:nvSpPr>
                <p:spPr>
                  <a:xfrm>
                    <a:off x="4783320" y="124776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58" name=""/>
              <p:cNvGrpSpPr/>
              <p:nvPr/>
            </p:nvGrpSpPr>
            <p:grpSpPr>
              <a:xfrm>
                <a:off x="5923080" y="1247760"/>
                <a:ext cx="1139760" cy="517680"/>
                <a:chOff x="5923080" y="1247760"/>
                <a:chExt cx="1139760" cy="517680"/>
              </a:xfrm>
            </p:grpSpPr>
            <p:sp>
              <p:nvSpPr>
                <p:cNvPr id="559" name=""/>
                <p:cNvSpPr/>
                <p:nvPr/>
              </p:nvSpPr>
              <p:spPr>
                <a:xfrm>
                  <a:off x="5923080" y="124776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60" name=""/>
                <p:cNvGrpSpPr/>
                <p:nvPr/>
              </p:nvGrpSpPr>
              <p:grpSpPr>
                <a:xfrm>
                  <a:off x="5923080" y="1247760"/>
                  <a:ext cx="1139760" cy="517680"/>
                  <a:chOff x="5923080" y="1247760"/>
                  <a:chExt cx="1139760" cy="517680"/>
                </a:xfrm>
              </p:grpSpPr>
              <p:sp>
                <p:nvSpPr>
                  <p:cNvPr id="561" name=""/>
                  <p:cNvSpPr/>
                  <p:nvPr/>
                </p:nvSpPr>
                <p:spPr>
                  <a:xfrm>
                    <a:off x="5923080" y="124776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562" name=""/>
                  <p:cNvSpPr/>
                  <p:nvPr/>
                </p:nvSpPr>
                <p:spPr>
                  <a:xfrm>
                    <a:off x="5923080" y="124776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63" name=""/>
              <p:cNvGrpSpPr/>
              <p:nvPr/>
            </p:nvGrpSpPr>
            <p:grpSpPr>
              <a:xfrm>
                <a:off x="2082960" y="1765440"/>
                <a:ext cx="785880" cy="304560"/>
                <a:chOff x="2082960" y="1765440"/>
                <a:chExt cx="785880" cy="304560"/>
              </a:xfrm>
            </p:grpSpPr>
            <p:sp>
              <p:nvSpPr>
                <p:cNvPr id="564" name=""/>
                <p:cNvSpPr/>
                <p:nvPr/>
              </p:nvSpPr>
              <p:spPr>
                <a:xfrm>
                  <a:off x="2082960" y="176544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65" name=""/>
                <p:cNvGrpSpPr/>
                <p:nvPr/>
              </p:nvGrpSpPr>
              <p:grpSpPr>
                <a:xfrm>
                  <a:off x="2082960" y="1765440"/>
                  <a:ext cx="785880" cy="304560"/>
                  <a:chOff x="2082960" y="1765440"/>
                  <a:chExt cx="785880" cy="304560"/>
                </a:xfrm>
              </p:grpSpPr>
              <p:sp>
                <p:nvSpPr>
                  <p:cNvPr id="566" name=""/>
                  <p:cNvSpPr/>
                  <p:nvPr/>
                </p:nvSpPr>
                <p:spPr>
                  <a:xfrm>
                    <a:off x="2082960" y="176544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567" name=""/>
                  <p:cNvSpPr/>
                  <p:nvPr/>
                </p:nvSpPr>
                <p:spPr>
                  <a:xfrm>
                    <a:off x="2082960" y="176544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68" name=""/>
              <p:cNvGrpSpPr/>
              <p:nvPr/>
            </p:nvGrpSpPr>
            <p:grpSpPr>
              <a:xfrm>
                <a:off x="2868840" y="1765440"/>
                <a:ext cx="1079280" cy="304560"/>
                <a:chOff x="2868840" y="1765440"/>
                <a:chExt cx="1079280" cy="304560"/>
              </a:xfrm>
            </p:grpSpPr>
            <p:sp>
              <p:nvSpPr>
                <p:cNvPr id="569" name=""/>
                <p:cNvSpPr/>
                <p:nvPr/>
              </p:nvSpPr>
              <p:spPr>
                <a:xfrm>
                  <a:off x="2868840" y="176544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70" name=""/>
                <p:cNvGrpSpPr/>
                <p:nvPr/>
              </p:nvGrpSpPr>
              <p:grpSpPr>
                <a:xfrm>
                  <a:off x="2868840" y="1765440"/>
                  <a:ext cx="1079280" cy="304560"/>
                  <a:chOff x="2868840" y="1765440"/>
                  <a:chExt cx="1079280" cy="304560"/>
                </a:xfrm>
              </p:grpSpPr>
              <p:sp>
                <p:nvSpPr>
                  <p:cNvPr id="571" name=""/>
                  <p:cNvSpPr/>
                  <p:nvPr/>
                </p:nvSpPr>
                <p:spPr>
                  <a:xfrm>
                    <a:off x="2868840" y="176544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57</a:t>
                    </a:r>
                    <a:endParaRPr b="0" lang="en-US" sz="1200" strike="noStrike" u="none">
                      <a:solidFill>
                        <a:srgbClr val="000000"/>
                      </a:solidFill>
                      <a:effectLst/>
                      <a:uFillTx/>
                      <a:latin typeface="Times New Roman"/>
                    </a:endParaRPr>
                  </a:p>
                </p:txBody>
              </p:sp>
              <p:sp>
                <p:nvSpPr>
                  <p:cNvPr id="572" name=""/>
                  <p:cNvSpPr/>
                  <p:nvPr/>
                </p:nvSpPr>
                <p:spPr>
                  <a:xfrm>
                    <a:off x="2868840" y="176544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73" name=""/>
              <p:cNvGrpSpPr/>
              <p:nvPr/>
            </p:nvGrpSpPr>
            <p:grpSpPr>
              <a:xfrm>
                <a:off x="3948120" y="1765440"/>
                <a:ext cx="835200" cy="304560"/>
                <a:chOff x="3948120" y="1765440"/>
                <a:chExt cx="835200" cy="304560"/>
              </a:xfrm>
            </p:grpSpPr>
            <p:sp>
              <p:nvSpPr>
                <p:cNvPr id="574" name=""/>
                <p:cNvSpPr/>
                <p:nvPr/>
              </p:nvSpPr>
              <p:spPr>
                <a:xfrm>
                  <a:off x="3948120" y="176544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75" name=""/>
                <p:cNvGrpSpPr/>
                <p:nvPr/>
              </p:nvGrpSpPr>
              <p:grpSpPr>
                <a:xfrm>
                  <a:off x="3948120" y="1765440"/>
                  <a:ext cx="835200" cy="304560"/>
                  <a:chOff x="3948120" y="1765440"/>
                  <a:chExt cx="835200" cy="304560"/>
                </a:xfrm>
              </p:grpSpPr>
              <p:sp>
                <p:nvSpPr>
                  <p:cNvPr id="576" name=""/>
                  <p:cNvSpPr/>
                  <p:nvPr/>
                </p:nvSpPr>
                <p:spPr>
                  <a:xfrm>
                    <a:off x="3948120" y="176544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32.39</a:t>
                    </a:r>
                    <a:endParaRPr b="0" lang="en-US" sz="1200" strike="noStrike" u="none">
                      <a:solidFill>
                        <a:srgbClr val="000000"/>
                      </a:solidFill>
                      <a:effectLst/>
                      <a:uFillTx/>
                      <a:latin typeface="Times New Roman"/>
                    </a:endParaRPr>
                  </a:p>
                </p:txBody>
              </p:sp>
              <p:sp>
                <p:nvSpPr>
                  <p:cNvPr id="577" name=""/>
                  <p:cNvSpPr/>
                  <p:nvPr/>
                </p:nvSpPr>
                <p:spPr>
                  <a:xfrm>
                    <a:off x="3948120" y="176544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78" name=""/>
              <p:cNvGrpSpPr/>
              <p:nvPr/>
            </p:nvGrpSpPr>
            <p:grpSpPr>
              <a:xfrm>
                <a:off x="4783320" y="1765440"/>
                <a:ext cx="1139760" cy="304560"/>
                <a:chOff x="4783320" y="1765440"/>
                <a:chExt cx="1139760" cy="304560"/>
              </a:xfrm>
            </p:grpSpPr>
            <p:sp>
              <p:nvSpPr>
                <p:cNvPr id="579" name=""/>
                <p:cNvSpPr/>
                <p:nvPr/>
              </p:nvSpPr>
              <p:spPr>
                <a:xfrm>
                  <a:off x="4783320" y="176544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80" name=""/>
                <p:cNvGrpSpPr/>
                <p:nvPr/>
              </p:nvGrpSpPr>
              <p:grpSpPr>
                <a:xfrm>
                  <a:off x="4783320" y="1765440"/>
                  <a:ext cx="1139760" cy="304560"/>
                  <a:chOff x="4783320" y="1765440"/>
                  <a:chExt cx="1139760" cy="304560"/>
                </a:xfrm>
              </p:grpSpPr>
              <p:sp>
                <p:nvSpPr>
                  <p:cNvPr id="581" name=""/>
                  <p:cNvSpPr/>
                  <p:nvPr/>
                </p:nvSpPr>
                <p:spPr>
                  <a:xfrm>
                    <a:off x="4783320" y="176544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57</a:t>
                    </a:r>
                    <a:endParaRPr b="0" lang="en-US" sz="1200" strike="noStrike" u="none">
                      <a:solidFill>
                        <a:srgbClr val="000000"/>
                      </a:solidFill>
                      <a:effectLst/>
                      <a:uFillTx/>
                      <a:latin typeface="Times New Roman"/>
                    </a:endParaRPr>
                  </a:p>
                </p:txBody>
              </p:sp>
              <p:sp>
                <p:nvSpPr>
                  <p:cNvPr id="582" name=""/>
                  <p:cNvSpPr/>
                  <p:nvPr/>
                </p:nvSpPr>
                <p:spPr>
                  <a:xfrm>
                    <a:off x="4783320" y="176544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83" name=""/>
              <p:cNvGrpSpPr/>
              <p:nvPr/>
            </p:nvGrpSpPr>
            <p:grpSpPr>
              <a:xfrm>
                <a:off x="5923080" y="1765440"/>
                <a:ext cx="1139760" cy="304560"/>
                <a:chOff x="5923080" y="1765440"/>
                <a:chExt cx="1139760" cy="304560"/>
              </a:xfrm>
            </p:grpSpPr>
            <p:sp>
              <p:nvSpPr>
                <p:cNvPr id="584" name=""/>
                <p:cNvSpPr/>
                <p:nvPr/>
              </p:nvSpPr>
              <p:spPr>
                <a:xfrm>
                  <a:off x="5923080" y="176544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85" name=""/>
                <p:cNvGrpSpPr/>
                <p:nvPr/>
              </p:nvGrpSpPr>
              <p:grpSpPr>
                <a:xfrm>
                  <a:off x="5923080" y="1765440"/>
                  <a:ext cx="1139760" cy="304560"/>
                  <a:chOff x="5923080" y="1765440"/>
                  <a:chExt cx="1139760" cy="304560"/>
                </a:xfrm>
              </p:grpSpPr>
              <p:sp>
                <p:nvSpPr>
                  <p:cNvPr id="586" name=""/>
                  <p:cNvSpPr/>
                  <p:nvPr/>
                </p:nvSpPr>
                <p:spPr>
                  <a:xfrm>
                    <a:off x="5923080" y="176544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32.39</a:t>
                    </a:r>
                    <a:endParaRPr b="0" lang="en-US" sz="1200" strike="noStrike" u="none">
                      <a:solidFill>
                        <a:srgbClr val="000000"/>
                      </a:solidFill>
                      <a:effectLst/>
                      <a:uFillTx/>
                      <a:latin typeface="Times New Roman"/>
                    </a:endParaRPr>
                  </a:p>
                </p:txBody>
              </p:sp>
              <p:sp>
                <p:nvSpPr>
                  <p:cNvPr id="587" name=""/>
                  <p:cNvSpPr/>
                  <p:nvPr/>
                </p:nvSpPr>
                <p:spPr>
                  <a:xfrm>
                    <a:off x="5923080" y="176544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88" name=""/>
              <p:cNvGrpSpPr/>
              <p:nvPr/>
            </p:nvGrpSpPr>
            <p:grpSpPr>
              <a:xfrm>
                <a:off x="2082960" y="2070000"/>
                <a:ext cx="785880" cy="304920"/>
                <a:chOff x="2082960" y="2070000"/>
                <a:chExt cx="785880" cy="304920"/>
              </a:xfrm>
            </p:grpSpPr>
            <p:sp>
              <p:nvSpPr>
                <p:cNvPr id="589" name=""/>
                <p:cNvSpPr/>
                <p:nvPr/>
              </p:nvSpPr>
              <p:spPr>
                <a:xfrm>
                  <a:off x="2082960" y="207000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90" name=""/>
                <p:cNvGrpSpPr/>
                <p:nvPr/>
              </p:nvGrpSpPr>
              <p:grpSpPr>
                <a:xfrm>
                  <a:off x="2082960" y="2070000"/>
                  <a:ext cx="785880" cy="304920"/>
                  <a:chOff x="2082960" y="2070000"/>
                  <a:chExt cx="785880" cy="304920"/>
                </a:xfrm>
              </p:grpSpPr>
              <p:sp>
                <p:nvSpPr>
                  <p:cNvPr id="591" name=""/>
                  <p:cNvSpPr/>
                  <p:nvPr/>
                </p:nvSpPr>
                <p:spPr>
                  <a:xfrm>
                    <a:off x="2082960" y="207000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592" name=""/>
                  <p:cNvSpPr/>
                  <p:nvPr/>
                </p:nvSpPr>
                <p:spPr>
                  <a:xfrm>
                    <a:off x="2082960" y="207000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93" name=""/>
              <p:cNvGrpSpPr/>
              <p:nvPr/>
            </p:nvGrpSpPr>
            <p:grpSpPr>
              <a:xfrm>
                <a:off x="2868840" y="2070000"/>
                <a:ext cx="1079280" cy="304920"/>
                <a:chOff x="2868840" y="2070000"/>
                <a:chExt cx="1079280" cy="304920"/>
              </a:xfrm>
            </p:grpSpPr>
            <p:sp>
              <p:nvSpPr>
                <p:cNvPr id="594" name=""/>
                <p:cNvSpPr/>
                <p:nvPr/>
              </p:nvSpPr>
              <p:spPr>
                <a:xfrm>
                  <a:off x="2868840" y="207000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95" name=""/>
                <p:cNvGrpSpPr/>
                <p:nvPr/>
              </p:nvGrpSpPr>
              <p:grpSpPr>
                <a:xfrm>
                  <a:off x="2868840" y="2070000"/>
                  <a:ext cx="1079280" cy="304920"/>
                  <a:chOff x="2868840" y="2070000"/>
                  <a:chExt cx="1079280" cy="304920"/>
                </a:xfrm>
              </p:grpSpPr>
              <p:sp>
                <p:nvSpPr>
                  <p:cNvPr id="596" name=""/>
                  <p:cNvSpPr/>
                  <p:nvPr/>
                </p:nvSpPr>
                <p:spPr>
                  <a:xfrm>
                    <a:off x="2868840" y="207000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119</a:t>
                    </a:r>
                    <a:endParaRPr b="0" lang="en-US" sz="1200" strike="noStrike" u="none">
                      <a:solidFill>
                        <a:srgbClr val="000000"/>
                      </a:solidFill>
                      <a:effectLst/>
                      <a:uFillTx/>
                      <a:latin typeface="Times New Roman"/>
                    </a:endParaRPr>
                  </a:p>
                </p:txBody>
              </p:sp>
              <p:sp>
                <p:nvSpPr>
                  <p:cNvPr id="597" name=""/>
                  <p:cNvSpPr/>
                  <p:nvPr/>
                </p:nvSpPr>
                <p:spPr>
                  <a:xfrm>
                    <a:off x="2868840" y="207000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98" name=""/>
              <p:cNvGrpSpPr/>
              <p:nvPr/>
            </p:nvGrpSpPr>
            <p:grpSpPr>
              <a:xfrm>
                <a:off x="3948120" y="2070000"/>
                <a:ext cx="835200" cy="304920"/>
                <a:chOff x="3948120" y="2070000"/>
                <a:chExt cx="835200" cy="304920"/>
              </a:xfrm>
            </p:grpSpPr>
            <p:sp>
              <p:nvSpPr>
                <p:cNvPr id="599" name=""/>
                <p:cNvSpPr/>
                <p:nvPr/>
              </p:nvSpPr>
              <p:spPr>
                <a:xfrm>
                  <a:off x="3948120" y="207000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00" name=""/>
                <p:cNvGrpSpPr/>
                <p:nvPr/>
              </p:nvGrpSpPr>
              <p:grpSpPr>
                <a:xfrm>
                  <a:off x="3948120" y="2070000"/>
                  <a:ext cx="835200" cy="304920"/>
                  <a:chOff x="3948120" y="2070000"/>
                  <a:chExt cx="835200" cy="304920"/>
                </a:xfrm>
              </p:grpSpPr>
              <p:sp>
                <p:nvSpPr>
                  <p:cNvPr id="601" name=""/>
                  <p:cNvSpPr/>
                  <p:nvPr/>
                </p:nvSpPr>
                <p:spPr>
                  <a:xfrm>
                    <a:off x="3948120" y="207000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67.61</a:t>
                    </a:r>
                    <a:endParaRPr b="0" lang="en-US" sz="1200" strike="noStrike" u="none">
                      <a:solidFill>
                        <a:srgbClr val="000000"/>
                      </a:solidFill>
                      <a:effectLst/>
                      <a:uFillTx/>
                      <a:latin typeface="Times New Roman"/>
                    </a:endParaRPr>
                  </a:p>
                </p:txBody>
              </p:sp>
              <p:sp>
                <p:nvSpPr>
                  <p:cNvPr id="602" name=""/>
                  <p:cNvSpPr/>
                  <p:nvPr/>
                </p:nvSpPr>
                <p:spPr>
                  <a:xfrm>
                    <a:off x="3948120" y="207000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03" name=""/>
              <p:cNvGrpSpPr/>
              <p:nvPr/>
            </p:nvGrpSpPr>
            <p:grpSpPr>
              <a:xfrm>
                <a:off x="4783320" y="2070000"/>
                <a:ext cx="1139760" cy="304920"/>
                <a:chOff x="4783320" y="2070000"/>
                <a:chExt cx="1139760" cy="304920"/>
              </a:xfrm>
            </p:grpSpPr>
            <p:sp>
              <p:nvSpPr>
                <p:cNvPr id="604" name=""/>
                <p:cNvSpPr/>
                <p:nvPr/>
              </p:nvSpPr>
              <p:spPr>
                <a:xfrm>
                  <a:off x="4783320" y="207000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05" name=""/>
                <p:cNvGrpSpPr/>
                <p:nvPr/>
              </p:nvGrpSpPr>
              <p:grpSpPr>
                <a:xfrm>
                  <a:off x="4783320" y="2070000"/>
                  <a:ext cx="1139760" cy="304920"/>
                  <a:chOff x="4783320" y="2070000"/>
                  <a:chExt cx="1139760" cy="304920"/>
                </a:xfrm>
              </p:grpSpPr>
              <p:sp>
                <p:nvSpPr>
                  <p:cNvPr id="606" name=""/>
                  <p:cNvSpPr/>
                  <p:nvPr/>
                </p:nvSpPr>
                <p:spPr>
                  <a:xfrm>
                    <a:off x="4783320" y="207000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176</a:t>
                    </a:r>
                    <a:endParaRPr b="0" lang="en-US" sz="1200" strike="noStrike" u="none">
                      <a:solidFill>
                        <a:srgbClr val="000000"/>
                      </a:solidFill>
                      <a:effectLst/>
                      <a:uFillTx/>
                      <a:latin typeface="Times New Roman"/>
                    </a:endParaRPr>
                  </a:p>
                </p:txBody>
              </p:sp>
              <p:sp>
                <p:nvSpPr>
                  <p:cNvPr id="607" name=""/>
                  <p:cNvSpPr/>
                  <p:nvPr/>
                </p:nvSpPr>
                <p:spPr>
                  <a:xfrm>
                    <a:off x="4783320" y="207000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08" name=""/>
              <p:cNvGrpSpPr/>
              <p:nvPr/>
            </p:nvGrpSpPr>
            <p:grpSpPr>
              <a:xfrm>
                <a:off x="5923080" y="2070000"/>
                <a:ext cx="1139760" cy="304920"/>
                <a:chOff x="5923080" y="2070000"/>
                <a:chExt cx="1139760" cy="304920"/>
              </a:xfrm>
            </p:grpSpPr>
            <p:sp>
              <p:nvSpPr>
                <p:cNvPr id="609" name=""/>
                <p:cNvSpPr/>
                <p:nvPr/>
              </p:nvSpPr>
              <p:spPr>
                <a:xfrm>
                  <a:off x="5923080" y="207000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10" name=""/>
                <p:cNvGrpSpPr/>
                <p:nvPr/>
              </p:nvGrpSpPr>
              <p:grpSpPr>
                <a:xfrm>
                  <a:off x="5923080" y="2070000"/>
                  <a:ext cx="1139760" cy="304920"/>
                  <a:chOff x="5923080" y="2070000"/>
                  <a:chExt cx="1139760" cy="304920"/>
                </a:xfrm>
              </p:grpSpPr>
              <p:sp>
                <p:nvSpPr>
                  <p:cNvPr id="611" name=""/>
                  <p:cNvSpPr/>
                  <p:nvPr/>
                </p:nvSpPr>
                <p:spPr>
                  <a:xfrm>
                    <a:off x="5923080" y="207000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612" name=""/>
                  <p:cNvSpPr/>
                  <p:nvPr/>
                </p:nvSpPr>
                <p:spPr>
                  <a:xfrm>
                    <a:off x="5923080" y="207000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613" name=""/>
            <p:cNvSpPr/>
            <p:nvPr/>
          </p:nvSpPr>
          <p:spPr>
            <a:xfrm>
              <a:off x="2082960" y="124776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614"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615" name=""/>
          <p:cNvSpPr/>
          <p:nvPr/>
        </p:nvSpPr>
        <p:spPr>
          <a:xfrm>
            <a:off x="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616" name=""/>
          <p:cNvGrpSpPr/>
          <p:nvPr/>
        </p:nvGrpSpPr>
        <p:grpSpPr>
          <a:xfrm>
            <a:off x="2077920" y="3776760"/>
            <a:ext cx="4989600" cy="761760"/>
            <a:chOff x="2077920" y="3776760"/>
            <a:chExt cx="4989600" cy="761760"/>
          </a:xfrm>
        </p:grpSpPr>
        <p:grpSp>
          <p:nvGrpSpPr>
            <p:cNvPr id="617" name=""/>
            <p:cNvGrpSpPr/>
            <p:nvPr/>
          </p:nvGrpSpPr>
          <p:grpSpPr>
            <a:xfrm>
              <a:off x="2077920" y="3776760"/>
              <a:ext cx="4989600" cy="761400"/>
              <a:chOff x="2077920" y="3776760"/>
              <a:chExt cx="4989600" cy="761400"/>
            </a:xfrm>
          </p:grpSpPr>
          <p:grpSp>
            <p:nvGrpSpPr>
              <p:cNvPr id="618" name=""/>
              <p:cNvGrpSpPr/>
              <p:nvPr/>
            </p:nvGrpSpPr>
            <p:grpSpPr>
              <a:xfrm>
                <a:off x="2077920" y="3776760"/>
                <a:ext cx="874800" cy="304560"/>
                <a:chOff x="2077920" y="3776760"/>
                <a:chExt cx="874800" cy="304560"/>
              </a:xfrm>
            </p:grpSpPr>
            <p:sp>
              <p:nvSpPr>
                <p:cNvPr id="619"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20" name=""/>
                <p:cNvGrpSpPr/>
                <p:nvPr/>
              </p:nvGrpSpPr>
              <p:grpSpPr>
                <a:xfrm>
                  <a:off x="2077920" y="3776760"/>
                  <a:ext cx="874800" cy="304560"/>
                  <a:chOff x="2077920" y="3776760"/>
                  <a:chExt cx="874800" cy="304560"/>
                </a:xfrm>
              </p:grpSpPr>
              <p:sp>
                <p:nvSpPr>
                  <p:cNvPr id="621"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622"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23" name=""/>
              <p:cNvGrpSpPr/>
              <p:nvPr/>
            </p:nvGrpSpPr>
            <p:grpSpPr>
              <a:xfrm>
                <a:off x="2952720" y="3776760"/>
                <a:ext cx="436320" cy="304560"/>
                <a:chOff x="2952720" y="3776760"/>
                <a:chExt cx="436320" cy="304560"/>
              </a:xfrm>
            </p:grpSpPr>
            <p:sp>
              <p:nvSpPr>
                <p:cNvPr id="624"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25" name=""/>
                <p:cNvGrpSpPr/>
                <p:nvPr/>
              </p:nvGrpSpPr>
              <p:grpSpPr>
                <a:xfrm>
                  <a:off x="2952720" y="3776760"/>
                  <a:ext cx="436320" cy="304560"/>
                  <a:chOff x="2952720" y="3776760"/>
                  <a:chExt cx="436320" cy="304560"/>
                </a:xfrm>
              </p:grpSpPr>
              <p:sp>
                <p:nvSpPr>
                  <p:cNvPr id="626"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627"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28" name=""/>
              <p:cNvGrpSpPr/>
              <p:nvPr/>
            </p:nvGrpSpPr>
            <p:grpSpPr>
              <a:xfrm>
                <a:off x="3389040" y="3776760"/>
                <a:ext cx="866880" cy="304560"/>
                <a:chOff x="3389040" y="3776760"/>
                <a:chExt cx="866880" cy="304560"/>
              </a:xfrm>
            </p:grpSpPr>
            <p:sp>
              <p:nvSpPr>
                <p:cNvPr id="629"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30" name=""/>
                <p:cNvGrpSpPr/>
                <p:nvPr/>
              </p:nvGrpSpPr>
              <p:grpSpPr>
                <a:xfrm>
                  <a:off x="3389040" y="3776760"/>
                  <a:ext cx="866880" cy="304560"/>
                  <a:chOff x="3389040" y="3776760"/>
                  <a:chExt cx="866880" cy="304560"/>
                </a:xfrm>
              </p:grpSpPr>
              <p:sp>
                <p:nvSpPr>
                  <p:cNvPr id="631"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632"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33" name=""/>
              <p:cNvGrpSpPr/>
              <p:nvPr/>
            </p:nvGrpSpPr>
            <p:grpSpPr>
              <a:xfrm>
                <a:off x="4255920" y="3776760"/>
                <a:ext cx="844560" cy="304560"/>
                <a:chOff x="4255920" y="3776760"/>
                <a:chExt cx="844560" cy="304560"/>
              </a:xfrm>
            </p:grpSpPr>
            <p:sp>
              <p:nvSpPr>
                <p:cNvPr id="634"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35" name=""/>
                <p:cNvGrpSpPr/>
                <p:nvPr/>
              </p:nvGrpSpPr>
              <p:grpSpPr>
                <a:xfrm>
                  <a:off x="4255920" y="3776760"/>
                  <a:ext cx="844560" cy="304560"/>
                  <a:chOff x="4255920" y="3776760"/>
                  <a:chExt cx="844560" cy="304560"/>
                </a:xfrm>
              </p:grpSpPr>
              <p:sp>
                <p:nvSpPr>
                  <p:cNvPr id="636"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637"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38" name=""/>
              <p:cNvGrpSpPr/>
              <p:nvPr/>
            </p:nvGrpSpPr>
            <p:grpSpPr>
              <a:xfrm>
                <a:off x="5100480" y="3776760"/>
                <a:ext cx="963720" cy="304560"/>
                <a:chOff x="5100480" y="3776760"/>
                <a:chExt cx="963720" cy="304560"/>
              </a:xfrm>
            </p:grpSpPr>
            <p:sp>
              <p:nvSpPr>
                <p:cNvPr id="639"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40" name=""/>
                <p:cNvGrpSpPr/>
                <p:nvPr/>
              </p:nvGrpSpPr>
              <p:grpSpPr>
                <a:xfrm>
                  <a:off x="5100480" y="3776760"/>
                  <a:ext cx="963720" cy="304560"/>
                  <a:chOff x="5100480" y="3776760"/>
                  <a:chExt cx="963720" cy="304560"/>
                </a:xfrm>
              </p:grpSpPr>
              <p:sp>
                <p:nvSpPr>
                  <p:cNvPr id="641"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642"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43" name=""/>
              <p:cNvGrpSpPr/>
              <p:nvPr/>
            </p:nvGrpSpPr>
            <p:grpSpPr>
              <a:xfrm>
                <a:off x="6064200" y="3776760"/>
                <a:ext cx="1003320" cy="304560"/>
                <a:chOff x="6064200" y="3776760"/>
                <a:chExt cx="1003320" cy="304560"/>
              </a:xfrm>
            </p:grpSpPr>
            <p:sp>
              <p:nvSpPr>
                <p:cNvPr id="644"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45" name=""/>
                <p:cNvGrpSpPr/>
                <p:nvPr/>
              </p:nvGrpSpPr>
              <p:grpSpPr>
                <a:xfrm>
                  <a:off x="6064200" y="3776760"/>
                  <a:ext cx="1003320" cy="304560"/>
                  <a:chOff x="6064200" y="3776760"/>
                  <a:chExt cx="1003320" cy="304560"/>
                </a:xfrm>
              </p:grpSpPr>
              <p:sp>
                <p:nvSpPr>
                  <p:cNvPr id="646"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647"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48" name=""/>
              <p:cNvGrpSpPr/>
              <p:nvPr/>
            </p:nvGrpSpPr>
            <p:grpSpPr>
              <a:xfrm>
                <a:off x="2077920" y="4081320"/>
                <a:ext cx="874800" cy="456840"/>
                <a:chOff x="2077920" y="4081320"/>
                <a:chExt cx="874800" cy="456840"/>
              </a:xfrm>
            </p:grpSpPr>
            <p:sp>
              <p:nvSpPr>
                <p:cNvPr id="649"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50" name=""/>
                <p:cNvGrpSpPr/>
                <p:nvPr/>
              </p:nvGrpSpPr>
              <p:grpSpPr>
                <a:xfrm>
                  <a:off x="2077920" y="4081320"/>
                  <a:ext cx="874800" cy="456840"/>
                  <a:chOff x="2077920" y="4081320"/>
                  <a:chExt cx="874800" cy="456840"/>
                </a:xfrm>
              </p:grpSpPr>
              <p:sp>
                <p:nvSpPr>
                  <p:cNvPr id="651"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652"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53" name=""/>
              <p:cNvGrpSpPr/>
              <p:nvPr/>
            </p:nvGrpSpPr>
            <p:grpSpPr>
              <a:xfrm>
                <a:off x="2952720" y="4081320"/>
                <a:ext cx="436320" cy="456840"/>
                <a:chOff x="2952720" y="4081320"/>
                <a:chExt cx="436320" cy="456840"/>
              </a:xfrm>
            </p:grpSpPr>
            <p:sp>
              <p:nvSpPr>
                <p:cNvPr id="654"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55" name=""/>
                <p:cNvGrpSpPr/>
                <p:nvPr/>
              </p:nvGrpSpPr>
              <p:grpSpPr>
                <a:xfrm>
                  <a:off x="2952720" y="4081320"/>
                  <a:ext cx="436320" cy="456840"/>
                  <a:chOff x="2952720" y="4081320"/>
                  <a:chExt cx="436320" cy="456840"/>
                </a:xfrm>
              </p:grpSpPr>
              <p:sp>
                <p:nvSpPr>
                  <p:cNvPr id="656"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176</a:t>
                    </a:r>
                    <a:br>
                      <a:rPr sz="1200"/>
                    </a:br>
                    <a:r>
                      <a:rPr b="0" lang="en-US" sz="1200" strike="noStrike" u="none">
                        <a:solidFill>
                          <a:srgbClr val="000000"/>
                        </a:solidFill>
                        <a:effectLst/>
                        <a:uFillTx/>
                        <a:latin typeface="Arial"/>
                      </a:rPr>
                      <a:t>176</a:t>
                    </a:r>
                    <a:endParaRPr b="0" lang="en-US" sz="1200" strike="noStrike" u="none">
                      <a:solidFill>
                        <a:srgbClr val="000000"/>
                      </a:solidFill>
                      <a:effectLst/>
                      <a:uFillTx/>
                      <a:latin typeface="Times New Roman"/>
                    </a:endParaRPr>
                  </a:p>
                </p:txBody>
              </p:sp>
              <p:sp>
                <p:nvSpPr>
                  <p:cNvPr id="657"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58" name=""/>
              <p:cNvGrpSpPr/>
              <p:nvPr/>
            </p:nvGrpSpPr>
            <p:grpSpPr>
              <a:xfrm>
                <a:off x="3389040" y="4081320"/>
                <a:ext cx="866880" cy="456840"/>
                <a:chOff x="3389040" y="4081320"/>
                <a:chExt cx="866880" cy="456840"/>
              </a:xfrm>
            </p:grpSpPr>
            <p:sp>
              <p:nvSpPr>
                <p:cNvPr id="659"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60" name=""/>
                <p:cNvGrpSpPr/>
                <p:nvPr/>
              </p:nvGrpSpPr>
              <p:grpSpPr>
                <a:xfrm>
                  <a:off x="3389040" y="4081320"/>
                  <a:ext cx="866880" cy="456840"/>
                  <a:chOff x="3389040" y="4081320"/>
                  <a:chExt cx="866880" cy="456840"/>
                </a:xfrm>
              </p:grpSpPr>
              <p:sp>
                <p:nvSpPr>
                  <p:cNvPr id="661"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$0.0982</a:t>
                    </a:r>
                    <a:br>
                      <a:rPr sz="1200"/>
                    </a:br>
                    <a:r>
                      <a:rPr b="0" lang="en-US" sz="1200" strike="noStrike" u="none">
                        <a:solidFill>
                          <a:srgbClr val="000000"/>
                        </a:solidFill>
                        <a:effectLst/>
                        <a:uFillTx/>
                        <a:latin typeface="Arial"/>
                      </a:rPr>
                      <a:t>$0.4467</a:t>
                    </a:r>
                    <a:endParaRPr b="0" lang="en-US" sz="1200" strike="noStrike" u="none">
                      <a:solidFill>
                        <a:srgbClr val="000000"/>
                      </a:solidFill>
                      <a:effectLst/>
                      <a:uFillTx/>
                      <a:latin typeface="Times New Roman"/>
                    </a:endParaRPr>
                  </a:p>
                </p:txBody>
              </p:sp>
              <p:sp>
                <p:nvSpPr>
                  <p:cNvPr id="662"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63" name=""/>
              <p:cNvGrpSpPr/>
              <p:nvPr/>
            </p:nvGrpSpPr>
            <p:grpSpPr>
              <a:xfrm>
                <a:off x="4255920" y="4081320"/>
                <a:ext cx="844560" cy="456840"/>
                <a:chOff x="4255920" y="4081320"/>
                <a:chExt cx="844560" cy="456840"/>
              </a:xfrm>
            </p:grpSpPr>
            <p:sp>
              <p:nvSpPr>
                <p:cNvPr id="664"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65" name=""/>
                <p:cNvGrpSpPr/>
                <p:nvPr/>
              </p:nvGrpSpPr>
              <p:grpSpPr>
                <a:xfrm>
                  <a:off x="4255920" y="4081320"/>
                  <a:ext cx="844560" cy="456840"/>
                  <a:chOff x="4255920" y="4081320"/>
                  <a:chExt cx="844560" cy="456840"/>
                </a:xfrm>
              </p:grpSpPr>
              <p:sp>
                <p:nvSpPr>
                  <p:cNvPr id="666"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$0.0870</a:t>
                    </a:r>
                    <a:br>
                      <a:rPr sz="1200"/>
                    </a:br>
                    <a:r>
                      <a:rPr b="0" lang="en-US" sz="1200" strike="noStrike" u="none">
                        <a:solidFill>
                          <a:srgbClr val="000000"/>
                        </a:solidFill>
                        <a:effectLst/>
                        <a:uFillTx/>
                        <a:latin typeface="Arial"/>
                      </a:rPr>
                      <a:t>$0.9654</a:t>
                    </a:r>
                    <a:endParaRPr b="0" lang="en-US" sz="1200" strike="noStrike" u="none">
                      <a:solidFill>
                        <a:srgbClr val="000000"/>
                      </a:solidFill>
                      <a:effectLst/>
                      <a:uFillTx/>
                      <a:latin typeface="Times New Roman"/>
                    </a:endParaRPr>
                  </a:p>
                </p:txBody>
              </p:sp>
              <p:sp>
                <p:nvSpPr>
                  <p:cNvPr id="667"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68" name=""/>
              <p:cNvGrpSpPr/>
              <p:nvPr/>
            </p:nvGrpSpPr>
            <p:grpSpPr>
              <a:xfrm>
                <a:off x="5100480" y="4081320"/>
                <a:ext cx="963720" cy="456840"/>
                <a:chOff x="5100480" y="4081320"/>
                <a:chExt cx="963720" cy="456840"/>
              </a:xfrm>
            </p:grpSpPr>
            <p:sp>
              <p:nvSpPr>
                <p:cNvPr id="669"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70" name=""/>
                <p:cNvGrpSpPr/>
                <p:nvPr/>
              </p:nvGrpSpPr>
              <p:grpSpPr>
                <a:xfrm>
                  <a:off x="5100480" y="4081320"/>
                  <a:ext cx="963720" cy="456840"/>
                  <a:chOff x="5100480" y="4081320"/>
                  <a:chExt cx="963720" cy="456840"/>
                </a:xfrm>
              </p:grpSpPr>
              <p:sp>
                <p:nvSpPr>
                  <p:cNvPr id="671"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$0.0016</a:t>
                    </a:r>
                    <a:br>
                      <a:rPr sz="1200"/>
                    </a:br>
                    <a:r>
                      <a:rPr b="0" lang="en-US" sz="1200" strike="noStrike" u="none">
                        <a:solidFill>
                          <a:srgbClr val="000000"/>
                        </a:solidFill>
                        <a:effectLst/>
                        <a:uFillTx/>
                        <a:latin typeface="Arial"/>
                      </a:rPr>
                      <a:t>-$0.2571</a:t>
                    </a:r>
                    <a:endParaRPr b="0" lang="en-US" sz="1200" strike="noStrike" u="none">
                      <a:solidFill>
                        <a:srgbClr val="000000"/>
                      </a:solidFill>
                      <a:effectLst/>
                      <a:uFillTx/>
                      <a:latin typeface="Times New Roman"/>
                    </a:endParaRPr>
                  </a:p>
                </p:txBody>
              </p:sp>
              <p:sp>
                <p:nvSpPr>
                  <p:cNvPr id="672"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73" name=""/>
              <p:cNvGrpSpPr/>
              <p:nvPr/>
            </p:nvGrpSpPr>
            <p:grpSpPr>
              <a:xfrm>
                <a:off x="6064200" y="4081320"/>
                <a:ext cx="1003320" cy="456840"/>
                <a:chOff x="6064200" y="4081320"/>
                <a:chExt cx="1003320" cy="456840"/>
              </a:xfrm>
            </p:grpSpPr>
            <p:sp>
              <p:nvSpPr>
                <p:cNvPr id="674"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75" name=""/>
                <p:cNvGrpSpPr/>
                <p:nvPr/>
              </p:nvGrpSpPr>
              <p:grpSpPr>
                <a:xfrm>
                  <a:off x="6064200" y="4081320"/>
                  <a:ext cx="1003320" cy="456840"/>
                  <a:chOff x="6064200" y="4081320"/>
                  <a:chExt cx="1003320" cy="456840"/>
                </a:xfrm>
              </p:grpSpPr>
              <p:sp>
                <p:nvSpPr>
                  <p:cNvPr id="676"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$0.4289</a:t>
                    </a:r>
                    <a:br>
                      <a:rPr sz="1200"/>
                    </a:br>
                    <a:r>
                      <a:rPr b="0" lang="en-US" sz="1200" strike="noStrike" u="none">
                        <a:solidFill>
                          <a:srgbClr val="000000"/>
                        </a:solidFill>
                        <a:effectLst/>
                        <a:uFillTx/>
                        <a:latin typeface="Arial"/>
                      </a:rPr>
                      <a:t>$7.2235</a:t>
                    </a:r>
                    <a:endParaRPr b="0" lang="en-US" sz="1200" strike="noStrike" u="none">
                      <a:solidFill>
                        <a:srgbClr val="000000"/>
                      </a:solidFill>
                      <a:effectLst/>
                      <a:uFillTx/>
                      <a:latin typeface="Times New Roman"/>
                    </a:endParaRPr>
                  </a:p>
                </p:txBody>
              </p:sp>
              <p:sp>
                <p:nvSpPr>
                  <p:cNvPr id="677"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678"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9"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14</a:t>
            </a:r>
            <a:endParaRPr b="0" lang="en-US" sz="2400" strike="noStrike" u="none">
              <a:solidFill>
                <a:srgbClr val="000000"/>
              </a:solidFill>
              <a:effectLst/>
              <a:uFillTx/>
              <a:latin typeface="Times New Roman"/>
            </a:endParaRPr>
          </a:p>
        </p:txBody>
      </p:sp>
      <p:pic>
        <p:nvPicPr>
          <p:cNvPr id="680" name="WestbyKFixed" descr=""/>
          <p:cNvPicPr/>
          <p:nvPr/>
        </p:nvPicPr>
        <p:blipFill>
          <a:blip r:embed="rId1"/>
          <a:stretch/>
        </p:blipFill>
        <p:spPr>
          <a:xfrm>
            <a:off x="762120" y="571680"/>
            <a:ext cx="7619760" cy="571500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1"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15</a:t>
            </a:r>
            <a:endParaRPr b="0" lang="en-US" sz="2400" strike="noStrike" u="none">
              <a:solidFill>
                <a:srgbClr val="000000"/>
              </a:solidFill>
              <a:effectLst/>
              <a:uFillTx/>
              <a:latin typeface="Times New Roman"/>
            </a:endParaRPr>
          </a:p>
        </p:txBody>
      </p:sp>
      <p:pic>
        <p:nvPicPr>
          <p:cNvPr id="682" name="WestbyKI2I" descr=""/>
          <p:cNvPicPr/>
          <p:nvPr/>
        </p:nvPicPr>
        <p:blipFill>
          <a:blip r:embed="rId1"/>
          <a:stretch/>
        </p:blipFill>
        <p:spPr>
          <a:xfrm>
            <a:off x="762120" y="571680"/>
            <a:ext cx="7619760" cy="5715000"/>
          </a:xfrm>
          <a:prstGeom prst="rect">
            <a:avLst/>
          </a:prstGeom>
          <a:noFill/>
          <a:ln w="0">
            <a:noFill/>
          </a:ln>
        </p:spPr>
      </p:pic>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3"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684"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685" name=""/>
          <p:cNvGrpSpPr/>
          <p:nvPr/>
        </p:nvGrpSpPr>
        <p:grpSpPr>
          <a:xfrm>
            <a:off x="2209680" y="946080"/>
            <a:ext cx="4648320" cy="426600"/>
            <a:chOff x="2209680" y="946080"/>
            <a:chExt cx="4648320" cy="426600"/>
          </a:xfrm>
        </p:grpSpPr>
        <p:sp>
          <p:nvSpPr>
            <p:cNvPr id="686"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7"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688" name=""/>
          <p:cNvSpPr/>
          <p:nvPr/>
        </p:nvSpPr>
        <p:spPr>
          <a:xfrm>
            <a:off x="911880" y="533520"/>
            <a:ext cx="608184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Analysis of East to East by Month</a:t>
            </a:r>
            <a:endParaRPr b="0" lang="en-US" sz="3200" strike="noStrike" u="none">
              <a:solidFill>
                <a:srgbClr val="000000"/>
              </a:solidFill>
              <a:effectLst/>
              <a:uFillTx/>
              <a:latin typeface="Times New Roman"/>
            </a:endParaRPr>
          </a:p>
        </p:txBody>
      </p:sp>
      <p:sp>
        <p:nvSpPr>
          <p:cNvPr id="689" name=""/>
          <p:cNvSpPr/>
          <p:nvPr/>
        </p:nvSpPr>
        <p:spPr>
          <a:xfrm>
            <a:off x="898560" y="2394000"/>
            <a:ext cx="7254720" cy="825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61 months, 100% had Fixed Rate Revenue higher than Net I to I Revenue would have generated.</a:t>
            </a:r>
            <a:endParaRPr b="0" lang="en-US" sz="2400" strike="noStrike" u="none">
              <a:solidFill>
                <a:srgbClr val="000000"/>
              </a:solidFill>
              <a:effectLst/>
              <a:uFillTx/>
              <a:latin typeface="Times New Roman"/>
            </a:endParaRPr>
          </a:p>
        </p:txBody>
      </p:sp>
      <p:sp>
        <p:nvSpPr>
          <p:cNvPr id="690"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691"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692"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693" name=""/>
          <p:cNvGrpSpPr/>
          <p:nvPr/>
        </p:nvGrpSpPr>
        <p:grpSpPr>
          <a:xfrm>
            <a:off x="0" y="3533760"/>
            <a:ext cx="9144000" cy="304920"/>
            <a:chOff x="0" y="3533760"/>
            <a:chExt cx="9144000" cy="304920"/>
          </a:xfrm>
        </p:grpSpPr>
        <p:sp>
          <p:nvSpPr>
            <p:cNvPr id="694"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5"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696" name=""/>
          <p:cNvSpPr/>
          <p:nvPr/>
        </p:nvSpPr>
        <p:spPr>
          <a:xfrm>
            <a:off x="898560" y="4541760"/>
            <a:ext cx="725472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average Fixed Rate was always better than the average Net I to I Rate.  For East to East contracts, it is clear that these contract should probably not be negotiated on an I to I basis.</a:t>
            </a:r>
            <a:endParaRPr b="0" lang="en-US" sz="2400" strike="noStrike" u="none">
              <a:solidFill>
                <a:srgbClr val="000000"/>
              </a:solidFill>
              <a:effectLst/>
              <a:uFillTx/>
              <a:latin typeface="Times New Roman"/>
            </a:endParaRPr>
          </a:p>
        </p:txBody>
      </p:sp>
      <p:sp>
        <p:nvSpPr>
          <p:cNvPr id="697" name=""/>
          <p:cNvSpPr/>
          <p:nvPr/>
        </p:nvSpPr>
        <p:spPr>
          <a:xfrm>
            <a:off x="1440" y="1671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698"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699"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16</a:t>
            </a:r>
            <a:endParaRPr b="0" lang="en-US" sz="2400" strike="noStrike" u="none">
              <a:solidFill>
                <a:srgbClr val="000000"/>
              </a:solidFill>
              <a:effectLst/>
              <a:uFillTx/>
              <a:latin typeface="Times New Roman"/>
            </a:endParaRPr>
          </a:p>
        </p:txBody>
      </p:sp>
      <p:grpSp>
        <p:nvGrpSpPr>
          <p:cNvPr id="700" name=""/>
          <p:cNvGrpSpPr/>
          <p:nvPr/>
        </p:nvGrpSpPr>
        <p:grpSpPr>
          <a:xfrm>
            <a:off x="2082960" y="1249200"/>
            <a:ext cx="4979880" cy="1127160"/>
            <a:chOff x="2082960" y="1249200"/>
            <a:chExt cx="4979880" cy="1127160"/>
          </a:xfrm>
        </p:grpSpPr>
        <p:grpSp>
          <p:nvGrpSpPr>
            <p:cNvPr id="701" name=""/>
            <p:cNvGrpSpPr/>
            <p:nvPr/>
          </p:nvGrpSpPr>
          <p:grpSpPr>
            <a:xfrm>
              <a:off x="2082960" y="1249200"/>
              <a:ext cx="4979880" cy="1127160"/>
              <a:chOff x="2082960" y="1249200"/>
              <a:chExt cx="4979880" cy="1127160"/>
            </a:xfrm>
          </p:grpSpPr>
          <p:grpSp>
            <p:nvGrpSpPr>
              <p:cNvPr id="702" name=""/>
              <p:cNvGrpSpPr/>
              <p:nvPr/>
            </p:nvGrpSpPr>
            <p:grpSpPr>
              <a:xfrm>
                <a:off x="2082960" y="1249200"/>
                <a:ext cx="785880" cy="517680"/>
                <a:chOff x="2082960" y="1249200"/>
                <a:chExt cx="785880" cy="517680"/>
              </a:xfrm>
            </p:grpSpPr>
            <p:sp>
              <p:nvSpPr>
                <p:cNvPr id="703"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04" name=""/>
                <p:cNvGrpSpPr/>
                <p:nvPr/>
              </p:nvGrpSpPr>
              <p:grpSpPr>
                <a:xfrm>
                  <a:off x="2082960" y="1249200"/>
                  <a:ext cx="785880" cy="517680"/>
                  <a:chOff x="2082960" y="1249200"/>
                  <a:chExt cx="785880" cy="517680"/>
                </a:xfrm>
              </p:grpSpPr>
              <p:sp>
                <p:nvSpPr>
                  <p:cNvPr id="705"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706" name=""/>
                  <p:cNvSpPr/>
                  <p:nvPr/>
                </p:nvSpPr>
                <p:spPr>
                  <a:xfrm>
                    <a:off x="2082960" y="124920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07" name=""/>
              <p:cNvGrpSpPr/>
              <p:nvPr/>
            </p:nvGrpSpPr>
            <p:grpSpPr>
              <a:xfrm>
                <a:off x="2868840" y="1249200"/>
                <a:ext cx="1079280" cy="517680"/>
                <a:chOff x="2868840" y="1249200"/>
                <a:chExt cx="1079280" cy="517680"/>
              </a:xfrm>
            </p:grpSpPr>
            <p:sp>
              <p:nvSpPr>
                <p:cNvPr id="708"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09" name=""/>
                <p:cNvGrpSpPr/>
                <p:nvPr/>
              </p:nvGrpSpPr>
              <p:grpSpPr>
                <a:xfrm>
                  <a:off x="2868840" y="1249200"/>
                  <a:ext cx="1079280" cy="517680"/>
                  <a:chOff x="2868840" y="1249200"/>
                  <a:chExt cx="1079280" cy="517680"/>
                </a:xfrm>
              </p:grpSpPr>
              <p:sp>
                <p:nvSpPr>
                  <p:cNvPr id="710"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711" name=""/>
                  <p:cNvSpPr/>
                  <p:nvPr/>
                </p:nvSpPr>
                <p:spPr>
                  <a:xfrm>
                    <a:off x="2868840" y="124920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12" name=""/>
              <p:cNvGrpSpPr/>
              <p:nvPr/>
            </p:nvGrpSpPr>
            <p:grpSpPr>
              <a:xfrm>
                <a:off x="3948120" y="1249200"/>
                <a:ext cx="835200" cy="517680"/>
                <a:chOff x="3948120" y="1249200"/>
                <a:chExt cx="835200" cy="517680"/>
              </a:xfrm>
            </p:grpSpPr>
            <p:sp>
              <p:nvSpPr>
                <p:cNvPr id="713"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14" name=""/>
                <p:cNvGrpSpPr/>
                <p:nvPr/>
              </p:nvGrpSpPr>
              <p:grpSpPr>
                <a:xfrm>
                  <a:off x="3948120" y="1249200"/>
                  <a:ext cx="835200" cy="517680"/>
                  <a:chOff x="3948120" y="1249200"/>
                  <a:chExt cx="835200" cy="517680"/>
                </a:xfrm>
              </p:grpSpPr>
              <p:sp>
                <p:nvSpPr>
                  <p:cNvPr id="715"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716" name=""/>
                  <p:cNvSpPr/>
                  <p:nvPr/>
                </p:nvSpPr>
                <p:spPr>
                  <a:xfrm>
                    <a:off x="3948120" y="124920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17" name=""/>
              <p:cNvGrpSpPr/>
              <p:nvPr/>
            </p:nvGrpSpPr>
            <p:grpSpPr>
              <a:xfrm>
                <a:off x="4783320" y="1249200"/>
                <a:ext cx="1139760" cy="517680"/>
                <a:chOff x="4783320" y="1249200"/>
                <a:chExt cx="1139760" cy="517680"/>
              </a:xfrm>
            </p:grpSpPr>
            <p:sp>
              <p:nvSpPr>
                <p:cNvPr id="718"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19" name=""/>
                <p:cNvGrpSpPr/>
                <p:nvPr/>
              </p:nvGrpSpPr>
              <p:grpSpPr>
                <a:xfrm>
                  <a:off x="4783320" y="1249200"/>
                  <a:ext cx="1139760" cy="517680"/>
                  <a:chOff x="4783320" y="1249200"/>
                  <a:chExt cx="1139760" cy="517680"/>
                </a:xfrm>
              </p:grpSpPr>
              <p:sp>
                <p:nvSpPr>
                  <p:cNvPr id="720"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721" name=""/>
                  <p:cNvSpPr/>
                  <p:nvPr/>
                </p:nvSpPr>
                <p:spPr>
                  <a:xfrm>
                    <a:off x="478332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22" name=""/>
              <p:cNvGrpSpPr/>
              <p:nvPr/>
            </p:nvGrpSpPr>
            <p:grpSpPr>
              <a:xfrm>
                <a:off x="5923080" y="1249200"/>
                <a:ext cx="1139760" cy="517680"/>
                <a:chOff x="5923080" y="1249200"/>
                <a:chExt cx="1139760" cy="517680"/>
              </a:xfrm>
            </p:grpSpPr>
            <p:sp>
              <p:nvSpPr>
                <p:cNvPr id="723"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24" name=""/>
                <p:cNvGrpSpPr/>
                <p:nvPr/>
              </p:nvGrpSpPr>
              <p:grpSpPr>
                <a:xfrm>
                  <a:off x="5923080" y="1249200"/>
                  <a:ext cx="1139760" cy="517680"/>
                  <a:chOff x="5923080" y="1249200"/>
                  <a:chExt cx="1139760" cy="517680"/>
                </a:xfrm>
              </p:grpSpPr>
              <p:sp>
                <p:nvSpPr>
                  <p:cNvPr id="725"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726" name=""/>
                  <p:cNvSpPr/>
                  <p:nvPr/>
                </p:nvSpPr>
                <p:spPr>
                  <a:xfrm>
                    <a:off x="592308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27" name=""/>
              <p:cNvGrpSpPr/>
              <p:nvPr/>
            </p:nvGrpSpPr>
            <p:grpSpPr>
              <a:xfrm>
                <a:off x="2082960" y="1766880"/>
                <a:ext cx="785880" cy="304560"/>
                <a:chOff x="2082960" y="1766880"/>
                <a:chExt cx="785880" cy="304560"/>
              </a:xfrm>
            </p:grpSpPr>
            <p:sp>
              <p:nvSpPr>
                <p:cNvPr id="728"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29" name=""/>
                <p:cNvGrpSpPr/>
                <p:nvPr/>
              </p:nvGrpSpPr>
              <p:grpSpPr>
                <a:xfrm>
                  <a:off x="2082960" y="1766880"/>
                  <a:ext cx="785880" cy="304560"/>
                  <a:chOff x="2082960" y="1766880"/>
                  <a:chExt cx="785880" cy="304560"/>
                </a:xfrm>
              </p:grpSpPr>
              <p:sp>
                <p:nvSpPr>
                  <p:cNvPr id="730"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731" name=""/>
                  <p:cNvSpPr/>
                  <p:nvPr/>
                </p:nvSpPr>
                <p:spPr>
                  <a:xfrm>
                    <a:off x="2082960" y="176688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32" name=""/>
              <p:cNvGrpSpPr/>
              <p:nvPr/>
            </p:nvGrpSpPr>
            <p:grpSpPr>
              <a:xfrm>
                <a:off x="2868840" y="1766880"/>
                <a:ext cx="1079280" cy="304560"/>
                <a:chOff x="2868840" y="1766880"/>
                <a:chExt cx="1079280" cy="304560"/>
              </a:xfrm>
            </p:grpSpPr>
            <p:sp>
              <p:nvSpPr>
                <p:cNvPr id="733"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34" name=""/>
                <p:cNvGrpSpPr/>
                <p:nvPr/>
              </p:nvGrpSpPr>
              <p:grpSpPr>
                <a:xfrm>
                  <a:off x="2868840" y="1766880"/>
                  <a:ext cx="1079280" cy="304560"/>
                  <a:chOff x="2868840" y="1766880"/>
                  <a:chExt cx="1079280" cy="304560"/>
                </a:xfrm>
              </p:grpSpPr>
              <p:sp>
                <p:nvSpPr>
                  <p:cNvPr id="735"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p:txBody>
              </p:sp>
              <p:sp>
                <p:nvSpPr>
                  <p:cNvPr id="736" name=""/>
                  <p:cNvSpPr/>
                  <p:nvPr/>
                </p:nvSpPr>
                <p:spPr>
                  <a:xfrm>
                    <a:off x="2868840" y="176688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37" name=""/>
              <p:cNvGrpSpPr/>
              <p:nvPr/>
            </p:nvGrpSpPr>
            <p:grpSpPr>
              <a:xfrm>
                <a:off x="3948120" y="1766880"/>
                <a:ext cx="835200" cy="304560"/>
                <a:chOff x="3948120" y="1766880"/>
                <a:chExt cx="835200" cy="304560"/>
              </a:xfrm>
            </p:grpSpPr>
            <p:sp>
              <p:nvSpPr>
                <p:cNvPr id="738"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39" name=""/>
                <p:cNvGrpSpPr/>
                <p:nvPr/>
              </p:nvGrpSpPr>
              <p:grpSpPr>
                <a:xfrm>
                  <a:off x="3948120" y="1766880"/>
                  <a:ext cx="835200" cy="304560"/>
                  <a:chOff x="3948120" y="1766880"/>
                  <a:chExt cx="835200" cy="304560"/>
                </a:xfrm>
              </p:grpSpPr>
              <p:sp>
                <p:nvSpPr>
                  <p:cNvPr id="740"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741" name=""/>
                  <p:cNvSpPr/>
                  <p:nvPr/>
                </p:nvSpPr>
                <p:spPr>
                  <a:xfrm>
                    <a:off x="3948120" y="176688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42" name=""/>
              <p:cNvGrpSpPr/>
              <p:nvPr/>
            </p:nvGrpSpPr>
            <p:grpSpPr>
              <a:xfrm>
                <a:off x="4783320" y="1766880"/>
                <a:ext cx="1139760" cy="304560"/>
                <a:chOff x="4783320" y="1766880"/>
                <a:chExt cx="1139760" cy="304560"/>
              </a:xfrm>
            </p:grpSpPr>
            <p:sp>
              <p:nvSpPr>
                <p:cNvPr id="743"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44" name=""/>
                <p:cNvGrpSpPr/>
                <p:nvPr/>
              </p:nvGrpSpPr>
              <p:grpSpPr>
                <a:xfrm>
                  <a:off x="4783320" y="1766880"/>
                  <a:ext cx="1139760" cy="304560"/>
                  <a:chOff x="4783320" y="1766880"/>
                  <a:chExt cx="1139760" cy="304560"/>
                </a:xfrm>
              </p:grpSpPr>
              <p:sp>
                <p:nvSpPr>
                  <p:cNvPr id="745"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p:txBody>
              </p:sp>
              <p:sp>
                <p:nvSpPr>
                  <p:cNvPr id="746" name=""/>
                  <p:cNvSpPr/>
                  <p:nvPr/>
                </p:nvSpPr>
                <p:spPr>
                  <a:xfrm>
                    <a:off x="478332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47" name=""/>
              <p:cNvGrpSpPr/>
              <p:nvPr/>
            </p:nvGrpSpPr>
            <p:grpSpPr>
              <a:xfrm>
                <a:off x="5923080" y="1766880"/>
                <a:ext cx="1139760" cy="304560"/>
                <a:chOff x="5923080" y="1766880"/>
                <a:chExt cx="1139760" cy="304560"/>
              </a:xfrm>
            </p:grpSpPr>
            <p:sp>
              <p:nvSpPr>
                <p:cNvPr id="748"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49" name=""/>
                <p:cNvGrpSpPr/>
                <p:nvPr/>
              </p:nvGrpSpPr>
              <p:grpSpPr>
                <a:xfrm>
                  <a:off x="5923080" y="1766880"/>
                  <a:ext cx="1139760" cy="304560"/>
                  <a:chOff x="5923080" y="1766880"/>
                  <a:chExt cx="1139760" cy="304560"/>
                </a:xfrm>
              </p:grpSpPr>
              <p:sp>
                <p:nvSpPr>
                  <p:cNvPr id="750"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751" name=""/>
                  <p:cNvSpPr/>
                  <p:nvPr/>
                </p:nvSpPr>
                <p:spPr>
                  <a:xfrm>
                    <a:off x="592308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52" name=""/>
              <p:cNvGrpSpPr/>
              <p:nvPr/>
            </p:nvGrpSpPr>
            <p:grpSpPr>
              <a:xfrm>
                <a:off x="2082960" y="2071440"/>
                <a:ext cx="785880" cy="304920"/>
                <a:chOff x="2082960" y="2071440"/>
                <a:chExt cx="785880" cy="304920"/>
              </a:xfrm>
            </p:grpSpPr>
            <p:sp>
              <p:nvSpPr>
                <p:cNvPr id="753"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54" name=""/>
                <p:cNvGrpSpPr/>
                <p:nvPr/>
              </p:nvGrpSpPr>
              <p:grpSpPr>
                <a:xfrm>
                  <a:off x="2082960" y="2071440"/>
                  <a:ext cx="785880" cy="304920"/>
                  <a:chOff x="2082960" y="2071440"/>
                  <a:chExt cx="785880" cy="304920"/>
                </a:xfrm>
              </p:grpSpPr>
              <p:sp>
                <p:nvSpPr>
                  <p:cNvPr id="755"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756" name=""/>
                  <p:cNvSpPr/>
                  <p:nvPr/>
                </p:nvSpPr>
                <p:spPr>
                  <a:xfrm>
                    <a:off x="2082960" y="207144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57" name=""/>
              <p:cNvGrpSpPr/>
              <p:nvPr/>
            </p:nvGrpSpPr>
            <p:grpSpPr>
              <a:xfrm>
                <a:off x="2868840" y="2071440"/>
                <a:ext cx="1079280" cy="304920"/>
                <a:chOff x="2868840" y="2071440"/>
                <a:chExt cx="1079280" cy="304920"/>
              </a:xfrm>
            </p:grpSpPr>
            <p:sp>
              <p:nvSpPr>
                <p:cNvPr id="758"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59" name=""/>
                <p:cNvGrpSpPr/>
                <p:nvPr/>
              </p:nvGrpSpPr>
              <p:grpSpPr>
                <a:xfrm>
                  <a:off x="2868840" y="2071440"/>
                  <a:ext cx="1079280" cy="304920"/>
                  <a:chOff x="2868840" y="2071440"/>
                  <a:chExt cx="1079280" cy="304920"/>
                </a:xfrm>
              </p:grpSpPr>
              <p:sp>
                <p:nvSpPr>
                  <p:cNvPr id="760"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761" name=""/>
                  <p:cNvSpPr/>
                  <p:nvPr/>
                </p:nvSpPr>
                <p:spPr>
                  <a:xfrm>
                    <a:off x="2868840" y="207144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62" name=""/>
              <p:cNvGrpSpPr/>
              <p:nvPr/>
            </p:nvGrpSpPr>
            <p:grpSpPr>
              <a:xfrm>
                <a:off x="3948120" y="2071440"/>
                <a:ext cx="835200" cy="304920"/>
                <a:chOff x="3948120" y="2071440"/>
                <a:chExt cx="835200" cy="304920"/>
              </a:xfrm>
            </p:grpSpPr>
            <p:sp>
              <p:nvSpPr>
                <p:cNvPr id="763"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64" name=""/>
                <p:cNvGrpSpPr/>
                <p:nvPr/>
              </p:nvGrpSpPr>
              <p:grpSpPr>
                <a:xfrm>
                  <a:off x="3948120" y="2071440"/>
                  <a:ext cx="835200" cy="304920"/>
                  <a:chOff x="3948120" y="2071440"/>
                  <a:chExt cx="835200" cy="304920"/>
                </a:xfrm>
              </p:grpSpPr>
              <p:sp>
                <p:nvSpPr>
                  <p:cNvPr id="765"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a:t>
                    </a:r>
                    <a:endParaRPr b="0" lang="en-US" sz="1200" strike="noStrike" u="none">
                      <a:solidFill>
                        <a:srgbClr val="000000"/>
                      </a:solidFill>
                      <a:effectLst/>
                      <a:uFillTx/>
                      <a:latin typeface="Times New Roman"/>
                    </a:endParaRPr>
                  </a:p>
                </p:txBody>
              </p:sp>
              <p:sp>
                <p:nvSpPr>
                  <p:cNvPr id="766" name=""/>
                  <p:cNvSpPr/>
                  <p:nvPr/>
                </p:nvSpPr>
                <p:spPr>
                  <a:xfrm>
                    <a:off x="3948120" y="207144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67" name=""/>
              <p:cNvGrpSpPr/>
              <p:nvPr/>
            </p:nvGrpSpPr>
            <p:grpSpPr>
              <a:xfrm>
                <a:off x="4783320" y="2071440"/>
                <a:ext cx="1139760" cy="304920"/>
                <a:chOff x="4783320" y="2071440"/>
                <a:chExt cx="1139760" cy="304920"/>
              </a:xfrm>
            </p:grpSpPr>
            <p:sp>
              <p:nvSpPr>
                <p:cNvPr id="768"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69" name=""/>
                <p:cNvGrpSpPr/>
                <p:nvPr/>
              </p:nvGrpSpPr>
              <p:grpSpPr>
                <a:xfrm>
                  <a:off x="4783320" y="2071440"/>
                  <a:ext cx="1139760" cy="304920"/>
                  <a:chOff x="4783320" y="2071440"/>
                  <a:chExt cx="1139760" cy="304920"/>
                </a:xfrm>
              </p:grpSpPr>
              <p:sp>
                <p:nvSpPr>
                  <p:cNvPr id="770"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p:txBody>
              </p:sp>
              <p:sp>
                <p:nvSpPr>
                  <p:cNvPr id="771" name=""/>
                  <p:cNvSpPr/>
                  <p:nvPr/>
                </p:nvSpPr>
                <p:spPr>
                  <a:xfrm>
                    <a:off x="478332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72" name=""/>
              <p:cNvGrpSpPr/>
              <p:nvPr/>
            </p:nvGrpSpPr>
            <p:grpSpPr>
              <a:xfrm>
                <a:off x="5923080" y="2071440"/>
                <a:ext cx="1139760" cy="304920"/>
                <a:chOff x="5923080" y="2071440"/>
                <a:chExt cx="1139760" cy="304920"/>
              </a:xfrm>
            </p:grpSpPr>
            <p:sp>
              <p:nvSpPr>
                <p:cNvPr id="773"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74" name=""/>
                <p:cNvGrpSpPr/>
                <p:nvPr/>
              </p:nvGrpSpPr>
              <p:grpSpPr>
                <a:xfrm>
                  <a:off x="5923080" y="2071440"/>
                  <a:ext cx="1139760" cy="304920"/>
                  <a:chOff x="5923080" y="2071440"/>
                  <a:chExt cx="1139760" cy="304920"/>
                </a:xfrm>
              </p:grpSpPr>
              <p:sp>
                <p:nvSpPr>
                  <p:cNvPr id="775"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776" name=""/>
                  <p:cNvSpPr/>
                  <p:nvPr/>
                </p:nvSpPr>
                <p:spPr>
                  <a:xfrm>
                    <a:off x="592308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777" name=""/>
            <p:cNvSpPr/>
            <p:nvPr/>
          </p:nvSpPr>
          <p:spPr>
            <a:xfrm>
              <a:off x="2082960" y="124920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778"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779" name=""/>
          <p:cNvGrpSpPr/>
          <p:nvPr/>
        </p:nvGrpSpPr>
        <p:grpSpPr>
          <a:xfrm>
            <a:off x="2077920" y="3776760"/>
            <a:ext cx="4989600" cy="761760"/>
            <a:chOff x="2077920" y="3776760"/>
            <a:chExt cx="4989600" cy="761760"/>
          </a:xfrm>
        </p:grpSpPr>
        <p:grpSp>
          <p:nvGrpSpPr>
            <p:cNvPr id="780" name=""/>
            <p:cNvGrpSpPr/>
            <p:nvPr/>
          </p:nvGrpSpPr>
          <p:grpSpPr>
            <a:xfrm>
              <a:off x="2077920" y="3776760"/>
              <a:ext cx="4989600" cy="761400"/>
              <a:chOff x="2077920" y="3776760"/>
              <a:chExt cx="4989600" cy="761400"/>
            </a:xfrm>
          </p:grpSpPr>
          <p:grpSp>
            <p:nvGrpSpPr>
              <p:cNvPr id="781" name=""/>
              <p:cNvGrpSpPr/>
              <p:nvPr/>
            </p:nvGrpSpPr>
            <p:grpSpPr>
              <a:xfrm>
                <a:off x="2077920" y="3776760"/>
                <a:ext cx="874800" cy="304560"/>
                <a:chOff x="2077920" y="3776760"/>
                <a:chExt cx="874800" cy="304560"/>
              </a:xfrm>
            </p:grpSpPr>
            <p:sp>
              <p:nvSpPr>
                <p:cNvPr id="782"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83" name=""/>
                <p:cNvGrpSpPr/>
                <p:nvPr/>
              </p:nvGrpSpPr>
              <p:grpSpPr>
                <a:xfrm>
                  <a:off x="2077920" y="3776760"/>
                  <a:ext cx="874800" cy="304560"/>
                  <a:chOff x="2077920" y="3776760"/>
                  <a:chExt cx="874800" cy="304560"/>
                </a:xfrm>
              </p:grpSpPr>
              <p:sp>
                <p:nvSpPr>
                  <p:cNvPr id="784"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785"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86" name=""/>
              <p:cNvGrpSpPr/>
              <p:nvPr/>
            </p:nvGrpSpPr>
            <p:grpSpPr>
              <a:xfrm>
                <a:off x="2952720" y="3776760"/>
                <a:ext cx="436320" cy="304560"/>
                <a:chOff x="2952720" y="3776760"/>
                <a:chExt cx="436320" cy="304560"/>
              </a:xfrm>
            </p:grpSpPr>
            <p:sp>
              <p:nvSpPr>
                <p:cNvPr id="787"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88" name=""/>
                <p:cNvGrpSpPr/>
                <p:nvPr/>
              </p:nvGrpSpPr>
              <p:grpSpPr>
                <a:xfrm>
                  <a:off x="2952720" y="3776760"/>
                  <a:ext cx="436320" cy="304560"/>
                  <a:chOff x="2952720" y="3776760"/>
                  <a:chExt cx="436320" cy="304560"/>
                </a:xfrm>
              </p:grpSpPr>
              <p:sp>
                <p:nvSpPr>
                  <p:cNvPr id="789"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790"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91" name=""/>
              <p:cNvGrpSpPr/>
              <p:nvPr/>
            </p:nvGrpSpPr>
            <p:grpSpPr>
              <a:xfrm>
                <a:off x="3389040" y="3776760"/>
                <a:ext cx="866880" cy="304560"/>
                <a:chOff x="3389040" y="3776760"/>
                <a:chExt cx="866880" cy="304560"/>
              </a:xfrm>
            </p:grpSpPr>
            <p:sp>
              <p:nvSpPr>
                <p:cNvPr id="792"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93" name=""/>
                <p:cNvGrpSpPr/>
                <p:nvPr/>
              </p:nvGrpSpPr>
              <p:grpSpPr>
                <a:xfrm>
                  <a:off x="3389040" y="3776760"/>
                  <a:ext cx="866880" cy="304560"/>
                  <a:chOff x="3389040" y="3776760"/>
                  <a:chExt cx="866880" cy="304560"/>
                </a:xfrm>
              </p:grpSpPr>
              <p:sp>
                <p:nvSpPr>
                  <p:cNvPr id="794"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795"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96" name=""/>
              <p:cNvGrpSpPr/>
              <p:nvPr/>
            </p:nvGrpSpPr>
            <p:grpSpPr>
              <a:xfrm>
                <a:off x="4255920" y="3776760"/>
                <a:ext cx="844560" cy="304560"/>
                <a:chOff x="4255920" y="3776760"/>
                <a:chExt cx="844560" cy="304560"/>
              </a:xfrm>
            </p:grpSpPr>
            <p:sp>
              <p:nvSpPr>
                <p:cNvPr id="797"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98" name=""/>
                <p:cNvGrpSpPr/>
                <p:nvPr/>
              </p:nvGrpSpPr>
              <p:grpSpPr>
                <a:xfrm>
                  <a:off x="4255920" y="3776760"/>
                  <a:ext cx="844560" cy="304560"/>
                  <a:chOff x="4255920" y="3776760"/>
                  <a:chExt cx="844560" cy="304560"/>
                </a:xfrm>
              </p:grpSpPr>
              <p:sp>
                <p:nvSpPr>
                  <p:cNvPr id="799"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800"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01" name=""/>
              <p:cNvGrpSpPr/>
              <p:nvPr/>
            </p:nvGrpSpPr>
            <p:grpSpPr>
              <a:xfrm>
                <a:off x="5100480" y="3776760"/>
                <a:ext cx="963720" cy="304560"/>
                <a:chOff x="5100480" y="3776760"/>
                <a:chExt cx="963720" cy="304560"/>
              </a:xfrm>
            </p:grpSpPr>
            <p:sp>
              <p:nvSpPr>
                <p:cNvPr id="802"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03" name=""/>
                <p:cNvGrpSpPr/>
                <p:nvPr/>
              </p:nvGrpSpPr>
              <p:grpSpPr>
                <a:xfrm>
                  <a:off x="5100480" y="3776760"/>
                  <a:ext cx="963720" cy="304560"/>
                  <a:chOff x="5100480" y="3776760"/>
                  <a:chExt cx="963720" cy="304560"/>
                </a:xfrm>
              </p:grpSpPr>
              <p:sp>
                <p:nvSpPr>
                  <p:cNvPr id="804"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805"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06" name=""/>
              <p:cNvGrpSpPr/>
              <p:nvPr/>
            </p:nvGrpSpPr>
            <p:grpSpPr>
              <a:xfrm>
                <a:off x="6064200" y="3776760"/>
                <a:ext cx="1003320" cy="304560"/>
                <a:chOff x="6064200" y="3776760"/>
                <a:chExt cx="1003320" cy="304560"/>
              </a:xfrm>
            </p:grpSpPr>
            <p:sp>
              <p:nvSpPr>
                <p:cNvPr id="807"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08" name=""/>
                <p:cNvGrpSpPr/>
                <p:nvPr/>
              </p:nvGrpSpPr>
              <p:grpSpPr>
                <a:xfrm>
                  <a:off x="6064200" y="3776760"/>
                  <a:ext cx="1003320" cy="304560"/>
                  <a:chOff x="6064200" y="3776760"/>
                  <a:chExt cx="1003320" cy="304560"/>
                </a:xfrm>
              </p:grpSpPr>
              <p:sp>
                <p:nvSpPr>
                  <p:cNvPr id="809"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810"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11" name=""/>
              <p:cNvGrpSpPr/>
              <p:nvPr/>
            </p:nvGrpSpPr>
            <p:grpSpPr>
              <a:xfrm>
                <a:off x="2077920" y="4081320"/>
                <a:ext cx="874800" cy="456840"/>
                <a:chOff x="2077920" y="4081320"/>
                <a:chExt cx="874800" cy="456840"/>
              </a:xfrm>
            </p:grpSpPr>
            <p:sp>
              <p:nvSpPr>
                <p:cNvPr id="812"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13" name=""/>
                <p:cNvGrpSpPr/>
                <p:nvPr/>
              </p:nvGrpSpPr>
              <p:grpSpPr>
                <a:xfrm>
                  <a:off x="2077920" y="4081320"/>
                  <a:ext cx="874800" cy="456840"/>
                  <a:chOff x="2077920" y="4081320"/>
                  <a:chExt cx="874800" cy="456840"/>
                </a:xfrm>
              </p:grpSpPr>
              <p:sp>
                <p:nvSpPr>
                  <p:cNvPr id="814"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815"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16" name=""/>
              <p:cNvGrpSpPr/>
              <p:nvPr/>
            </p:nvGrpSpPr>
            <p:grpSpPr>
              <a:xfrm>
                <a:off x="2952720" y="4081320"/>
                <a:ext cx="436320" cy="456840"/>
                <a:chOff x="2952720" y="4081320"/>
                <a:chExt cx="436320" cy="456840"/>
              </a:xfrm>
            </p:grpSpPr>
            <p:sp>
              <p:nvSpPr>
                <p:cNvPr id="817"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18" name=""/>
                <p:cNvGrpSpPr/>
                <p:nvPr/>
              </p:nvGrpSpPr>
              <p:grpSpPr>
                <a:xfrm>
                  <a:off x="2952720" y="4081320"/>
                  <a:ext cx="436320" cy="456840"/>
                  <a:chOff x="2952720" y="4081320"/>
                  <a:chExt cx="436320" cy="456840"/>
                </a:xfrm>
              </p:grpSpPr>
              <p:sp>
                <p:nvSpPr>
                  <p:cNvPr id="819"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61</a:t>
                    </a:r>
                    <a:br>
                      <a:rPr sz="1200"/>
                    </a:b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p:txBody>
              </p:sp>
              <p:sp>
                <p:nvSpPr>
                  <p:cNvPr id="820"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21" name=""/>
              <p:cNvGrpSpPr/>
              <p:nvPr/>
            </p:nvGrpSpPr>
            <p:grpSpPr>
              <a:xfrm>
                <a:off x="3389040" y="4081320"/>
                <a:ext cx="866880" cy="456840"/>
                <a:chOff x="3389040" y="4081320"/>
                <a:chExt cx="866880" cy="456840"/>
              </a:xfrm>
            </p:grpSpPr>
            <p:sp>
              <p:nvSpPr>
                <p:cNvPr id="822"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23" name=""/>
                <p:cNvGrpSpPr/>
                <p:nvPr/>
              </p:nvGrpSpPr>
              <p:grpSpPr>
                <a:xfrm>
                  <a:off x="3389040" y="4081320"/>
                  <a:ext cx="866880" cy="456840"/>
                  <a:chOff x="3389040" y="4081320"/>
                  <a:chExt cx="866880" cy="456840"/>
                </a:xfrm>
              </p:grpSpPr>
              <p:sp>
                <p:nvSpPr>
                  <p:cNvPr id="824"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$0.0708</a:t>
                    </a:r>
                    <a:br>
                      <a:rPr sz="1200"/>
                    </a:br>
                    <a:r>
                      <a:rPr b="0" lang="en-US" sz="1200" strike="noStrike" u="none">
                        <a:solidFill>
                          <a:srgbClr val="000000"/>
                        </a:solidFill>
                        <a:effectLst/>
                        <a:uFillTx/>
                        <a:latin typeface="Arial"/>
                      </a:rPr>
                      <a:t>-$0.0334</a:t>
                    </a:r>
                    <a:endParaRPr b="0" lang="en-US" sz="1200" strike="noStrike" u="none">
                      <a:solidFill>
                        <a:srgbClr val="000000"/>
                      </a:solidFill>
                      <a:effectLst/>
                      <a:uFillTx/>
                      <a:latin typeface="Times New Roman"/>
                    </a:endParaRPr>
                  </a:p>
                </p:txBody>
              </p:sp>
              <p:sp>
                <p:nvSpPr>
                  <p:cNvPr id="825"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26" name=""/>
              <p:cNvGrpSpPr/>
              <p:nvPr/>
            </p:nvGrpSpPr>
            <p:grpSpPr>
              <a:xfrm>
                <a:off x="4255920" y="4081320"/>
                <a:ext cx="844560" cy="456840"/>
                <a:chOff x="4255920" y="4081320"/>
                <a:chExt cx="844560" cy="456840"/>
              </a:xfrm>
            </p:grpSpPr>
            <p:sp>
              <p:nvSpPr>
                <p:cNvPr id="827"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28" name=""/>
                <p:cNvGrpSpPr/>
                <p:nvPr/>
              </p:nvGrpSpPr>
              <p:grpSpPr>
                <a:xfrm>
                  <a:off x="4255920" y="4081320"/>
                  <a:ext cx="844560" cy="456840"/>
                  <a:chOff x="4255920" y="4081320"/>
                  <a:chExt cx="844560" cy="456840"/>
                </a:xfrm>
              </p:grpSpPr>
              <p:sp>
                <p:nvSpPr>
                  <p:cNvPr id="829"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$0.0205</a:t>
                    </a:r>
                    <a:br>
                      <a:rPr sz="1200"/>
                    </a:br>
                    <a:r>
                      <a:rPr b="0" lang="en-US" sz="1200" strike="noStrike" u="none">
                        <a:solidFill>
                          <a:srgbClr val="000000"/>
                        </a:solidFill>
                        <a:effectLst/>
                        <a:uFillTx/>
                        <a:latin typeface="Arial"/>
                      </a:rPr>
                      <a:t>$0.0543</a:t>
                    </a:r>
                    <a:endParaRPr b="0" lang="en-US" sz="1200" strike="noStrike" u="none">
                      <a:solidFill>
                        <a:srgbClr val="000000"/>
                      </a:solidFill>
                      <a:effectLst/>
                      <a:uFillTx/>
                      <a:latin typeface="Times New Roman"/>
                    </a:endParaRPr>
                  </a:p>
                </p:txBody>
              </p:sp>
              <p:sp>
                <p:nvSpPr>
                  <p:cNvPr id="830"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31" name=""/>
              <p:cNvGrpSpPr/>
              <p:nvPr/>
            </p:nvGrpSpPr>
            <p:grpSpPr>
              <a:xfrm>
                <a:off x="5100480" y="4081320"/>
                <a:ext cx="963720" cy="456840"/>
                <a:chOff x="5100480" y="4081320"/>
                <a:chExt cx="963720" cy="456840"/>
              </a:xfrm>
            </p:grpSpPr>
            <p:sp>
              <p:nvSpPr>
                <p:cNvPr id="832"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33" name=""/>
                <p:cNvGrpSpPr/>
                <p:nvPr/>
              </p:nvGrpSpPr>
              <p:grpSpPr>
                <a:xfrm>
                  <a:off x="5100480" y="4081320"/>
                  <a:ext cx="963720" cy="456840"/>
                  <a:chOff x="5100480" y="4081320"/>
                  <a:chExt cx="963720" cy="456840"/>
                </a:xfrm>
              </p:grpSpPr>
              <p:sp>
                <p:nvSpPr>
                  <p:cNvPr id="834"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$0.0375</a:t>
                    </a:r>
                    <a:br>
                      <a:rPr sz="1200"/>
                    </a:br>
                    <a:r>
                      <a:rPr b="0" lang="en-US" sz="1200" strike="noStrike" u="none">
                        <a:solidFill>
                          <a:srgbClr val="000000"/>
                        </a:solidFill>
                        <a:effectLst/>
                        <a:uFillTx/>
                        <a:latin typeface="Arial"/>
                      </a:rPr>
                      <a:t>-$0.2155</a:t>
                    </a:r>
                    <a:endParaRPr b="0" lang="en-US" sz="1200" strike="noStrike" u="none">
                      <a:solidFill>
                        <a:srgbClr val="000000"/>
                      </a:solidFill>
                      <a:effectLst/>
                      <a:uFillTx/>
                      <a:latin typeface="Times New Roman"/>
                    </a:endParaRPr>
                  </a:p>
                </p:txBody>
              </p:sp>
              <p:sp>
                <p:nvSpPr>
                  <p:cNvPr id="835"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36" name=""/>
              <p:cNvGrpSpPr/>
              <p:nvPr/>
            </p:nvGrpSpPr>
            <p:grpSpPr>
              <a:xfrm>
                <a:off x="6064200" y="4081320"/>
                <a:ext cx="1003320" cy="456840"/>
                <a:chOff x="6064200" y="4081320"/>
                <a:chExt cx="1003320" cy="456840"/>
              </a:xfrm>
            </p:grpSpPr>
            <p:sp>
              <p:nvSpPr>
                <p:cNvPr id="837"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38" name=""/>
                <p:cNvGrpSpPr/>
                <p:nvPr/>
              </p:nvGrpSpPr>
              <p:grpSpPr>
                <a:xfrm>
                  <a:off x="6064200" y="4081320"/>
                  <a:ext cx="1003320" cy="456840"/>
                  <a:chOff x="6064200" y="4081320"/>
                  <a:chExt cx="1003320" cy="456840"/>
                </a:xfrm>
              </p:grpSpPr>
              <p:sp>
                <p:nvSpPr>
                  <p:cNvPr id="839"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$0.1405</a:t>
                    </a:r>
                    <a:br>
                      <a:rPr sz="1200"/>
                    </a:br>
                    <a:r>
                      <a:rPr b="0" lang="en-US" sz="1200" strike="noStrike" u="none">
                        <a:solidFill>
                          <a:srgbClr val="000000"/>
                        </a:solidFill>
                        <a:effectLst/>
                        <a:uFillTx/>
                        <a:latin typeface="Arial"/>
                      </a:rPr>
                      <a:t>$0.0864</a:t>
                    </a:r>
                    <a:endParaRPr b="0" lang="en-US" sz="1200" strike="noStrike" u="none">
                      <a:solidFill>
                        <a:srgbClr val="000000"/>
                      </a:solidFill>
                      <a:effectLst/>
                      <a:uFillTx/>
                      <a:latin typeface="Times New Roman"/>
                    </a:endParaRPr>
                  </a:p>
                </p:txBody>
              </p:sp>
              <p:sp>
                <p:nvSpPr>
                  <p:cNvPr id="840"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841"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42" name="E2EbyMoFixed" descr=""/>
          <p:cNvPicPr/>
          <p:nvPr/>
        </p:nvPicPr>
        <p:blipFill>
          <a:blip r:embed="rId1"/>
          <a:stretch/>
        </p:blipFill>
        <p:spPr>
          <a:xfrm>
            <a:off x="762120" y="571680"/>
            <a:ext cx="7619760" cy="5715000"/>
          </a:xfrm>
          <a:prstGeom prst="rect">
            <a:avLst/>
          </a:prstGeom>
          <a:noFill/>
          <a:ln w="0">
            <a:noFill/>
          </a:ln>
        </p:spPr>
      </p:pic>
      <p:sp>
        <p:nvSpPr>
          <p:cNvPr id="843"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17</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844" name="E2EbyMoI2I" descr=""/>
          <p:cNvPicPr/>
          <p:nvPr/>
        </p:nvPicPr>
        <p:blipFill>
          <a:blip r:embed="rId1"/>
          <a:stretch/>
        </p:blipFill>
        <p:spPr>
          <a:xfrm>
            <a:off x="762120" y="571680"/>
            <a:ext cx="7619760" cy="5715000"/>
          </a:xfrm>
          <a:prstGeom prst="rect">
            <a:avLst/>
          </a:prstGeom>
          <a:noFill/>
          <a:ln w="0">
            <a:noFill/>
          </a:ln>
        </p:spPr>
      </p:pic>
      <p:sp>
        <p:nvSpPr>
          <p:cNvPr id="845"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18</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6"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847"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848" name=""/>
          <p:cNvGrpSpPr/>
          <p:nvPr/>
        </p:nvGrpSpPr>
        <p:grpSpPr>
          <a:xfrm>
            <a:off x="2209680" y="946080"/>
            <a:ext cx="4648320" cy="426600"/>
            <a:chOff x="2209680" y="946080"/>
            <a:chExt cx="4648320" cy="426600"/>
          </a:xfrm>
        </p:grpSpPr>
        <p:sp>
          <p:nvSpPr>
            <p:cNvPr id="849"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0"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851" name=""/>
          <p:cNvSpPr/>
          <p:nvPr/>
        </p:nvSpPr>
        <p:spPr>
          <a:xfrm>
            <a:off x="911160" y="533520"/>
            <a:ext cx="703116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Analysis of Ignacio to Blanco by Month</a:t>
            </a:r>
            <a:endParaRPr b="0" lang="en-US" sz="3200" strike="noStrike" u="none">
              <a:solidFill>
                <a:srgbClr val="000000"/>
              </a:solidFill>
              <a:effectLst/>
              <a:uFillTx/>
              <a:latin typeface="Times New Roman"/>
            </a:endParaRPr>
          </a:p>
        </p:txBody>
      </p:sp>
      <p:sp>
        <p:nvSpPr>
          <p:cNvPr id="852" name=""/>
          <p:cNvSpPr/>
          <p:nvPr/>
        </p:nvSpPr>
        <p:spPr>
          <a:xfrm>
            <a:off x="898560" y="2394000"/>
            <a:ext cx="7254720" cy="825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61 months, 30 or 49% had Fixed Rate Revenue higher than Net I to I Revenue would have generated.</a:t>
            </a:r>
            <a:endParaRPr b="0" lang="en-US" sz="2400" strike="noStrike" u="none">
              <a:solidFill>
                <a:srgbClr val="000000"/>
              </a:solidFill>
              <a:effectLst/>
              <a:uFillTx/>
              <a:latin typeface="Times New Roman"/>
            </a:endParaRPr>
          </a:p>
        </p:txBody>
      </p:sp>
      <p:sp>
        <p:nvSpPr>
          <p:cNvPr id="853"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854"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855"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856" name=""/>
          <p:cNvGrpSpPr/>
          <p:nvPr/>
        </p:nvGrpSpPr>
        <p:grpSpPr>
          <a:xfrm>
            <a:off x="0" y="3533760"/>
            <a:ext cx="9144000" cy="304920"/>
            <a:chOff x="0" y="3533760"/>
            <a:chExt cx="9144000" cy="304920"/>
          </a:xfrm>
        </p:grpSpPr>
        <p:sp>
          <p:nvSpPr>
            <p:cNvPr id="857"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8"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859" name=""/>
          <p:cNvSpPr/>
          <p:nvPr/>
        </p:nvSpPr>
        <p:spPr>
          <a:xfrm>
            <a:off x="898560" y="4541760"/>
            <a:ext cx="725472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averages for Fixed Rate and Net I to I Rate were similar.  The Net I to I Rate was much more volatile as is noticeable in the standard deviation, minimum and maximum.</a:t>
            </a:r>
            <a:endParaRPr b="0" lang="en-US" sz="2400" strike="noStrike" u="none">
              <a:solidFill>
                <a:srgbClr val="000000"/>
              </a:solidFill>
              <a:effectLst/>
              <a:uFillTx/>
              <a:latin typeface="Times New Roman"/>
            </a:endParaRPr>
          </a:p>
        </p:txBody>
      </p:sp>
      <p:sp>
        <p:nvSpPr>
          <p:cNvPr id="860" name=""/>
          <p:cNvSpPr/>
          <p:nvPr/>
        </p:nvSpPr>
        <p:spPr>
          <a:xfrm>
            <a:off x="1440" y="1671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861"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862"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19</a:t>
            </a:r>
            <a:endParaRPr b="0" lang="en-US" sz="2400" strike="noStrike" u="none">
              <a:solidFill>
                <a:srgbClr val="000000"/>
              </a:solidFill>
              <a:effectLst/>
              <a:uFillTx/>
              <a:latin typeface="Times New Roman"/>
            </a:endParaRPr>
          </a:p>
        </p:txBody>
      </p:sp>
      <p:grpSp>
        <p:nvGrpSpPr>
          <p:cNvPr id="863" name=""/>
          <p:cNvGrpSpPr/>
          <p:nvPr/>
        </p:nvGrpSpPr>
        <p:grpSpPr>
          <a:xfrm>
            <a:off x="2082960" y="1249200"/>
            <a:ext cx="4979880" cy="1127160"/>
            <a:chOff x="2082960" y="1249200"/>
            <a:chExt cx="4979880" cy="1127160"/>
          </a:xfrm>
        </p:grpSpPr>
        <p:grpSp>
          <p:nvGrpSpPr>
            <p:cNvPr id="864" name=""/>
            <p:cNvGrpSpPr/>
            <p:nvPr/>
          </p:nvGrpSpPr>
          <p:grpSpPr>
            <a:xfrm>
              <a:off x="2082960" y="1249200"/>
              <a:ext cx="4979880" cy="1127160"/>
              <a:chOff x="2082960" y="1249200"/>
              <a:chExt cx="4979880" cy="1127160"/>
            </a:xfrm>
          </p:grpSpPr>
          <p:grpSp>
            <p:nvGrpSpPr>
              <p:cNvPr id="865" name=""/>
              <p:cNvGrpSpPr/>
              <p:nvPr/>
            </p:nvGrpSpPr>
            <p:grpSpPr>
              <a:xfrm>
                <a:off x="2082960" y="1249200"/>
                <a:ext cx="785880" cy="517680"/>
                <a:chOff x="2082960" y="1249200"/>
                <a:chExt cx="785880" cy="517680"/>
              </a:xfrm>
            </p:grpSpPr>
            <p:sp>
              <p:nvSpPr>
                <p:cNvPr id="866"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67" name=""/>
                <p:cNvGrpSpPr/>
                <p:nvPr/>
              </p:nvGrpSpPr>
              <p:grpSpPr>
                <a:xfrm>
                  <a:off x="2082960" y="1249200"/>
                  <a:ext cx="785880" cy="517680"/>
                  <a:chOff x="2082960" y="1249200"/>
                  <a:chExt cx="785880" cy="517680"/>
                </a:xfrm>
              </p:grpSpPr>
              <p:sp>
                <p:nvSpPr>
                  <p:cNvPr id="868"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869" name=""/>
                  <p:cNvSpPr/>
                  <p:nvPr/>
                </p:nvSpPr>
                <p:spPr>
                  <a:xfrm>
                    <a:off x="2082960" y="124920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70" name=""/>
              <p:cNvGrpSpPr/>
              <p:nvPr/>
            </p:nvGrpSpPr>
            <p:grpSpPr>
              <a:xfrm>
                <a:off x="2868840" y="1249200"/>
                <a:ext cx="1079280" cy="517680"/>
                <a:chOff x="2868840" y="1249200"/>
                <a:chExt cx="1079280" cy="517680"/>
              </a:xfrm>
            </p:grpSpPr>
            <p:sp>
              <p:nvSpPr>
                <p:cNvPr id="871"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72" name=""/>
                <p:cNvGrpSpPr/>
                <p:nvPr/>
              </p:nvGrpSpPr>
              <p:grpSpPr>
                <a:xfrm>
                  <a:off x="2868840" y="1249200"/>
                  <a:ext cx="1079280" cy="517680"/>
                  <a:chOff x="2868840" y="1249200"/>
                  <a:chExt cx="1079280" cy="517680"/>
                </a:xfrm>
              </p:grpSpPr>
              <p:sp>
                <p:nvSpPr>
                  <p:cNvPr id="873"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874" name=""/>
                  <p:cNvSpPr/>
                  <p:nvPr/>
                </p:nvSpPr>
                <p:spPr>
                  <a:xfrm>
                    <a:off x="2868840" y="124920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75" name=""/>
              <p:cNvGrpSpPr/>
              <p:nvPr/>
            </p:nvGrpSpPr>
            <p:grpSpPr>
              <a:xfrm>
                <a:off x="3948120" y="1249200"/>
                <a:ext cx="835200" cy="517680"/>
                <a:chOff x="3948120" y="1249200"/>
                <a:chExt cx="835200" cy="517680"/>
              </a:xfrm>
            </p:grpSpPr>
            <p:sp>
              <p:nvSpPr>
                <p:cNvPr id="876"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77" name=""/>
                <p:cNvGrpSpPr/>
                <p:nvPr/>
              </p:nvGrpSpPr>
              <p:grpSpPr>
                <a:xfrm>
                  <a:off x="3948120" y="1249200"/>
                  <a:ext cx="835200" cy="517680"/>
                  <a:chOff x="3948120" y="1249200"/>
                  <a:chExt cx="835200" cy="517680"/>
                </a:xfrm>
              </p:grpSpPr>
              <p:sp>
                <p:nvSpPr>
                  <p:cNvPr id="878"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879" name=""/>
                  <p:cNvSpPr/>
                  <p:nvPr/>
                </p:nvSpPr>
                <p:spPr>
                  <a:xfrm>
                    <a:off x="3948120" y="124920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80" name=""/>
              <p:cNvGrpSpPr/>
              <p:nvPr/>
            </p:nvGrpSpPr>
            <p:grpSpPr>
              <a:xfrm>
                <a:off x="4783320" y="1249200"/>
                <a:ext cx="1139760" cy="517680"/>
                <a:chOff x="4783320" y="1249200"/>
                <a:chExt cx="1139760" cy="517680"/>
              </a:xfrm>
            </p:grpSpPr>
            <p:sp>
              <p:nvSpPr>
                <p:cNvPr id="881"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82" name=""/>
                <p:cNvGrpSpPr/>
                <p:nvPr/>
              </p:nvGrpSpPr>
              <p:grpSpPr>
                <a:xfrm>
                  <a:off x="4783320" y="1249200"/>
                  <a:ext cx="1139760" cy="517680"/>
                  <a:chOff x="4783320" y="1249200"/>
                  <a:chExt cx="1139760" cy="517680"/>
                </a:xfrm>
              </p:grpSpPr>
              <p:sp>
                <p:nvSpPr>
                  <p:cNvPr id="883"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884" name=""/>
                  <p:cNvSpPr/>
                  <p:nvPr/>
                </p:nvSpPr>
                <p:spPr>
                  <a:xfrm>
                    <a:off x="478332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85" name=""/>
              <p:cNvGrpSpPr/>
              <p:nvPr/>
            </p:nvGrpSpPr>
            <p:grpSpPr>
              <a:xfrm>
                <a:off x="5923080" y="1249200"/>
                <a:ext cx="1139760" cy="517680"/>
                <a:chOff x="5923080" y="1249200"/>
                <a:chExt cx="1139760" cy="517680"/>
              </a:xfrm>
            </p:grpSpPr>
            <p:sp>
              <p:nvSpPr>
                <p:cNvPr id="886"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87" name=""/>
                <p:cNvGrpSpPr/>
                <p:nvPr/>
              </p:nvGrpSpPr>
              <p:grpSpPr>
                <a:xfrm>
                  <a:off x="5923080" y="1249200"/>
                  <a:ext cx="1139760" cy="517680"/>
                  <a:chOff x="5923080" y="1249200"/>
                  <a:chExt cx="1139760" cy="517680"/>
                </a:xfrm>
              </p:grpSpPr>
              <p:sp>
                <p:nvSpPr>
                  <p:cNvPr id="888"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889" name=""/>
                  <p:cNvSpPr/>
                  <p:nvPr/>
                </p:nvSpPr>
                <p:spPr>
                  <a:xfrm>
                    <a:off x="592308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90" name=""/>
              <p:cNvGrpSpPr/>
              <p:nvPr/>
            </p:nvGrpSpPr>
            <p:grpSpPr>
              <a:xfrm>
                <a:off x="2082960" y="1766880"/>
                <a:ext cx="785880" cy="304560"/>
                <a:chOff x="2082960" y="1766880"/>
                <a:chExt cx="785880" cy="304560"/>
              </a:xfrm>
            </p:grpSpPr>
            <p:sp>
              <p:nvSpPr>
                <p:cNvPr id="891"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92" name=""/>
                <p:cNvGrpSpPr/>
                <p:nvPr/>
              </p:nvGrpSpPr>
              <p:grpSpPr>
                <a:xfrm>
                  <a:off x="2082960" y="1766880"/>
                  <a:ext cx="785880" cy="304560"/>
                  <a:chOff x="2082960" y="1766880"/>
                  <a:chExt cx="785880" cy="304560"/>
                </a:xfrm>
              </p:grpSpPr>
              <p:sp>
                <p:nvSpPr>
                  <p:cNvPr id="893"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894" name=""/>
                  <p:cNvSpPr/>
                  <p:nvPr/>
                </p:nvSpPr>
                <p:spPr>
                  <a:xfrm>
                    <a:off x="2082960" y="176688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95" name=""/>
              <p:cNvGrpSpPr/>
              <p:nvPr/>
            </p:nvGrpSpPr>
            <p:grpSpPr>
              <a:xfrm>
                <a:off x="2868840" y="1766880"/>
                <a:ext cx="1079280" cy="304560"/>
                <a:chOff x="2868840" y="1766880"/>
                <a:chExt cx="1079280" cy="304560"/>
              </a:xfrm>
            </p:grpSpPr>
            <p:sp>
              <p:nvSpPr>
                <p:cNvPr id="896"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97" name=""/>
                <p:cNvGrpSpPr/>
                <p:nvPr/>
              </p:nvGrpSpPr>
              <p:grpSpPr>
                <a:xfrm>
                  <a:off x="2868840" y="1766880"/>
                  <a:ext cx="1079280" cy="304560"/>
                  <a:chOff x="2868840" y="1766880"/>
                  <a:chExt cx="1079280" cy="304560"/>
                </a:xfrm>
              </p:grpSpPr>
              <p:sp>
                <p:nvSpPr>
                  <p:cNvPr id="898"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899" name=""/>
                  <p:cNvSpPr/>
                  <p:nvPr/>
                </p:nvSpPr>
                <p:spPr>
                  <a:xfrm>
                    <a:off x="2868840" y="176688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00" name=""/>
              <p:cNvGrpSpPr/>
              <p:nvPr/>
            </p:nvGrpSpPr>
            <p:grpSpPr>
              <a:xfrm>
                <a:off x="3948120" y="1766880"/>
                <a:ext cx="835200" cy="304560"/>
                <a:chOff x="3948120" y="1766880"/>
                <a:chExt cx="835200" cy="304560"/>
              </a:xfrm>
            </p:grpSpPr>
            <p:sp>
              <p:nvSpPr>
                <p:cNvPr id="901"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02" name=""/>
                <p:cNvGrpSpPr/>
                <p:nvPr/>
              </p:nvGrpSpPr>
              <p:grpSpPr>
                <a:xfrm>
                  <a:off x="3948120" y="1766880"/>
                  <a:ext cx="835200" cy="304560"/>
                  <a:chOff x="3948120" y="1766880"/>
                  <a:chExt cx="835200" cy="304560"/>
                </a:xfrm>
              </p:grpSpPr>
              <p:sp>
                <p:nvSpPr>
                  <p:cNvPr id="903"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49.18</a:t>
                    </a:r>
                    <a:endParaRPr b="0" lang="en-US" sz="1200" strike="noStrike" u="none">
                      <a:solidFill>
                        <a:srgbClr val="000000"/>
                      </a:solidFill>
                      <a:effectLst/>
                      <a:uFillTx/>
                      <a:latin typeface="Times New Roman"/>
                    </a:endParaRPr>
                  </a:p>
                </p:txBody>
              </p:sp>
              <p:sp>
                <p:nvSpPr>
                  <p:cNvPr id="904" name=""/>
                  <p:cNvSpPr/>
                  <p:nvPr/>
                </p:nvSpPr>
                <p:spPr>
                  <a:xfrm>
                    <a:off x="3948120" y="176688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05" name=""/>
              <p:cNvGrpSpPr/>
              <p:nvPr/>
            </p:nvGrpSpPr>
            <p:grpSpPr>
              <a:xfrm>
                <a:off x="4783320" y="1766880"/>
                <a:ext cx="1139760" cy="304560"/>
                <a:chOff x="4783320" y="1766880"/>
                <a:chExt cx="1139760" cy="304560"/>
              </a:xfrm>
            </p:grpSpPr>
            <p:sp>
              <p:nvSpPr>
                <p:cNvPr id="906"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07" name=""/>
                <p:cNvGrpSpPr/>
                <p:nvPr/>
              </p:nvGrpSpPr>
              <p:grpSpPr>
                <a:xfrm>
                  <a:off x="4783320" y="1766880"/>
                  <a:ext cx="1139760" cy="304560"/>
                  <a:chOff x="4783320" y="1766880"/>
                  <a:chExt cx="1139760" cy="304560"/>
                </a:xfrm>
              </p:grpSpPr>
              <p:sp>
                <p:nvSpPr>
                  <p:cNvPr id="908"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909" name=""/>
                  <p:cNvSpPr/>
                  <p:nvPr/>
                </p:nvSpPr>
                <p:spPr>
                  <a:xfrm>
                    <a:off x="478332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10" name=""/>
              <p:cNvGrpSpPr/>
              <p:nvPr/>
            </p:nvGrpSpPr>
            <p:grpSpPr>
              <a:xfrm>
                <a:off x="5923080" y="1766880"/>
                <a:ext cx="1139760" cy="304560"/>
                <a:chOff x="5923080" y="1766880"/>
                <a:chExt cx="1139760" cy="304560"/>
              </a:xfrm>
            </p:grpSpPr>
            <p:sp>
              <p:nvSpPr>
                <p:cNvPr id="911"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12" name=""/>
                <p:cNvGrpSpPr/>
                <p:nvPr/>
              </p:nvGrpSpPr>
              <p:grpSpPr>
                <a:xfrm>
                  <a:off x="5923080" y="1766880"/>
                  <a:ext cx="1139760" cy="304560"/>
                  <a:chOff x="5923080" y="1766880"/>
                  <a:chExt cx="1139760" cy="304560"/>
                </a:xfrm>
              </p:grpSpPr>
              <p:sp>
                <p:nvSpPr>
                  <p:cNvPr id="913"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49.18</a:t>
                    </a:r>
                    <a:endParaRPr b="0" lang="en-US" sz="1200" strike="noStrike" u="none">
                      <a:solidFill>
                        <a:srgbClr val="000000"/>
                      </a:solidFill>
                      <a:effectLst/>
                      <a:uFillTx/>
                      <a:latin typeface="Times New Roman"/>
                    </a:endParaRPr>
                  </a:p>
                </p:txBody>
              </p:sp>
              <p:sp>
                <p:nvSpPr>
                  <p:cNvPr id="914" name=""/>
                  <p:cNvSpPr/>
                  <p:nvPr/>
                </p:nvSpPr>
                <p:spPr>
                  <a:xfrm>
                    <a:off x="592308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15" name=""/>
              <p:cNvGrpSpPr/>
              <p:nvPr/>
            </p:nvGrpSpPr>
            <p:grpSpPr>
              <a:xfrm>
                <a:off x="2082960" y="2071440"/>
                <a:ext cx="785880" cy="304920"/>
                <a:chOff x="2082960" y="2071440"/>
                <a:chExt cx="785880" cy="304920"/>
              </a:xfrm>
            </p:grpSpPr>
            <p:sp>
              <p:nvSpPr>
                <p:cNvPr id="916"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17" name=""/>
                <p:cNvGrpSpPr/>
                <p:nvPr/>
              </p:nvGrpSpPr>
              <p:grpSpPr>
                <a:xfrm>
                  <a:off x="2082960" y="2071440"/>
                  <a:ext cx="785880" cy="304920"/>
                  <a:chOff x="2082960" y="2071440"/>
                  <a:chExt cx="785880" cy="304920"/>
                </a:xfrm>
              </p:grpSpPr>
              <p:sp>
                <p:nvSpPr>
                  <p:cNvPr id="918"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919" name=""/>
                  <p:cNvSpPr/>
                  <p:nvPr/>
                </p:nvSpPr>
                <p:spPr>
                  <a:xfrm>
                    <a:off x="2082960" y="207144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20" name=""/>
              <p:cNvGrpSpPr/>
              <p:nvPr/>
            </p:nvGrpSpPr>
            <p:grpSpPr>
              <a:xfrm>
                <a:off x="2868840" y="2071440"/>
                <a:ext cx="1079280" cy="304920"/>
                <a:chOff x="2868840" y="2071440"/>
                <a:chExt cx="1079280" cy="304920"/>
              </a:xfrm>
            </p:grpSpPr>
            <p:sp>
              <p:nvSpPr>
                <p:cNvPr id="921"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22" name=""/>
                <p:cNvGrpSpPr/>
                <p:nvPr/>
              </p:nvGrpSpPr>
              <p:grpSpPr>
                <a:xfrm>
                  <a:off x="2868840" y="2071440"/>
                  <a:ext cx="1079280" cy="304920"/>
                  <a:chOff x="2868840" y="2071440"/>
                  <a:chExt cx="1079280" cy="304920"/>
                </a:xfrm>
              </p:grpSpPr>
              <p:sp>
                <p:nvSpPr>
                  <p:cNvPr id="923"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31</a:t>
                    </a:r>
                    <a:endParaRPr b="0" lang="en-US" sz="1200" strike="noStrike" u="none">
                      <a:solidFill>
                        <a:srgbClr val="000000"/>
                      </a:solidFill>
                      <a:effectLst/>
                      <a:uFillTx/>
                      <a:latin typeface="Times New Roman"/>
                    </a:endParaRPr>
                  </a:p>
                </p:txBody>
              </p:sp>
              <p:sp>
                <p:nvSpPr>
                  <p:cNvPr id="924" name=""/>
                  <p:cNvSpPr/>
                  <p:nvPr/>
                </p:nvSpPr>
                <p:spPr>
                  <a:xfrm>
                    <a:off x="2868840" y="207144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25" name=""/>
              <p:cNvGrpSpPr/>
              <p:nvPr/>
            </p:nvGrpSpPr>
            <p:grpSpPr>
              <a:xfrm>
                <a:off x="3948120" y="2071440"/>
                <a:ext cx="835200" cy="304920"/>
                <a:chOff x="3948120" y="2071440"/>
                <a:chExt cx="835200" cy="304920"/>
              </a:xfrm>
            </p:grpSpPr>
            <p:sp>
              <p:nvSpPr>
                <p:cNvPr id="926"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27" name=""/>
                <p:cNvGrpSpPr/>
                <p:nvPr/>
              </p:nvGrpSpPr>
              <p:grpSpPr>
                <a:xfrm>
                  <a:off x="3948120" y="2071440"/>
                  <a:ext cx="835200" cy="304920"/>
                  <a:chOff x="3948120" y="2071440"/>
                  <a:chExt cx="835200" cy="304920"/>
                </a:xfrm>
              </p:grpSpPr>
              <p:sp>
                <p:nvSpPr>
                  <p:cNvPr id="928"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50.82</a:t>
                    </a:r>
                    <a:endParaRPr b="0" lang="en-US" sz="1200" strike="noStrike" u="none">
                      <a:solidFill>
                        <a:srgbClr val="000000"/>
                      </a:solidFill>
                      <a:effectLst/>
                      <a:uFillTx/>
                      <a:latin typeface="Times New Roman"/>
                    </a:endParaRPr>
                  </a:p>
                </p:txBody>
              </p:sp>
              <p:sp>
                <p:nvSpPr>
                  <p:cNvPr id="929" name=""/>
                  <p:cNvSpPr/>
                  <p:nvPr/>
                </p:nvSpPr>
                <p:spPr>
                  <a:xfrm>
                    <a:off x="3948120" y="207144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30" name=""/>
              <p:cNvGrpSpPr/>
              <p:nvPr/>
            </p:nvGrpSpPr>
            <p:grpSpPr>
              <a:xfrm>
                <a:off x="4783320" y="2071440"/>
                <a:ext cx="1139760" cy="304920"/>
                <a:chOff x="4783320" y="2071440"/>
                <a:chExt cx="1139760" cy="304920"/>
              </a:xfrm>
            </p:grpSpPr>
            <p:sp>
              <p:nvSpPr>
                <p:cNvPr id="931"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32" name=""/>
                <p:cNvGrpSpPr/>
                <p:nvPr/>
              </p:nvGrpSpPr>
              <p:grpSpPr>
                <a:xfrm>
                  <a:off x="4783320" y="2071440"/>
                  <a:ext cx="1139760" cy="304920"/>
                  <a:chOff x="4783320" y="2071440"/>
                  <a:chExt cx="1139760" cy="304920"/>
                </a:xfrm>
              </p:grpSpPr>
              <p:sp>
                <p:nvSpPr>
                  <p:cNvPr id="933"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p:txBody>
              </p:sp>
              <p:sp>
                <p:nvSpPr>
                  <p:cNvPr id="934" name=""/>
                  <p:cNvSpPr/>
                  <p:nvPr/>
                </p:nvSpPr>
                <p:spPr>
                  <a:xfrm>
                    <a:off x="478332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35" name=""/>
              <p:cNvGrpSpPr/>
              <p:nvPr/>
            </p:nvGrpSpPr>
            <p:grpSpPr>
              <a:xfrm>
                <a:off x="5923080" y="2071440"/>
                <a:ext cx="1139760" cy="304920"/>
                <a:chOff x="5923080" y="2071440"/>
                <a:chExt cx="1139760" cy="304920"/>
              </a:xfrm>
            </p:grpSpPr>
            <p:sp>
              <p:nvSpPr>
                <p:cNvPr id="936"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37" name=""/>
                <p:cNvGrpSpPr/>
                <p:nvPr/>
              </p:nvGrpSpPr>
              <p:grpSpPr>
                <a:xfrm>
                  <a:off x="5923080" y="2071440"/>
                  <a:ext cx="1139760" cy="304920"/>
                  <a:chOff x="5923080" y="2071440"/>
                  <a:chExt cx="1139760" cy="304920"/>
                </a:xfrm>
              </p:grpSpPr>
              <p:sp>
                <p:nvSpPr>
                  <p:cNvPr id="938"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939" name=""/>
                  <p:cNvSpPr/>
                  <p:nvPr/>
                </p:nvSpPr>
                <p:spPr>
                  <a:xfrm>
                    <a:off x="592308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940" name=""/>
            <p:cNvSpPr/>
            <p:nvPr/>
          </p:nvSpPr>
          <p:spPr>
            <a:xfrm>
              <a:off x="2082960" y="124920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941"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942" name=""/>
          <p:cNvGrpSpPr/>
          <p:nvPr/>
        </p:nvGrpSpPr>
        <p:grpSpPr>
          <a:xfrm>
            <a:off x="2077920" y="3776760"/>
            <a:ext cx="4989600" cy="761760"/>
            <a:chOff x="2077920" y="3776760"/>
            <a:chExt cx="4989600" cy="761760"/>
          </a:xfrm>
        </p:grpSpPr>
        <p:grpSp>
          <p:nvGrpSpPr>
            <p:cNvPr id="943" name=""/>
            <p:cNvGrpSpPr/>
            <p:nvPr/>
          </p:nvGrpSpPr>
          <p:grpSpPr>
            <a:xfrm>
              <a:off x="2077920" y="3776760"/>
              <a:ext cx="4989600" cy="761400"/>
              <a:chOff x="2077920" y="3776760"/>
              <a:chExt cx="4989600" cy="761400"/>
            </a:xfrm>
          </p:grpSpPr>
          <p:grpSp>
            <p:nvGrpSpPr>
              <p:cNvPr id="944" name=""/>
              <p:cNvGrpSpPr/>
              <p:nvPr/>
            </p:nvGrpSpPr>
            <p:grpSpPr>
              <a:xfrm>
                <a:off x="2077920" y="3776760"/>
                <a:ext cx="874800" cy="304560"/>
                <a:chOff x="2077920" y="3776760"/>
                <a:chExt cx="874800" cy="304560"/>
              </a:xfrm>
            </p:grpSpPr>
            <p:sp>
              <p:nvSpPr>
                <p:cNvPr id="945"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46" name=""/>
                <p:cNvGrpSpPr/>
                <p:nvPr/>
              </p:nvGrpSpPr>
              <p:grpSpPr>
                <a:xfrm>
                  <a:off x="2077920" y="3776760"/>
                  <a:ext cx="874800" cy="304560"/>
                  <a:chOff x="2077920" y="3776760"/>
                  <a:chExt cx="874800" cy="304560"/>
                </a:xfrm>
              </p:grpSpPr>
              <p:sp>
                <p:nvSpPr>
                  <p:cNvPr id="947"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948"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49" name=""/>
              <p:cNvGrpSpPr/>
              <p:nvPr/>
            </p:nvGrpSpPr>
            <p:grpSpPr>
              <a:xfrm>
                <a:off x="2952720" y="3776760"/>
                <a:ext cx="436320" cy="304560"/>
                <a:chOff x="2952720" y="3776760"/>
                <a:chExt cx="436320" cy="304560"/>
              </a:xfrm>
            </p:grpSpPr>
            <p:sp>
              <p:nvSpPr>
                <p:cNvPr id="950"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51" name=""/>
                <p:cNvGrpSpPr/>
                <p:nvPr/>
              </p:nvGrpSpPr>
              <p:grpSpPr>
                <a:xfrm>
                  <a:off x="2952720" y="3776760"/>
                  <a:ext cx="436320" cy="304560"/>
                  <a:chOff x="2952720" y="3776760"/>
                  <a:chExt cx="436320" cy="304560"/>
                </a:xfrm>
              </p:grpSpPr>
              <p:sp>
                <p:nvSpPr>
                  <p:cNvPr id="952"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953"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54" name=""/>
              <p:cNvGrpSpPr/>
              <p:nvPr/>
            </p:nvGrpSpPr>
            <p:grpSpPr>
              <a:xfrm>
                <a:off x="3389040" y="3776760"/>
                <a:ext cx="866880" cy="304560"/>
                <a:chOff x="3389040" y="3776760"/>
                <a:chExt cx="866880" cy="304560"/>
              </a:xfrm>
            </p:grpSpPr>
            <p:sp>
              <p:nvSpPr>
                <p:cNvPr id="955"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56" name=""/>
                <p:cNvGrpSpPr/>
                <p:nvPr/>
              </p:nvGrpSpPr>
              <p:grpSpPr>
                <a:xfrm>
                  <a:off x="3389040" y="3776760"/>
                  <a:ext cx="866880" cy="304560"/>
                  <a:chOff x="3389040" y="3776760"/>
                  <a:chExt cx="866880" cy="304560"/>
                </a:xfrm>
              </p:grpSpPr>
              <p:sp>
                <p:nvSpPr>
                  <p:cNvPr id="957"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958"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59" name=""/>
              <p:cNvGrpSpPr/>
              <p:nvPr/>
            </p:nvGrpSpPr>
            <p:grpSpPr>
              <a:xfrm>
                <a:off x="4255920" y="3776760"/>
                <a:ext cx="844560" cy="304560"/>
                <a:chOff x="4255920" y="3776760"/>
                <a:chExt cx="844560" cy="304560"/>
              </a:xfrm>
            </p:grpSpPr>
            <p:sp>
              <p:nvSpPr>
                <p:cNvPr id="960"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61" name=""/>
                <p:cNvGrpSpPr/>
                <p:nvPr/>
              </p:nvGrpSpPr>
              <p:grpSpPr>
                <a:xfrm>
                  <a:off x="4255920" y="3776760"/>
                  <a:ext cx="844560" cy="304560"/>
                  <a:chOff x="4255920" y="3776760"/>
                  <a:chExt cx="844560" cy="304560"/>
                </a:xfrm>
              </p:grpSpPr>
              <p:sp>
                <p:nvSpPr>
                  <p:cNvPr id="962"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963"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64" name=""/>
              <p:cNvGrpSpPr/>
              <p:nvPr/>
            </p:nvGrpSpPr>
            <p:grpSpPr>
              <a:xfrm>
                <a:off x="5100480" y="3776760"/>
                <a:ext cx="963720" cy="304560"/>
                <a:chOff x="5100480" y="3776760"/>
                <a:chExt cx="963720" cy="304560"/>
              </a:xfrm>
            </p:grpSpPr>
            <p:sp>
              <p:nvSpPr>
                <p:cNvPr id="965"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66" name=""/>
                <p:cNvGrpSpPr/>
                <p:nvPr/>
              </p:nvGrpSpPr>
              <p:grpSpPr>
                <a:xfrm>
                  <a:off x="5100480" y="3776760"/>
                  <a:ext cx="963720" cy="304560"/>
                  <a:chOff x="5100480" y="3776760"/>
                  <a:chExt cx="963720" cy="304560"/>
                </a:xfrm>
              </p:grpSpPr>
              <p:sp>
                <p:nvSpPr>
                  <p:cNvPr id="967"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968"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69" name=""/>
              <p:cNvGrpSpPr/>
              <p:nvPr/>
            </p:nvGrpSpPr>
            <p:grpSpPr>
              <a:xfrm>
                <a:off x="6064200" y="3776760"/>
                <a:ext cx="1003320" cy="304560"/>
                <a:chOff x="6064200" y="3776760"/>
                <a:chExt cx="1003320" cy="304560"/>
              </a:xfrm>
            </p:grpSpPr>
            <p:sp>
              <p:nvSpPr>
                <p:cNvPr id="970"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71" name=""/>
                <p:cNvGrpSpPr/>
                <p:nvPr/>
              </p:nvGrpSpPr>
              <p:grpSpPr>
                <a:xfrm>
                  <a:off x="6064200" y="3776760"/>
                  <a:ext cx="1003320" cy="304560"/>
                  <a:chOff x="6064200" y="3776760"/>
                  <a:chExt cx="1003320" cy="304560"/>
                </a:xfrm>
              </p:grpSpPr>
              <p:sp>
                <p:nvSpPr>
                  <p:cNvPr id="972"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973"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74" name=""/>
              <p:cNvGrpSpPr/>
              <p:nvPr/>
            </p:nvGrpSpPr>
            <p:grpSpPr>
              <a:xfrm>
                <a:off x="2077920" y="4081320"/>
                <a:ext cx="874800" cy="456840"/>
                <a:chOff x="2077920" y="4081320"/>
                <a:chExt cx="874800" cy="456840"/>
              </a:xfrm>
            </p:grpSpPr>
            <p:sp>
              <p:nvSpPr>
                <p:cNvPr id="975"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76" name=""/>
                <p:cNvGrpSpPr/>
                <p:nvPr/>
              </p:nvGrpSpPr>
              <p:grpSpPr>
                <a:xfrm>
                  <a:off x="2077920" y="4081320"/>
                  <a:ext cx="874800" cy="456840"/>
                  <a:chOff x="2077920" y="4081320"/>
                  <a:chExt cx="874800" cy="456840"/>
                </a:xfrm>
              </p:grpSpPr>
              <p:sp>
                <p:nvSpPr>
                  <p:cNvPr id="977"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978"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79" name=""/>
              <p:cNvGrpSpPr/>
              <p:nvPr/>
            </p:nvGrpSpPr>
            <p:grpSpPr>
              <a:xfrm>
                <a:off x="2952720" y="4081320"/>
                <a:ext cx="436320" cy="456840"/>
                <a:chOff x="2952720" y="4081320"/>
                <a:chExt cx="436320" cy="456840"/>
              </a:xfrm>
            </p:grpSpPr>
            <p:sp>
              <p:nvSpPr>
                <p:cNvPr id="980"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81" name=""/>
                <p:cNvGrpSpPr/>
                <p:nvPr/>
              </p:nvGrpSpPr>
              <p:grpSpPr>
                <a:xfrm>
                  <a:off x="2952720" y="4081320"/>
                  <a:ext cx="436320" cy="456840"/>
                  <a:chOff x="2952720" y="4081320"/>
                  <a:chExt cx="436320" cy="456840"/>
                </a:xfrm>
              </p:grpSpPr>
              <p:sp>
                <p:nvSpPr>
                  <p:cNvPr id="982"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61</a:t>
                    </a:r>
                    <a:br>
                      <a:rPr sz="1200"/>
                    </a:b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p:txBody>
              </p:sp>
              <p:sp>
                <p:nvSpPr>
                  <p:cNvPr id="983"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84" name=""/>
              <p:cNvGrpSpPr/>
              <p:nvPr/>
            </p:nvGrpSpPr>
            <p:grpSpPr>
              <a:xfrm>
                <a:off x="3389040" y="4081320"/>
                <a:ext cx="866880" cy="456840"/>
                <a:chOff x="3389040" y="4081320"/>
                <a:chExt cx="866880" cy="456840"/>
              </a:xfrm>
            </p:grpSpPr>
            <p:sp>
              <p:nvSpPr>
                <p:cNvPr id="985"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86" name=""/>
                <p:cNvGrpSpPr/>
                <p:nvPr/>
              </p:nvGrpSpPr>
              <p:grpSpPr>
                <a:xfrm>
                  <a:off x="3389040" y="4081320"/>
                  <a:ext cx="866880" cy="456840"/>
                  <a:chOff x="3389040" y="4081320"/>
                  <a:chExt cx="866880" cy="456840"/>
                </a:xfrm>
              </p:grpSpPr>
              <p:sp>
                <p:nvSpPr>
                  <p:cNvPr id="987"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$0.0476</a:t>
                    </a:r>
                    <a:br>
                      <a:rPr sz="1200"/>
                    </a:br>
                    <a:r>
                      <a:rPr b="0" lang="en-US" sz="1200" strike="noStrike" u="none">
                        <a:solidFill>
                          <a:srgbClr val="000000"/>
                        </a:solidFill>
                        <a:effectLst/>
                        <a:uFillTx/>
                        <a:latin typeface="Arial"/>
                      </a:rPr>
                      <a:t>$0.0649</a:t>
                    </a:r>
                    <a:endParaRPr b="0" lang="en-US" sz="1200" strike="noStrike" u="none">
                      <a:solidFill>
                        <a:srgbClr val="000000"/>
                      </a:solidFill>
                      <a:effectLst/>
                      <a:uFillTx/>
                      <a:latin typeface="Times New Roman"/>
                    </a:endParaRPr>
                  </a:p>
                </p:txBody>
              </p:sp>
              <p:sp>
                <p:nvSpPr>
                  <p:cNvPr id="988"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89" name=""/>
              <p:cNvGrpSpPr/>
              <p:nvPr/>
            </p:nvGrpSpPr>
            <p:grpSpPr>
              <a:xfrm>
                <a:off x="4255920" y="4081320"/>
                <a:ext cx="844560" cy="456840"/>
                <a:chOff x="4255920" y="4081320"/>
                <a:chExt cx="844560" cy="456840"/>
              </a:xfrm>
            </p:grpSpPr>
            <p:sp>
              <p:nvSpPr>
                <p:cNvPr id="990"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91" name=""/>
                <p:cNvGrpSpPr/>
                <p:nvPr/>
              </p:nvGrpSpPr>
              <p:grpSpPr>
                <a:xfrm>
                  <a:off x="4255920" y="4081320"/>
                  <a:ext cx="844560" cy="456840"/>
                  <a:chOff x="4255920" y="4081320"/>
                  <a:chExt cx="844560" cy="456840"/>
                </a:xfrm>
              </p:grpSpPr>
              <p:sp>
                <p:nvSpPr>
                  <p:cNvPr id="992"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$0.0139</a:t>
                    </a:r>
                    <a:br>
                      <a:rPr sz="1200"/>
                    </a:br>
                    <a:r>
                      <a:rPr b="0" lang="en-US" sz="1200" strike="noStrike" u="none">
                        <a:solidFill>
                          <a:srgbClr val="000000"/>
                        </a:solidFill>
                        <a:effectLst/>
                        <a:uFillTx/>
                        <a:latin typeface="Arial"/>
                      </a:rPr>
                      <a:t>$0.1212</a:t>
                    </a:r>
                    <a:endParaRPr b="0" lang="en-US" sz="1200" strike="noStrike" u="none">
                      <a:solidFill>
                        <a:srgbClr val="000000"/>
                      </a:solidFill>
                      <a:effectLst/>
                      <a:uFillTx/>
                      <a:latin typeface="Times New Roman"/>
                    </a:endParaRPr>
                  </a:p>
                </p:txBody>
              </p:sp>
              <p:sp>
                <p:nvSpPr>
                  <p:cNvPr id="993"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94" name=""/>
              <p:cNvGrpSpPr/>
              <p:nvPr/>
            </p:nvGrpSpPr>
            <p:grpSpPr>
              <a:xfrm>
                <a:off x="5100480" y="4081320"/>
                <a:ext cx="963720" cy="456840"/>
                <a:chOff x="5100480" y="4081320"/>
                <a:chExt cx="963720" cy="456840"/>
              </a:xfrm>
            </p:grpSpPr>
            <p:sp>
              <p:nvSpPr>
                <p:cNvPr id="995"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96" name=""/>
                <p:cNvGrpSpPr/>
                <p:nvPr/>
              </p:nvGrpSpPr>
              <p:grpSpPr>
                <a:xfrm>
                  <a:off x="5100480" y="4081320"/>
                  <a:ext cx="963720" cy="456840"/>
                  <a:chOff x="5100480" y="4081320"/>
                  <a:chExt cx="963720" cy="456840"/>
                </a:xfrm>
              </p:grpSpPr>
              <p:sp>
                <p:nvSpPr>
                  <p:cNvPr id="997"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$0.0260</a:t>
                    </a:r>
                    <a:br>
                      <a:rPr sz="1200"/>
                    </a:br>
                    <a:r>
                      <a:rPr b="0" lang="en-US" sz="1200" strike="noStrike" u="none">
                        <a:solidFill>
                          <a:srgbClr val="000000"/>
                        </a:solidFill>
                        <a:effectLst/>
                        <a:uFillTx/>
                        <a:latin typeface="Arial"/>
                      </a:rPr>
                      <a:t>-$0.1914</a:t>
                    </a:r>
                    <a:endParaRPr b="0" lang="en-US" sz="1200" strike="noStrike" u="none">
                      <a:solidFill>
                        <a:srgbClr val="000000"/>
                      </a:solidFill>
                      <a:effectLst/>
                      <a:uFillTx/>
                      <a:latin typeface="Times New Roman"/>
                    </a:endParaRPr>
                  </a:p>
                </p:txBody>
              </p:sp>
              <p:sp>
                <p:nvSpPr>
                  <p:cNvPr id="998"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99" name=""/>
              <p:cNvGrpSpPr/>
              <p:nvPr/>
            </p:nvGrpSpPr>
            <p:grpSpPr>
              <a:xfrm>
                <a:off x="6064200" y="4081320"/>
                <a:ext cx="1003320" cy="456840"/>
                <a:chOff x="6064200" y="4081320"/>
                <a:chExt cx="1003320" cy="456840"/>
              </a:xfrm>
            </p:grpSpPr>
            <p:sp>
              <p:nvSpPr>
                <p:cNvPr id="1000"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01" name=""/>
                <p:cNvGrpSpPr/>
                <p:nvPr/>
              </p:nvGrpSpPr>
              <p:grpSpPr>
                <a:xfrm>
                  <a:off x="6064200" y="4081320"/>
                  <a:ext cx="1003320" cy="456840"/>
                  <a:chOff x="6064200" y="4081320"/>
                  <a:chExt cx="1003320" cy="456840"/>
                </a:xfrm>
              </p:grpSpPr>
              <p:sp>
                <p:nvSpPr>
                  <p:cNvPr id="1002"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$0.0932</a:t>
                    </a:r>
                    <a:br>
                      <a:rPr sz="1200"/>
                    </a:br>
                    <a:r>
                      <a:rPr b="0" lang="en-US" sz="1200" strike="noStrike" u="none">
                        <a:solidFill>
                          <a:srgbClr val="000000"/>
                        </a:solidFill>
                        <a:effectLst/>
                        <a:uFillTx/>
                        <a:latin typeface="Arial"/>
                      </a:rPr>
                      <a:t>$0.4763</a:t>
                    </a:r>
                    <a:endParaRPr b="0" lang="en-US" sz="1200" strike="noStrike" u="none">
                      <a:solidFill>
                        <a:srgbClr val="000000"/>
                      </a:solidFill>
                      <a:effectLst/>
                      <a:uFillTx/>
                      <a:latin typeface="Times New Roman"/>
                    </a:endParaRPr>
                  </a:p>
                </p:txBody>
              </p:sp>
              <p:sp>
                <p:nvSpPr>
                  <p:cNvPr id="1003"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004"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
          <p:cNvSpPr/>
          <p:nvPr/>
        </p:nvSpPr>
        <p:spPr>
          <a:xfrm>
            <a:off x="898560" y="533520"/>
            <a:ext cx="7331040" cy="60681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Background:</a:t>
            </a:r>
            <a:endParaRPr b="0" lang="en-US" sz="3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Analysis started with contracts in place as of November, 1996.  All capacity release contracts were eliminated.  A total of 427 contracts were evaluated over a 61 month period.</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After the initial analysis was presented, it was determined that several issues should be resolved.  The first was to evaluate all contracts on a price per MMbtu basis.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Revenue data was captured from the invoicing system by contract by month.  The Fixed Rate was determined by dividing Total Revenue by Primary Contract Volume. The Net I to I Rate was collected for each contract comparing net actual index between primary delivery and receipt points for each month, less calculated fuel.</a:t>
            </a:r>
            <a:endParaRPr b="0" lang="en-US" sz="2400" strike="noStrike" u="none">
              <a:solidFill>
                <a:srgbClr val="000000"/>
              </a:solidFill>
              <a:effectLst/>
              <a:uFillTx/>
              <a:latin typeface="Times New Roman"/>
            </a:endParaRPr>
          </a:p>
        </p:txBody>
      </p:sp>
      <p:sp>
        <p:nvSpPr>
          <p:cNvPr id="10" name=""/>
          <p:cNvSpPr/>
          <p:nvPr/>
        </p:nvSpPr>
        <p:spPr>
          <a:xfrm>
            <a:off x="8612280" y="6213600"/>
            <a:ext cx="333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005" name="I2BbyMoFixed" descr=""/>
          <p:cNvPicPr/>
          <p:nvPr/>
        </p:nvPicPr>
        <p:blipFill>
          <a:blip r:embed="rId1"/>
          <a:stretch/>
        </p:blipFill>
        <p:spPr>
          <a:xfrm>
            <a:off x="762120" y="571680"/>
            <a:ext cx="7619760" cy="5715000"/>
          </a:xfrm>
          <a:prstGeom prst="rect">
            <a:avLst/>
          </a:prstGeom>
          <a:noFill/>
          <a:ln w="0">
            <a:noFill/>
          </a:ln>
        </p:spPr>
      </p:pic>
      <p:sp>
        <p:nvSpPr>
          <p:cNvPr id="1006"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20</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007" name="I2BbyMoI2I" descr=""/>
          <p:cNvPicPr/>
          <p:nvPr/>
        </p:nvPicPr>
        <p:blipFill>
          <a:blip r:embed="rId1"/>
          <a:stretch/>
        </p:blipFill>
        <p:spPr>
          <a:xfrm>
            <a:off x="762120" y="571680"/>
            <a:ext cx="7619760" cy="5715000"/>
          </a:xfrm>
          <a:prstGeom prst="rect">
            <a:avLst/>
          </a:prstGeom>
          <a:noFill/>
          <a:ln w="0">
            <a:noFill/>
          </a:ln>
        </p:spPr>
      </p:pic>
      <p:sp>
        <p:nvSpPr>
          <p:cNvPr id="1008"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21</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09"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010"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011" name=""/>
          <p:cNvGrpSpPr/>
          <p:nvPr/>
        </p:nvGrpSpPr>
        <p:grpSpPr>
          <a:xfrm>
            <a:off x="2209680" y="946080"/>
            <a:ext cx="4648320" cy="426600"/>
            <a:chOff x="2209680" y="946080"/>
            <a:chExt cx="4648320" cy="426600"/>
          </a:xfrm>
        </p:grpSpPr>
        <p:sp>
          <p:nvSpPr>
            <p:cNvPr id="1012"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3"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1014" name=""/>
          <p:cNvSpPr/>
          <p:nvPr/>
        </p:nvSpPr>
        <p:spPr>
          <a:xfrm>
            <a:off x="910440" y="533520"/>
            <a:ext cx="648972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Analysis of San Juan East by Month</a:t>
            </a:r>
            <a:endParaRPr b="0" lang="en-US" sz="3200" strike="noStrike" u="none">
              <a:solidFill>
                <a:srgbClr val="000000"/>
              </a:solidFill>
              <a:effectLst/>
              <a:uFillTx/>
              <a:latin typeface="Times New Roman"/>
            </a:endParaRPr>
          </a:p>
        </p:txBody>
      </p:sp>
      <p:sp>
        <p:nvSpPr>
          <p:cNvPr id="1015" name=""/>
          <p:cNvSpPr/>
          <p:nvPr/>
        </p:nvSpPr>
        <p:spPr>
          <a:xfrm>
            <a:off x="898560" y="2394000"/>
            <a:ext cx="7254720" cy="825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61 months, 35 or 57% had Fixed Rate Revenue higher than Net I to I Revenue would have generated.</a:t>
            </a:r>
            <a:endParaRPr b="0" lang="en-US" sz="2400" strike="noStrike" u="none">
              <a:solidFill>
                <a:srgbClr val="000000"/>
              </a:solidFill>
              <a:effectLst/>
              <a:uFillTx/>
              <a:latin typeface="Times New Roman"/>
            </a:endParaRPr>
          </a:p>
        </p:txBody>
      </p:sp>
      <p:sp>
        <p:nvSpPr>
          <p:cNvPr id="1016"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017"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018"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019" name=""/>
          <p:cNvGrpSpPr/>
          <p:nvPr/>
        </p:nvGrpSpPr>
        <p:grpSpPr>
          <a:xfrm>
            <a:off x="0" y="3533760"/>
            <a:ext cx="9144000" cy="304920"/>
            <a:chOff x="0" y="3533760"/>
            <a:chExt cx="9144000" cy="304920"/>
          </a:xfrm>
        </p:grpSpPr>
        <p:sp>
          <p:nvSpPr>
            <p:cNvPr id="1020"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1"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1022" name=""/>
          <p:cNvSpPr/>
          <p:nvPr/>
        </p:nvSpPr>
        <p:spPr>
          <a:xfrm>
            <a:off x="898560" y="4541760"/>
            <a:ext cx="725472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averages for Fixed Rate and Net I to I Rate were similar.  The Net I to I Rate was much more volatile as is noticeable in the standard deviation, minimum and maximum.</a:t>
            </a:r>
            <a:endParaRPr b="0" lang="en-US" sz="2400" strike="noStrike" u="none">
              <a:solidFill>
                <a:srgbClr val="000000"/>
              </a:solidFill>
              <a:effectLst/>
              <a:uFillTx/>
              <a:latin typeface="Times New Roman"/>
            </a:endParaRPr>
          </a:p>
        </p:txBody>
      </p:sp>
      <p:sp>
        <p:nvSpPr>
          <p:cNvPr id="1023" name=""/>
          <p:cNvSpPr/>
          <p:nvPr/>
        </p:nvSpPr>
        <p:spPr>
          <a:xfrm>
            <a:off x="1440" y="1671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024"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025"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22</a:t>
            </a:r>
            <a:endParaRPr b="0" lang="en-US" sz="2400" strike="noStrike" u="none">
              <a:solidFill>
                <a:srgbClr val="000000"/>
              </a:solidFill>
              <a:effectLst/>
              <a:uFillTx/>
              <a:latin typeface="Times New Roman"/>
            </a:endParaRPr>
          </a:p>
        </p:txBody>
      </p:sp>
      <p:grpSp>
        <p:nvGrpSpPr>
          <p:cNvPr id="1026" name=""/>
          <p:cNvGrpSpPr/>
          <p:nvPr/>
        </p:nvGrpSpPr>
        <p:grpSpPr>
          <a:xfrm>
            <a:off x="2082960" y="1249200"/>
            <a:ext cx="4979880" cy="1127160"/>
            <a:chOff x="2082960" y="1249200"/>
            <a:chExt cx="4979880" cy="1127160"/>
          </a:xfrm>
        </p:grpSpPr>
        <p:grpSp>
          <p:nvGrpSpPr>
            <p:cNvPr id="1027" name=""/>
            <p:cNvGrpSpPr/>
            <p:nvPr/>
          </p:nvGrpSpPr>
          <p:grpSpPr>
            <a:xfrm>
              <a:off x="2082960" y="1249200"/>
              <a:ext cx="4979880" cy="1127160"/>
              <a:chOff x="2082960" y="1249200"/>
              <a:chExt cx="4979880" cy="1127160"/>
            </a:xfrm>
          </p:grpSpPr>
          <p:grpSp>
            <p:nvGrpSpPr>
              <p:cNvPr id="1028" name=""/>
              <p:cNvGrpSpPr/>
              <p:nvPr/>
            </p:nvGrpSpPr>
            <p:grpSpPr>
              <a:xfrm>
                <a:off x="2082960" y="1249200"/>
                <a:ext cx="785880" cy="517680"/>
                <a:chOff x="2082960" y="1249200"/>
                <a:chExt cx="785880" cy="517680"/>
              </a:xfrm>
            </p:grpSpPr>
            <p:sp>
              <p:nvSpPr>
                <p:cNvPr id="1029"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30" name=""/>
                <p:cNvGrpSpPr/>
                <p:nvPr/>
              </p:nvGrpSpPr>
              <p:grpSpPr>
                <a:xfrm>
                  <a:off x="2082960" y="1249200"/>
                  <a:ext cx="785880" cy="517680"/>
                  <a:chOff x="2082960" y="1249200"/>
                  <a:chExt cx="785880" cy="517680"/>
                </a:xfrm>
              </p:grpSpPr>
              <p:sp>
                <p:nvSpPr>
                  <p:cNvPr id="1031"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032" name=""/>
                  <p:cNvSpPr/>
                  <p:nvPr/>
                </p:nvSpPr>
                <p:spPr>
                  <a:xfrm>
                    <a:off x="2082960" y="124920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33" name=""/>
              <p:cNvGrpSpPr/>
              <p:nvPr/>
            </p:nvGrpSpPr>
            <p:grpSpPr>
              <a:xfrm>
                <a:off x="2868840" y="1249200"/>
                <a:ext cx="1079280" cy="517680"/>
                <a:chOff x="2868840" y="1249200"/>
                <a:chExt cx="1079280" cy="517680"/>
              </a:xfrm>
            </p:grpSpPr>
            <p:sp>
              <p:nvSpPr>
                <p:cNvPr id="1034"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35" name=""/>
                <p:cNvGrpSpPr/>
                <p:nvPr/>
              </p:nvGrpSpPr>
              <p:grpSpPr>
                <a:xfrm>
                  <a:off x="2868840" y="1249200"/>
                  <a:ext cx="1079280" cy="517680"/>
                  <a:chOff x="2868840" y="1249200"/>
                  <a:chExt cx="1079280" cy="517680"/>
                </a:xfrm>
              </p:grpSpPr>
              <p:sp>
                <p:nvSpPr>
                  <p:cNvPr id="1036"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1037" name=""/>
                  <p:cNvSpPr/>
                  <p:nvPr/>
                </p:nvSpPr>
                <p:spPr>
                  <a:xfrm>
                    <a:off x="2868840" y="124920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38" name=""/>
              <p:cNvGrpSpPr/>
              <p:nvPr/>
            </p:nvGrpSpPr>
            <p:grpSpPr>
              <a:xfrm>
                <a:off x="3948120" y="1249200"/>
                <a:ext cx="835200" cy="517680"/>
                <a:chOff x="3948120" y="1249200"/>
                <a:chExt cx="835200" cy="517680"/>
              </a:xfrm>
            </p:grpSpPr>
            <p:sp>
              <p:nvSpPr>
                <p:cNvPr id="1039"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40" name=""/>
                <p:cNvGrpSpPr/>
                <p:nvPr/>
              </p:nvGrpSpPr>
              <p:grpSpPr>
                <a:xfrm>
                  <a:off x="3948120" y="1249200"/>
                  <a:ext cx="835200" cy="517680"/>
                  <a:chOff x="3948120" y="1249200"/>
                  <a:chExt cx="835200" cy="517680"/>
                </a:xfrm>
              </p:grpSpPr>
              <p:sp>
                <p:nvSpPr>
                  <p:cNvPr id="1041"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1042" name=""/>
                  <p:cNvSpPr/>
                  <p:nvPr/>
                </p:nvSpPr>
                <p:spPr>
                  <a:xfrm>
                    <a:off x="3948120" y="124920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43" name=""/>
              <p:cNvGrpSpPr/>
              <p:nvPr/>
            </p:nvGrpSpPr>
            <p:grpSpPr>
              <a:xfrm>
                <a:off x="4783320" y="1249200"/>
                <a:ext cx="1139760" cy="517680"/>
                <a:chOff x="4783320" y="1249200"/>
                <a:chExt cx="1139760" cy="517680"/>
              </a:xfrm>
            </p:grpSpPr>
            <p:sp>
              <p:nvSpPr>
                <p:cNvPr id="1044"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45" name=""/>
                <p:cNvGrpSpPr/>
                <p:nvPr/>
              </p:nvGrpSpPr>
              <p:grpSpPr>
                <a:xfrm>
                  <a:off x="4783320" y="1249200"/>
                  <a:ext cx="1139760" cy="517680"/>
                  <a:chOff x="4783320" y="1249200"/>
                  <a:chExt cx="1139760" cy="517680"/>
                </a:xfrm>
              </p:grpSpPr>
              <p:sp>
                <p:nvSpPr>
                  <p:cNvPr id="1046"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1047" name=""/>
                  <p:cNvSpPr/>
                  <p:nvPr/>
                </p:nvSpPr>
                <p:spPr>
                  <a:xfrm>
                    <a:off x="478332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48" name=""/>
              <p:cNvGrpSpPr/>
              <p:nvPr/>
            </p:nvGrpSpPr>
            <p:grpSpPr>
              <a:xfrm>
                <a:off x="5923080" y="1249200"/>
                <a:ext cx="1139760" cy="517680"/>
                <a:chOff x="5923080" y="1249200"/>
                <a:chExt cx="1139760" cy="517680"/>
              </a:xfrm>
            </p:grpSpPr>
            <p:sp>
              <p:nvSpPr>
                <p:cNvPr id="1049"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50" name=""/>
                <p:cNvGrpSpPr/>
                <p:nvPr/>
              </p:nvGrpSpPr>
              <p:grpSpPr>
                <a:xfrm>
                  <a:off x="5923080" y="1249200"/>
                  <a:ext cx="1139760" cy="517680"/>
                  <a:chOff x="5923080" y="1249200"/>
                  <a:chExt cx="1139760" cy="517680"/>
                </a:xfrm>
              </p:grpSpPr>
              <p:sp>
                <p:nvSpPr>
                  <p:cNvPr id="1051"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1052" name=""/>
                  <p:cNvSpPr/>
                  <p:nvPr/>
                </p:nvSpPr>
                <p:spPr>
                  <a:xfrm>
                    <a:off x="592308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53" name=""/>
              <p:cNvGrpSpPr/>
              <p:nvPr/>
            </p:nvGrpSpPr>
            <p:grpSpPr>
              <a:xfrm>
                <a:off x="2082960" y="1766880"/>
                <a:ext cx="785880" cy="304560"/>
                <a:chOff x="2082960" y="1766880"/>
                <a:chExt cx="785880" cy="304560"/>
              </a:xfrm>
            </p:grpSpPr>
            <p:sp>
              <p:nvSpPr>
                <p:cNvPr id="1054"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55" name=""/>
                <p:cNvGrpSpPr/>
                <p:nvPr/>
              </p:nvGrpSpPr>
              <p:grpSpPr>
                <a:xfrm>
                  <a:off x="2082960" y="1766880"/>
                  <a:ext cx="785880" cy="304560"/>
                  <a:chOff x="2082960" y="1766880"/>
                  <a:chExt cx="785880" cy="304560"/>
                </a:xfrm>
              </p:grpSpPr>
              <p:sp>
                <p:nvSpPr>
                  <p:cNvPr id="1056"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1057" name=""/>
                  <p:cNvSpPr/>
                  <p:nvPr/>
                </p:nvSpPr>
                <p:spPr>
                  <a:xfrm>
                    <a:off x="2082960" y="176688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58" name=""/>
              <p:cNvGrpSpPr/>
              <p:nvPr/>
            </p:nvGrpSpPr>
            <p:grpSpPr>
              <a:xfrm>
                <a:off x="2868840" y="1766880"/>
                <a:ext cx="1079280" cy="304560"/>
                <a:chOff x="2868840" y="1766880"/>
                <a:chExt cx="1079280" cy="304560"/>
              </a:xfrm>
            </p:grpSpPr>
            <p:sp>
              <p:nvSpPr>
                <p:cNvPr id="1059"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60" name=""/>
                <p:cNvGrpSpPr/>
                <p:nvPr/>
              </p:nvGrpSpPr>
              <p:grpSpPr>
                <a:xfrm>
                  <a:off x="2868840" y="1766880"/>
                  <a:ext cx="1079280" cy="304560"/>
                  <a:chOff x="2868840" y="1766880"/>
                  <a:chExt cx="1079280" cy="304560"/>
                </a:xfrm>
              </p:grpSpPr>
              <p:sp>
                <p:nvSpPr>
                  <p:cNvPr id="1061"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35</a:t>
                    </a:r>
                    <a:endParaRPr b="0" lang="en-US" sz="1200" strike="noStrike" u="none">
                      <a:solidFill>
                        <a:srgbClr val="000000"/>
                      </a:solidFill>
                      <a:effectLst/>
                      <a:uFillTx/>
                      <a:latin typeface="Times New Roman"/>
                    </a:endParaRPr>
                  </a:p>
                </p:txBody>
              </p:sp>
              <p:sp>
                <p:nvSpPr>
                  <p:cNvPr id="1062" name=""/>
                  <p:cNvSpPr/>
                  <p:nvPr/>
                </p:nvSpPr>
                <p:spPr>
                  <a:xfrm>
                    <a:off x="2868840" y="176688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63" name=""/>
              <p:cNvGrpSpPr/>
              <p:nvPr/>
            </p:nvGrpSpPr>
            <p:grpSpPr>
              <a:xfrm>
                <a:off x="3948120" y="1766880"/>
                <a:ext cx="835200" cy="304560"/>
                <a:chOff x="3948120" y="1766880"/>
                <a:chExt cx="835200" cy="304560"/>
              </a:xfrm>
            </p:grpSpPr>
            <p:sp>
              <p:nvSpPr>
                <p:cNvPr id="1064"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65" name=""/>
                <p:cNvGrpSpPr/>
                <p:nvPr/>
              </p:nvGrpSpPr>
              <p:grpSpPr>
                <a:xfrm>
                  <a:off x="3948120" y="1766880"/>
                  <a:ext cx="835200" cy="304560"/>
                  <a:chOff x="3948120" y="1766880"/>
                  <a:chExt cx="835200" cy="304560"/>
                </a:xfrm>
              </p:grpSpPr>
              <p:sp>
                <p:nvSpPr>
                  <p:cNvPr id="1066"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57.38</a:t>
                    </a:r>
                    <a:endParaRPr b="0" lang="en-US" sz="1200" strike="noStrike" u="none">
                      <a:solidFill>
                        <a:srgbClr val="000000"/>
                      </a:solidFill>
                      <a:effectLst/>
                      <a:uFillTx/>
                      <a:latin typeface="Times New Roman"/>
                    </a:endParaRPr>
                  </a:p>
                </p:txBody>
              </p:sp>
              <p:sp>
                <p:nvSpPr>
                  <p:cNvPr id="1067" name=""/>
                  <p:cNvSpPr/>
                  <p:nvPr/>
                </p:nvSpPr>
                <p:spPr>
                  <a:xfrm>
                    <a:off x="3948120" y="176688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68" name=""/>
              <p:cNvGrpSpPr/>
              <p:nvPr/>
            </p:nvGrpSpPr>
            <p:grpSpPr>
              <a:xfrm>
                <a:off x="4783320" y="1766880"/>
                <a:ext cx="1139760" cy="304560"/>
                <a:chOff x="4783320" y="1766880"/>
                <a:chExt cx="1139760" cy="304560"/>
              </a:xfrm>
            </p:grpSpPr>
            <p:sp>
              <p:nvSpPr>
                <p:cNvPr id="1069"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70" name=""/>
                <p:cNvGrpSpPr/>
                <p:nvPr/>
              </p:nvGrpSpPr>
              <p:grpSpPr>
                <a:xfrm>
                  <a:off x="4783320" y="1766880"/>
                  <a:ext cx="1139760" cy="304560"/>
                  <a:chOff x="4783320" y="1766880"/>
                  <a:chExt cx="1139760" cy="304560"/>
                </a:xfrm>
              </p:grpSpPr>
              <p:sp>
                <p:nvSpPr>
                  <p:cNvPr id="1071"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35</a:t>
                    </a:r>
                    <a:endParaRPr b="0" lang="en-US" sz="1200" strike="noStrike" u="none">
                      <a:solidFill>
                        <a:srgbClr val="000000"/>
                      </a:solidFill>
                      <a:effectLst/>
                      <a:uFillTx/>
                      <a:latin typeface="Times New Roman"/>
                    </a:endParaRPr>
                  </a:p>
                </p:txBody>
              </p:sp>
              <p:sp>
                <p:nvSpPr>
                  <p:cNvPr id="1072" name=""/>
                  <p:cNvSpPr/>
                  <p:nvPr/>
                </p:nvSpPr>
                <p:spPr>
                  <a:xfrm>
                    <a:off x="478332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73" name=""/>
              <p:cNvGrpSpPr/>
              <p:nvPr/>
            </p:nvGrpSpPr>
            <p:grpSpPr>
              <a:xfrm>
                <a:off x="5923080" y="1766880"/>
                <a:ext cx="1139760" cy="304560"/>
                <a:chOff x="5923080" y="1766880"/>
                <a:chExt cx="1139760" cy="304560"/>
              </a:xfrm>
            </p:grpSpPr>
            <p:sp>
              <p:nvSpPr>
                <p:cNvPr id="1074"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75" name=""/>
                <p:cNvGrpSpPr/>
                <p:nvPr/>
              </p:nvGrpSpPr>
              <p:grpSpPr>
                <a:xfrm>
                  <a:off x="5923080" y="1766880"/>
                  <a:ext cx="1139760" cy="304560"/>
                  <a:chOff x="5923080" y="1766880"/>
                  <a:chExt cx="1139760" cy="304560"/>
                </a:xfrm>
              </p:grpSpPr>
              <p:sp>
                <p:nvSpPr>
                  <p:cNvPr id="1076"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57.38</a:t>
                    </a:r>
                    <a:endParaRPr b="0" lang="en-US" sz="1200" strike="noStrike" u="none">
                      <a:solidFill>
                        <a:srgbClr val="000000"/>
                      </a:solidFill>
                      <a:effectLst/>
                      <a:uFillTx/>
                      <a:latin typeface="Times New Roman"/>
                    </a:endParaRPr>
                  </a:p>
                </p:txBody>
              </p:sp>
              <p:sp>
                <p:nvSpPr>
                  <p:cNvPr id="1077" name=""/>
                  <p:cNvSpPr/>
                  <p:nvPr/>
                </p:nvSpPr>
                <p:spPr>
                  <a:xfrm>
                    <a:off x="592308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78" name=""/>
              <p:cNvGrpSpPr/>
              <p:nvPr/>
            </p:nvGrpSpPr>
            <p:grpSpPr>
              <a:xfrm>
                <a:off x="2082960" y="2071440"/>
                <a:ext cx="785880" cy="304920"/>
                <a:chOff x="2082960" y="2071440"/>
                <a:chExt cx="785880" cy="304920"/>
              </a:xfrm>
            </p:grpSpPr>
            <p:sp>
              <p:nvSpPr>
                <p:cNvPr id="1079"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80" name=""/>
                <p:cNvGrpSpPr/>
                <p:nvPr/>
              </p:nvGrpSpPr>
              <p:grpSpPr>
                <a:xfrm>
                  <a:off x="2082960" y="2071440"/>
                  <a:ext cx="785880" cy="304920"/>
                  <a:chOff x="2082960" y="2071440"/>
                  <a:chExt cx="785880" cy="304920"/>
                </a:xfrm>
              </p:grpSpPr>
              <p:sp>
                <p:nvSpPr>
                  <p:cNvPr id="1081"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1082" name=""/>
                  <p:cNvSpPr/>
                  <p:nvPr/>
                </p:nvSpPr>
                <p:spPr>
                  <a:xfrm>
                    <a:off x="2082960" y="207144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83" name=""/>
              <p:cNvGrpSpPr/>
              <p:nvPr/>
            </p:nvGrpSpPr>
            <p:grpSpPr>
              <a:xfrm>
                <a:off x="2868840" y="2071440"/>
                <a:ext cx="1079280" cy="304920"/>
                <a:chOff x="2868840" y="2071440"/>
                <a:chExt cx="1079280" cy="304920"/>
              </a:xfrm>
            </p:grpSpPr>
            <p:sp>
              <p:nvSpPr>
                <p:cNvPr id="1084"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85" name=""/>
                <p:cNvGrpSpPr/>
                <p:nvPr/>
              </p:nvGrpSpPr>
              <p:grpSpPr>
                <a:xfrm>
                  <a:off x="2868840" y="2071440"/>
                  <a:ext cx="1079280" cy="304920"/>
                  <a:chOff x="2868840" y="2071440"/>
                  <a:chExt cx="1079280" cy="304920"/>
                </a:xfrm>
              </p:grpSpPr>
              <p:sp>
                <p:nvSpPr>
                  <p:cNvPr id="1086"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a:t>
                    </a:r>
                    <a:endParaRPr b="0" lang="en-US" sz="1200" strike="noStrike" u="none">
                      <a:solidFill>
                        <a:srgbClr val="000000"/>
                      </a:solidFill>
                      <a:effectLst/>
                      <a:uFillTx/>
                      <a:latin typeface="Times New Roman"/>
                    </a:endParaRPr>
                  </a:p>
                </p:txBody>
              </p:sp>
              <p:sp>
                <p:nvSpPr>
                  <p:cNvPr id="1087" name=""/>
                  <p:cNvSpPr/>
                  <p:nvPr/>
                </p:nvSpPr>
                <p:spPr>
                  <a:xfrm>
                    <a:off x="2868840" y="207144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88" name=""/>
              <p:cNvGrpSpPr/>
              <p:nvPr/>
            </p:nvGrpSpPr>
            <p:grpSpPr>
              <a:xfrm>
                <a:off x="3948120" y="2071440"/>
                <a:ext cx="835200" cy="304920"/>
                <a:chOff x="3948120" y="2071440"/>
                <a:chExt cx="835200" cy="304920"/>
              </a:xfrm>
            </p:grpSpPr>
            <p:sp>
              <p:nvSpPr>
                <p:cNvPr id="1089"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90" name=""/>
                <p:cNvGrpSpPr/>
                <p:nvPr/>
              </p:nvGrpSpPr>
              <p:grpSpPr>
                <a:xfrm>
                  <a:off x="3948120" y="2071440"/>
                  <a:ext cx="835200" cy="304920"/>
                  <a:chOff x="3948120" y="2071440"/>
                  <a:chExt cx="835200" cy="304920"/>
                </a:xfrm>
              </p:grpSpPr>
              <p:sp>
                <p:nvSpPr>
                  <p:cNvPr id="1091"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42.62</a:t>
                    </a:r>
                    <a:endParaRPr b="0" lang="en-US" sz="1200" strike="noStrike" u="none">
                      <a:solidFill>
                        <a:srgbClr val="000000"/>
                      </a:solidFill>
                      <a:effectLst/>
                      <a:uFillTx/>
                      <a:latin typeface="Times New Roman"/>
                    </a:endParaRPr>
                  </a:p>
                </p:txBody>
              </p:sp>
              <p:sp>
                <p:nvSpPr>
                  <p:cNvPr id="1092" name=""/>
                  <p:cNvSpPr/>
                  <p:nvPr/>
                </p:nvSpPr>
                <p:spPr>
                  <a:xfrm>
                    <a:off x="3948120" y="207144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93" name=""/>
              <p:cNvGrpSpPr/>
              <p:nvPr/>
            </p:nvGrpSpPr>
            <p:grpSpPr>
              <a:xfrm>
                <a:off x="4783320" y="2071440"/>
                <a:ext cx="1139760" cy="304920"/>
                <a:chOff x="4783320" y="2071440"/>
                <a:chExt cx="1139760" cy="304920"/>
              </a:xfrm>
            </p:grpSpPr>
            <p:sp>
              <p:nvSpPr>
                <p:cNvPr id="1094"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95" name=""/>
                <p:cNvGrpSpPr/>
                <p:nvPr/>
              </p:nvGrpSpPr>
              <p:grpSpPr>
                <a:xfrm>
                  <a:off x="4783320" y="2071440"/>
                  <a:ext cx="1139760" cy="304920"/>
                  <a:chOff x="4783320" y="2071440"/>
                  <a:chExt cx="1139760" cy="304920"/>
                </a:xfrm>
              </p:grpSpPr>
              <p:sp>
                <p:nvSpPr>
                  <p:cNvPr id="1096"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p:txBody>
              </p:sp>
              <p:sp>
                <p:nvSpPr>
                  <p:cNvPr id="1097" name=""/>
                  <p:cNvSpPr/>
                  <p:nvPr/>
                </p:nvSpPr>
                <p:spPr>
                  <a:xfrm>
                    <a:off x="478332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98" name=""/>
              <p:cNvGrpSpPr/>
              <p:nvPr/>
            </p:nvGrpSpPr>
            <p:grpSpPr>
              <a:xfrm>
                <a:off x="5923080" y="2071440"/>
                <a:ext cx="1139760" cy="304920"/>
                <a:chOff x="5923080" y="2071440"/>
                <a:chExt cx="1139760" cy="304920"/>
              </a:xfrm>
            </p:grpSpPr>
            <p:sp>
              <p:nvSpPr>
                <p:cNvPr id="1099"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00" name=""/>
                <p:cNvGrpSpPr/>
                <p:nvPr/>
              </p:nvGrpSpPr>
              <p:grpSpPr>
                <a:xfrm>
                  <a:off x="5923080" y="2071440"/>
                  <a:ext cx="1139760" cy="304920"/>
                  <a:chOff x="5923080" y="2071440"/>
                  <a:chExt cx="1139760" cy="304920"/>
                </a:xfrm>
              </p:grpSpPr>
              <p:sp>
                <p:nvSpPr>
                  <p:cNvPr id="1101"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1102" name=""/>
                  <p:cNvSpPr/>
                  <p:nvPr/>
                </p:nvSpPr>
                <p:spPr>
                  <a:xfrm>
                    <a:off x="592308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103" name=""/>
            <p:cNvSpPr/>
            <p:nvPr/>
          </p:nvSpPr>
          <p:spPr>
            <a:xfrm>
              <a:off x="2082960" y="124920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04"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105" name=""/>
          <p:cNvGrpSpPr/>
          <p:nvPr/>
        </p:nvGrpSpPr>
        <p:grpSpPr>
          <a:xfrm>
            <a:off x="2077920" y="3776760"/>
            <a:ext cx="4989600" cy="761760"/>
            <a:chOff x="2077920" y="3776760"/>
            <a:chExt cx="4989600" cy="761760"/>
          </a:xfrm>
        </p:grpSpPr>
        <p:grpSp>
          <p:nvGrpSpPr>
            <p:cNvPr id="1106" name=""/>
            <p:cNvGrpSpPr/>
            <p:nvPr/>
          </p:nvGrpSpPr>
          <p:grpSpPr>
            <a:xfrm>
              <a:off x="2077920" y="3776760"/>
              <a:ext cx="4989600" cy="761400"/>
              <a:chOff x="2077920" y="3776760"/>
              <a:chExt cx="4989600" cy="761400"/>
            </a:xfrm>
          </p:grpSpPr>
          <p:grpSp>
            <p:nvGrpSpPr>
              <p:cNvPr id="1107" name=""/>
              <p:cNvGrpSpPr/>
              <p:nvPr/>
            </p:nvGrpSpPr>
            <p:grpSpPr>
              <a:xfrm>
                <a:off x="2077920" y="3776760"/>
                <a:ext cx="874800" cy="304560"/>
                <a:chOff x="2077920" y="3776760"/>
                <a:chExt cx="874800" cy="304560"/>
              </a:xfrm>
            </p:grpSpPr>
            <p:sp>
              <p:nvSpPr>
                <p:cNvPr id="1108"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09" name=""/>
                <p:cNvGrpSpPr/>
                <p:nvPr/>
              </p:nvGrpSpPr>
              <p:grpSpPr>
                <a:xfrm>
                  <a:off x="2077920" y="3776760"/>
                  <a:ext cx="874800" cy="304560"/>
                  <a:chOff x="2077920" y="3776760"/>
                  <a:chExt cx="874800" cy="304560"/>
                </a:xfrm>
              </p:grpSpPr>
              <p:sp>
                <p:nvSpPr>
                  <p:cNvPr id="1110"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111"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12" name=""/>
              <p:cNvGrpSpPr/>
              <p:nvPr/>
            </p:nvGrpSpPr>
            <p:grpSpPr>
              <a:xfrm>
                <a:off x="2952720" y="3776760"/>
                <a:ext cx="436320" cy="304560"/>
                <a:chOff x="2952720" y="3776760"/>
                <a:chExt cx="436320" cy="304560"/>
              </a:xfrm>
            </p:grpSpPr>
            <p:sp>
              <p:nvSpPr>
                <p:cNvPr id="1113"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14" name=""/>
                <p:cNvGrpSpPr/>
                <p:nvPr/>
              </p:nvGrpSpPr>
              <p:grpSpPr>
                <a:xfrm>
                  <a:off x="2952720" y="3776760"/>
                  <a:ext cx="436320" cy="304560"/>
                  <a:chOff x="2952720" y="3776760"/>
                  <a:chExt cx="436320" cy="304560"/>
                </a:xfrm>
              </p:grpSpPr>
              <p:sp>
                <p:nvSpPr>
                  <p:cNvPr id="1115"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116"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17" name=""/>
              <p:cNvGrpSpPr/>
              <p:nvPr/>
            </p:nvGrpSpPr>
            <p:grpSpPr>
              <a:xfrm>
                <a:off x="3389040" y="3776760"/>
                <a:ext cx="866880" cy="304560"/>
                <a:chOff x="3389040" y="3776760"/>
                <a:chExt cx="866880" cy="304560"/>
              </a:xfrm>
            </p:grpSpPr>
            <p:sp>
              <p:nvSpPr>
                <p:cNvPr id="1118"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19" name=""/>
                <p:cNvGrpSpPr/>
                <p:nvPr/>
              </p:nvGrpSpPr>
              <p:grpSpPr>
                <a:xfrm>
                  <a:off x="3389040" y="3776760"/>
                  <a:ext cx="866880" cy="304560"/>
                  <a:chOff x="3389040" y="3776760"/>
                  <a:chExt cx="866880" cy="304560"/>
                </a:xfrm>
              </p:grpSpPr>
              <p:sp>
                <p:nvSpPr>
                  <p:cNvPr id="1120"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121"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22" name=""/>
              <p:cNvGrpSpPr/>
              <p:nvPr/>
            </p:nvGrpSpPr>
            <p:grpSpPr>
              <a:xfrm>
                <a:off x="4255920" y="3776760"/>
                <a:ext cx="844560" cy="304560"/>
                <a:chOff x="4255920" y="3776760"/>
                <a:chExt cx="844560" cy="304560"/>
              </a:xfrm>
            </p:grpSpPr>
            <p:sp>
              <p:nvSpPr>
                <p:cNvPr id="1123"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24" name=""/>
                <p:cNvGrpSpPr/>
                <p:nvPr/>
              </p:nvGrpSpPr>
              <p:grpSpPr>
                <a:xfrm>
                  <a:off x="4255920" y="3776760"/>
                  <a:ext cx="844560" cy="304560"/>
                  <a:chOff x="4255920" y="3776760"/>
                  <a:chExt cx="844560" cy="304560"/>
                </a:xfrm>
              </p:grpSpPr>
              <p:sp>
                <p:nvSpPr>
                  <p:cNvPr id="1125"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126"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27" name=""/>
              <p:cNvGrpSpPr/>
              <p:nvPr/>
            </p:nvGrpSpPr>
            <p:grpSpPr>
              <a:xfrm>
                <a:off x="5100480" y="3776760"/>
                <a:ext cx="963720" cy="304560"/>
                <a:chOff x="5100480" y="3776760"/>
                <a:chExt cx="963720" cy="304560"/>
              </a:xfrm>
            </p:grpSpPr>
            <p:sp>
              <p:nvSpPr>
                <p:cNvPr id="1128"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29" name=""/>
                <p:cNvGrpSpPr/>
                <p:nvPr/>
              </p:nvGrpSpPr>
              <p:grpSpPr>
                <a:xfrm>
                  <a:off x="5100480" y="3776760"/>
                  <a:ext cx="963720" cy="304560"/>
                  <a:chOff x="5100480" y="3776760"/>
                  <a:chExt cx="963720" cy="304560"/>
                </a:xfrm>
              </p:grpSpPr>
              <p:sp>
                <p:nvSpPr>
                  <p:cNvPr id="1130"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131"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32" name=""/>
              <p:cNvGrpSpPr/>
              <p:nvPr/>
            </p:nvGrpSpPr>
            <p:grpSpPr>
              <a:xfrm>
                <a:off x="6064200" y="3776760"/>
                <a:ext cx="1003320" cy="304560"/>
                <a:chOff x="6064200" y="3776760"/>
                <a:chExt cx="1003320" cy="304560"/>
              </a:xfrm>
            </p:grpSpPr>
            <p:sp>
              <p:nvSpPr>
                <p:cNvPr id="1133"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34" name=""/>
                <p:cNvGrpSpPr/>
                <p:nvPr/>
              </p:nvGrpSpPr>
              <p:grpSpPr>
                <a:xfrm>
                  <a:off x="6064200" y="3776760"/>
                  <a:ext cx="1003320" cy="304560"/>
                  <a:chOff x="6064200" y="3776760"/>
                  <a:chExt cx="1003320" cy="304560"/>
                </a:xfrm>
              </p:grpSpPr>
              <p:sp>
                <p:nvSpPr>
                  <p:cNvPr id="1135"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136"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37" name=""/>
              <p:cNvGrpSpPr/>
              <p:nvPr/>
            </p:nvGrpSpPr>
            <p:grpSpPr>
              <a:xfrm>
                <a:off x="2077920" y="4081320"/>
                <a:ext cx="874800" cy="456840"/>
                <a:chOff x="2077920" y="4081320"/>
                <a:chExt cx="874800" cy="456840"/>
              </a:xfrm>
            </p:grpSpPr>
            <p:sp>
              <p:nvSpPr>
                <p:cNvPr id="1138"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39" name=""/>
                <p:cNvGrpSpPr/>
                <p:nvPr/>
              </p:nvGrpSpPr>
              <p:grpSpPr>
                <a:xfrm>
                  <a:off x="2077920" y="4081320"/>
                  <a:ext cx="874800" cy="456840"/>
                  <a:chOff x="2077920" y="4081320"/>
                  <a:chExt cx="874800" cy="456840"/>
                </a:xfrm>
              </p:grpSpPr>
              <p:sp>
                <p:nvSpPr>
                  <p:cNvPr id="1140"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141"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42" name=""/>
              <p:cNvGrpSpPr/>
              <p:nvPr/>
            </p:nvGrpSpPr>
            <p:grpSpPr>
              <a:xfrm>
                <a:off x="2952720" y="4081320"/>
                <a:ext cx="436320" cy="456840"/>
                <a:chOff x="2952720" y="4081320"/>
                <a:chExt cx="436320" cy="456840"/>
              </a:xfrm>
            </p:grpSpPr>
            <p:sp>
              <p:nvSpPr>
                <p:cNvPr id="1143"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44" name=""/>
                <p:cNvGrpSpPr/>
                <p:nvPr/>
              </p:nvGrpSpPr>
              <p:grpSpPr>
                <a:xfrm>
                  <a:off x="2952720" y="4081320"/>
                  <a:ext cx="436320" cy="456840"/>
                  <a:chOff x="2952720" y="4081320"/>
                  <a:chExt cx="436320" cy="456840"/>
                </a:xfrm>
              </p:grpSpPr>
              <p:sp>
                <p:nvSpPr>
                  <p:cNvPr id="1145"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61</a:t>
                    </a:r>
                    <a:br>
                      <a:rPr sz="1200"/>
                    </a:br>
                    <a:r>
                      <a:rPr b="0" lang="en-US" sz="1200" strike="noStrike" u="none">
                        <a:solidFill>
                          <a:srgbClr val="000000"/>
                        </a:solidFill>
                        <a:effectLst/>
                        <a:uFillTx/>
                        <a:latin typeface="Arial"/>
                      </a:rPr>
                      <a:t>61</a:t>
                    </a:r>
                    <a:endParaRPr b="0" lang="en-US" sz="1200" strike="noStrike" u="none">
                      <a:solidFill>
                        <a:srgbClr val="000000"/>
                      </a:solidFill>
                      <a:effectLst/>
                      <a:uFillTx/>
                      <a:latin typeface="Times New Roman"/>
                    </a:endParaRPr>
                  </a:p>
                </p:txBody>
              </p:sp>
              <p:sp>
                <p:nvSpPr>
                  <p:cNvPr id="1146"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47" name=""/>
              <p:cNvGrpSpPr/>
              <p:nvPr/>
            </p:nvGrpSpPr>
            <p:grpSpPr>
              <a:xfrm>
                <a:off x="3389040" y="4081320"/>
                <a:ext cx="866880" cy="456840"/>
                <a:chOff x="3389040" y="4081320"/>
                <a:chExt cx="866880" cy="456840"/>
              </a:xfrm>
            </p:grpSpPr>
            <p:sp>
              <p:nvSpPr>
                <p:cNvPr id="1148"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49" name=""/>
                <p:cNvGrpSpPr/>
                <p:nvPr/>
              </p:nvGrpSpPr>
              <p:grpSpPr>
                <a:xfrm>
                  <a:off x="3389040" y="4081320"/>
                  <a:ext cx="866880" cy="456840"/>
                  <a:chOff x="3389040" y="4081320"/>
                  <a:chExt cx="866880" cy="456840"/>
                </a:xfrm>
              </p:grpSpPr>
              <p:sp>
                <p:nvSpPr>
                  <p:cNvPr id="1150"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$0.1455</a:t>
                    </a:r>
                    <a:br>
                      <a:rPr sz="1200"/>
                    </a:br>
                    <a:r>
                      <a:rPr b="0" lang="en-US" sz="1200" strike="noStrike" u="none">
                        <a:solidFill>
                          <a:srgbClr val="000000"/>
                        </a:solidFill>
                        <a:effectLst/>
                        <a:uFillTx/>
                        <a:latin typeface="Arial"/>
                      </a:rPr>
                      <a:t>$0.1568</a:t>
                    </a:r>
                    <a:endParaRPr b="0" lang="en-US" sz="1200" strike="noStrike" u="none">
                      <a:solidFill>
                        <a:srgbClr val="000000"/>
                      </a:solidFill>
                      <a:effectLst/>
                      <a:uFillTx/>
                      <a:latin typeface="Times New Roman"/>
                    </a:endParaRPr>
                  </a:p>
                </p:txBody>
              </p:sp>
              <p:sp>
                <p:nvSpPr>
                  <p:cNvPr id="1151"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52" name=""/>
              <p:cNvGrpSpPr/>
              <p:nvPr/>
            </p:nvGrpSpPr>
            <p:grpSpPr>
              <a:xfrm>
                <a:off x="4255920" y="4081320"/>
                <a:ext cx="844560" cy="456840"/>
                <a:chOff x="4255920" y="4081320"/>
                <a:chExt cx="844560" cy="456840"/>
              </a:xfrm>
            </p:grpSpPr>
            <p:sp>
              <p:nvSpPr>
                <p:cNvPr id="1153"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54" name=""/>
                <p:cNvGrpSpPr/>
                <p:nvPr/>
              </p:nvGrpSpPr>
              <p:grpSpPr>
                <a:xfrm>
                  <a:off x="4255920" y="4081320"/>
                  <a:ext cx="844560" cy="456840"/>
                  <a:chOff x="4255920" y="4081320"/>
                  <a:chExt cx="844560" cy="456840"/>
                </a:xfrm>
              </p:grpSpPr>
              <p:sp>
                <p:nvSpPr>
                  <p:cNvPr id="1155"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$0.0386</a:t>
                    </a:r>
                    <a:br>
                      <a:rPr sz="1200"/>
                    </a:br>
                    <a:r>
                      <a:rPr b="0" lang="en-US" sz="1200" strike="noStrike" u="none">
                        <a:solidFill>
                          <a:srgbClr val="000000"/>
                        </a:solidFill>
                        <a:effectLst/>
                        <a:uFillTx/>
                        <a:latin typeface="Arial"/>
                      </a:rPr>
                      <a:t>$0.2788</a:t>
                    </a:r>
                    <a:endParaRPr b="0" lang="en-US" sz="1200" strike="noStrike" u="none">
                      <a:solidFill>
                        <a:srgbClr val="000000"/>
                      </a:solidFill>
                      <a:effectLst/>
                      <a:uFillTx/>
                      <a:latin typeface="Times New Roman"/>
                    </a:endParaRPr>
                  </a:p>
                </p:txBody>
              </p:sp>
              <p:sp>
                <p:nvSpPr>
                  <p:cNvPr id="1156"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57" name=""/>
              <p:cNvGrpSpPr/>
              <p:nvPr/>
            </p:nvGrpSpPr>
            <p:grpSpPr>
              <a:xfrm>
                <a:off x="5100480" y="4081320"/>
                <a:ext cx="963720" cy="456840"/>
                <a:chOff x="5100480" y="4081320"/>
                <a:chExt cx="963720" cy="456840"/>
              </a:xfrm>
            </p:grpSpPr>
            <p:sp>
              <p:nvSpPr>
                <p:cNvPr id="1158"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59" name=""/>
                <p:cNvGrpSpPr/>
                <p:nvPr/>
              </p:nvGrpSpPr>
              <p:grpSpPr>
                <a:xfrm>
                  <a:off x="5100480" y="4081320"/>
                  <a:ext cx="963720" cy="456840"/>
                  <a:chOff x="5100480" y="4081320"/>
                  <a:chExt cx="963720" cy="456840"/>
                </a:xfrm>
              </p:grpSpPr>
              <p:sp>
                <p:nvSpPr>
                  <p:cNvPr id="1160"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$0.0519</a:t>
                    </a:r>
                    <a:br>
                      <a:rPr sz="1200"/>
                    </a:br>
                    <a:r>
                      <a:rPr b="0" lang="en-US" sz="1200" strike="noStrike" u="none">
                        <a:solidFill>
                          <a:srgbClr val="000000"/>
                        </a:solidFill>
                        <a:effectLst/>
                        <a:uFillTx/>
                        <a:latin typeface="Arial"/>
                      </a:rPr>
                      <a:t>-$0.5230</a:t>
                    </a:r>
                    <a:endParaRPr b="0" lang="en-US" sz="1200" strike="noStrike" u="none">
                      <a:solidFill>
                        <a:srgbClr val="000000"/>
                      </a:solidFill>
                      <a:effectLst/>
                      <a:uFillTx/>
                      <a:latin typeface="Times New Roman"/>
                    </a:endParaRPr>
                  </a:p>
                </p:txBody>
              </p:sp>
              <p:sp>
                <p:nvSpPr>
                  <p:cNvPr id="1161"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62" name=""/>
              <p:cNvGrpSpPr/>
              <p:nvPr/>
            </p:nvGrpSpPr>
            <p:grpSpPr>
              <a:xfrm>
                <a:off x="6064200" y="4081320"/>
                <a:ext cx="1003320" cy="456840"/>
                <a:chOff x="6064200" y="4081320"/>
                <a:chExt cx="1003320" cy="456840"/>
              </a:xfrm>
            </p:grpSpPr>
            <p:sp>
              <p:nvSpPr>
                <p:cNvPr id="1163"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64" name=""/>
                <p:cNvGrpSpPr/>
                <p:nvPr/>
              </p:nvGrpSpPr>
              <p:grpSpPr>
                <a:xfrm>
                  <a:off x="6064200" y="4081320"/>
                  <a:ext cx="1003320" cy="456840"/>
                  <a:chOff x="6064200" y="4081320"/>
                  <a:chExt cx="1003320" cy="456840"/>
                </a:xfrm>
              </p:grpSpPr>
              <p:sp>
                <p:nvSpPr>
                  <p:cNvPr id="1165"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$0.2200</a:t>
                    </a:r>
                    <a:br>
                      <a:rPr sz="1200"/>
                    </a:br>
                    <a:r>
                      <a:rPr b="0" lang="en-US" sz="1200" strike="noStrike" u="none">
                        <a:solidFill>
                          <a:srgbClr val="000000"/>
                        </a:solidFill>
                        <a:effectLst/>
                        <a:uFillTx/>
                        <a:latin typeface="Arial"/>
                      </a:rPr>
                      <a:t>$1.0222</a:t>
                    </a:r>
                    <a:endParaRPr b="0" lang="en-US" sz="1200" strike="noStrike" u="none">
                      <a:solidFill>
                        <a:srgbClr val="000000"/>
                      </a:solidFill>
                      <a:effectLst/>
                      <a:uFillTx/>
                      <a:latin typeface="Times New Roman"/>
                    </a:endParaRPr>
                  </a:p>
                </p:txBody>
              </p:sp>
              <p:sp>
                <p:nvSpPr>
                  <p:cNvPr id="1166"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167"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168" name="EastbyMoFixed" descr=""/>
          <p:cNvPicPr/>
          <p:nvPr/>
        </p:nvPicPr>
        <p:blipFill>
          <a:blip r:embed="rId1"/>
          <a:stretch/>
        </p:blipFill>
        <p:spPr>
          <a:xfrm>
            <a:off x="762120" y="571680"/>
            <a:ext cx="7619760" cy="5715000"/>
          </a:xfrm>
          <a:prstGeom prst="rect">
            <a:avLst/>
          </a:prstGeom>
          <a:noFill/>
          <a:ln w="0">
            <a:noFill/>
          </a:ln>
        </p:spPr>
      </p:pic>
      <p:sp>
        <p:nvSpPr>
          <p:cNvPr id="1169"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23</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170" name="EastbyMoI2I" descr=""/>
          <p:cNvPicPr/>
          <p:nvPr/>
        </p:nvPicPr>
        <p:blipFill>
          <a:blip r:embed="rId1"/>
          <a:stretch/>
        </p:blipFill>
        <p:spPr>
          <a:xfrm>
            <a:off x="762120" y="571680"/>
            <a:ext cx="7619760" cy="5715000"/>
          </a:xfrm>
          <a:prstGeom prst="rect">
            <a:avLst/>
          </a:prstGeom>
          <a:noFill/>
          <a:ln w="0">
            <a:noFill/>
          </a:ln>
        </p:spPr>
      </p:pic>
      <p:sp>
        <p:nvSpPr>
          <p:cNvPr id="1171"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24</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2"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173"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174" name=""/>
          <p:cNvGrpSpPr/>
          <p:nvPr/>
        </p:nvGrpSpPr>
        <p:grpSpPr>
          <a:xfrm>
            <a:off x="2209680" y="946080"/>
            <a:ext cx="4648320" cy="426600"/>
            <a:chOff x="2209680" y="946080"/>
            <a:chExt cx="4648320" cy="426600"/>
          </a:xfrm>
        </p:grpSpPr>
        <p:sp>
          <p:nvSpPr>
            <p:cNvPr id="1175"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6"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1177" name=""/>
          <p:cNvSpPr/>
          <p:nvPr/>
        </p:nvSpPr>
        <p:spPr>
          <a:xfrm>
            <a:off x="911880" y="533520"/>
            <a:ext cx="654444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Analysis of West Capacity by Month</a:t>
            </a:r>
            <a:endParaRPr b="0" lang="en-US" sz="3200" strike="noStrike" u="none">
              <a:solidFill>
                <a:srgbClr val="000000"/>
              </a:solidFill>
              <a:effectLst/>
              <a:uFillTx/>
              <a:latin typeface="Times New Roman"/>
            </a:endParaRPr>
          </a:p>
        </p:txBody>
      </p:sp>
      <p:sp>
        <p:nvSpPr>
          <p:cNvPr id="1178" name=""/>
          <p:cNvSpPr/>
          <p:nvPr/>
        </p:nvSpPr>
        <p:spPr>
          <a:xfrm>
            <a:off x="898560" y="2394000"/>
            <a:ext cx="7254720" cy="8254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60 months, 24 or 40% had Fixed Rate Revenue higher than Net I to I Revenue would have generated.</a:t>
            </a:r>
            <a:endParaRPr b="0" lang="en-US" sz="2400" strike="noStrike" u="none">
              <a:solidFill>
                <a:srgbClr val="000000"/>
              </a:solidFill>
              <a:effectLst/>
              <a:uFillTx/>
              <a:latin typeface="Times New Roman"/>
            </a:endParaRPr>
          </a:p>
        </p:txBody>
      </p:sp>
      <p:sp>
        <p:nvSpPr>
          <p:cNvPr id="1179"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180"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181"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182" name=""/>
          <p:cNvGrpSpPr/>
          <p:nvPr/>
        </p:nvGrpSpPr>
        <p:grpSpPr>
          <a:xfrm>
            <a:off x="0" y="3533760"/>
            <a:ext cx="9144000" cy="304920"/>
            <a:chOff x="0" y="3533760"/>
            <a:chExt cx="9144000" cy="304920"/>
          </a:xfrm>
        </p:grpSpPr>
        <p:sp>
          <p:nvSpPr>
            <p:cNvPr id="1183"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4"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1185" name=""/>
          <p:cNvSpPr/>
          <p:nvPr/>
        </p:nvSpPr>
        <p:spPr>
          <a:xfrm>
            <a:off x="898560" y="4541760"/>
            <a:ext cx="725472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 I to I were removed from the data. The averages for Fixed Rate and Net I to I Rate were vastly different. The Net I to I Rate was much more volatile as is noticeable in the standard deviation, minimum and maximum.</a:t>
            </a:r>
            <a:endParaRPr b="0" lang="en-US" sz="2400" strike="noStrike" u="none">
              <a:solidFill>
                <a:srgbClr val="000000"/>
              </a:solidFill>
              <a:effectLst/>
              <a:uFillTx/>
              <a:latin typeface="Times New Roman"/>
            </a:endParaRPr>
          </a:p>
        </p:txBody>
      </p:sp>
      <p:sp>
        <p:nvSpPr>
          <p:cNvPr id="1186"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187"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25</a:t>
            </a:r>
            <a:endParaRPr b="0" lang="en-US" sz="2400" strike="noStrike" u="none">
              <a:solidFill>
                <a:srgbClr val="000000"/>
              </a:solidFill>
              <a:effectLst/>
              <a:uFillTx/>
              <a:latin typeface="Times New Roman"/>
            </a:endParaRPr>
          </a:p>
        </p:txBody>
      </p:sp>
      <p:grpSp>
        <p:nvGrpSpPr>
          <p:cNvPr id="1188" name=""/>
          <p:cNvGrpSpPr/>
          <p:nvPr/>
        </p:nvGrpSpPr>
        <p:grpSpPr>
          <a:xfrm>
            <a:off x="2082960" y="1249200"/>
            <a:ext cx="4979880" cy="1127160"/>
            <a:chOff x="2082960" y="1249200"/>
            <a:chExt cx="4979880" cy="1127160"/>
          </a:xfrm>
        </p:grpSpPr>
        <p:grpSp>
          <p:nvGrpSpPr>
            <p:cNvPr id="1189" name=""/>
            <p:cNvGrpSpPr/>
            <p:nvPr/>
          </p:nvGrpSpPr>
          <p:grpSpPr>
            <a:xfrm>
              <a:off x="2082960" y="1249200"/>
              <a:ext cx="4979880" cy="1127160"/>
              <a:chOff x="2082960" y="1249200"/>
              <a:chExt cx="4979880" cy="1127160"/>
            </a:xfrm>
          </p:grpSpPr>
          <p:grpSp>
            <p:nvGrpSpPr>
              <p:cNvPr id="1190" name=""/>
              <p:cNvGrpSpPr/>
              <p:nvPr/>
            </p:nvGrpSpPr>
            <p:grpSpPr>
              <a:xfrm>
                <a:off x="2082960" y="1249200"/>
                <a:ext cx="785880" cy="517680"/>
                <a:chOff x="2082960" y="1249200"/>
                <a:chExt cx="785880" cy="517680"/>
              </a:xfrm>
            </p:grpSpPr>
            <p:sp>
              <p:nvSpPr>
                <p:cNvPr id="1191"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92" name=""/>
                <p:cNvGrpSpPr/>
                <p:nvPr/>
              </p:nvGrpSpPr>
              <p:grpSpPr>
                <a:xfrm>
                  <a:off x="2082960" y="1249200"/>
                  <a:ext cx="785880" cy="517680"/>
                  <a:chOff x="2082960" y="1249200"/>
                  <a:chExt cx="785880" cy="517680"/>
                </a:xfrm>
              </p:grpSpPr>
              <p:sp>
                <p:nvSpPr>
                  <p:cNvPr id="1193"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194" name=""/>
                  <p:cNvSpPr/>
                  <p:nvPr/>
                </p:nvSpPr>
                <p:spPr>
                  <a:xfrm>
                    <a:off x="2082960" y="124920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95" name=""/>
              <p:cNvGrpSpPr/>
              <p:nvPr/>
            </p:nvGrpSpPr>
            <p:grpSpPr>
              <a:xfrm>
                <a:off x="2868840" y="1249200"/>
                <a:ext cx="1079280" cy="517680"/>
                <a:chOff x="2868840" y="1249200"/>
                <a:chExt cx="1079280" cy="517680"/>
              </a:xfrm>
            </p:grpSpPr>
            <p:sp>
              <p:nvSpPr>
                <p:cNvPr id="1196"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97" name=""/>
                <p:cNvGrpSpPr/>
                <p:nvPr/>
              </p:nvGrpSpPr>
              <p:grpSpPr>
                <a:xfrm>
                  <a:off x="2868840" y="1249200"/>
                  <a:ext cx="1079280" cy="517680"/>
                  <a:chOff x="2868840" y="1249200"/>
                  <a:chExt cx="1079280" cy="517680"/>
                </a:xfrm>
              </p:grpSpPr>
              <p:sp>
                <p:nvSpPr>
                  <p:cNvPr id="1198"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1199" name=""/>
                  <p:cNvSpPr/>
                  <p:nvPr/>
                </p:nvSpPr>
                <p:spPr>
                  <a:xfrm>
                    <a:off x="2868840" y="124920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00" name=""/>
              <p:cNvGrpSpPr/>
              <p:nvPr/>
            </p:nvGrpSpPr>
            <p:grpSpPr>
              <a:xfrm>
                <a:off x="3948120" y="1249200"/>
                <a:ext cx="835200" cy="517680"/>
                <a:chOff x="3948120" y="1249200"/>
                <a:chExt cx="835200" cy="517680"/>
              </a:xfrm>
            </p:grpSpPr>
            <p:sp>
              <p:nvSpPr>
                <p:cNvPr id="1201"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02" name=""/>
                <p:cNvGrpSpPr/>
                <p:nvPr/>
              </p:nvGrpSpPr>
              <p:grpSpPr>
                <a:xfrm>
                  <a:off x="3948120" y="1249200"/>
                  <a:ext cx="835200" cy="517680"/>
                  <a:chOff x="3948120" y="1249200"/>
                  <a:chExt cx="835200" cy="517680"/>
                </a:xfrm>
              </p:grpSpPr>
              <p:sp>
                <p:nvSpPr>
                  <p:cNvPr id="1203"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1204" name=""/>
                  <p:cNvSpPr/>
                  <p:nvPr/>
                </p:nvSpPr>
                <p:spPr>
                  <a:xfrm>
                    <a:off x="3948120" y="124920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05" name=""/>
              <p:cNvGrpSpPr/>
              <p:nvPr/>
            </p:nvGrpSpPr>
            <p:grpSpPr>
              <a:xfrm>
                <a:off x="4783320" y="1249200"/>
                <a:ext cx="1139760" cy="517680"/>
                <a:chOff x="4783320" y="1249200"/>
                <a:chExt cx="1139760" cy="517680"/>
              </a:xfrm>
            </p:grpSpPr>
            <p:sp>
              <p:nvSpPr>
                <p:cNvPr id="1206"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07" name=""/>
                <p:cNvGrpSpPr/>
                <p:nvPr/>
              </p:nvGrpSpPr>
              <p:grpSpPr>
                <a:xfrm>
                  <a:off x="4783320" y="1249200"/>
                  <a:ext cx="1139760" cy="517680"/>
                  <a:chOff x="4783320" y="1249200"/>
                  <a:chExt cx="1139760" cy="517680"/>
                </a:xfrm>
              </p:grpSpPr>
              <p:sp>
                <p:nvSpPr>
                  <p:cNvPr id="1208"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1209" name=""/>
                  <p:cNvSpPr/>
                  <p:nvPr/>
                </p:nvSpPr>
                <p:spPr>
                  <a:xfrm>
                    <a:off x="478332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10" name=""/>
              <p:cNvGrpSpPr/>
              <p:nvPr/>
            </p:nvGrpSpPr>
            <p:grpSpPr>
              <a:xfrm>
                <a:off x="5923080" y="1249200"/>
                <a:ext cx="1139760" cy="517680"/>
                <a:chOff x="5923080" y="1249200"/>
                <a:chExt cx="1139760" cy="517680"/>
              </a:xfrm>
            </p:grpSpPr>
            <p:sp>
              <p:nvSpPr>
                <p:cNvPr id="1211"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12" name=""/>
                <p:cNvGrpSpPr/>
                <p:nvPr/>
              </p:nvGrpSpPr>
              <p:grpSpPr>
                <a:xfrm>
                  <a:off x="5923080" y="1249200"/>
                  <a:ext cx="1139760" cy="517680"/>
                  <a:chOff x="5923080" y="1249200"/>
                  <a:chExt cx="1139760" cy="517680"/>
                </a:xfrm>
              </p:grpSpPr>
              <p:sp>
                <p:nvSpPr>
                  <p:cNvPr id="1213"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1214" name=""/>
                  <p:cNvSpPr/>
                  <p:nvPr/>
                </p:nvSpPr>
                <p:spPr>
                  <a:xfrm>
                    <a:off x="592308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15" name=""/>
              <p:cNvGrpSpPr/>
              <p:nvPr/>
            </p:nvGrpSpPr>
            <p:grpSpPr>
              <a:xfrm>
                <a:off x="2082960" y="1766880"/>
                <a:ext cx="785880" cy="304560"/>
                <a:chOff x="2082960" y="1766880"/>
                <a:chExt cx="785880" cy="304560"/>
              </a:xfrm>
            </p:grpSpPr>
            <p:sp>
              <p:nvSpPr>
                <p:cNvPr id="1216"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17" name=""/>
                <p:cNvGrpSpPr/>
                <p:nvPr/>
              </p:nvGrpSpPr>
              <p:grpSpPr>
                <a:xfrm>
                  <a:off x="2082960" y="1766880"/>
                  <a:ext cx="785880" cy="304560"/>
                  <a:chOff x="2082960" y="1766880"/>
                  <a:chExt cx="785880" cy="304560"/>
                </a:xfrm>
              </p:grpSpPr>
              <p:sp>
                <p:nvSpPr>
                  <p:cNvPr id="1218"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1219" name=""/>
                  <p:cNvSpPr/>
                  <p:nvPr/>
                </p:nvSpPr>
                <p:spPr>
                  <a:xfrm>
                    <a:off x="2082960" y="176688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20" name=""/>
              <p:cNvGrpSpPr/>
              <p:nvPr/>
            </p:nvGrpSpPr>
            <p:grpSpPr>
              <a:xfrm>
                <a:off x="2868840" y="1766880"/>
                <a:ext cx="1079280" cy="304560"/>
                <a:chOff x="2868840" y="1766880"/>
                <a:chExt cx="1079280" cy="304560"/>
              </a:xfrm>
            </p:grpSpPr>
            <p:sp>
              <p:nvSpPr>
                <p:cNvPr id="1221"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22" name=""/>
                <p:cNvGrpSpPr/>
                <p:nvPr/>
              </p:nvGrpSpPr>
              <p:grpSpPr>
                <a:xfrm>
                  <a:off x="2868840" y="1766880"/>
                  <a:ext cx="1079280" cy="304560"/>
                  <a:chOff x="2868840" y="1766880"/>
                  <a:chExt cx="1079280" cy="304560"/>
                </a:xfrm>
              </p:grpSpPr>
              <p:sp>
                <p:nvSpPr>
                  <p:cNvPr id="1223"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24</a:t>
                    </a:r>
                    <a:endParaRPr b="0" lang="en-US" sz="1200" strike="noStrike" u="none">
                      <a:solidFill>
                        <a:srgbClr val="000000"/>
                      </a:solidFill>
                      <a:effectLst/>
                      <a:uFillTx/>
                      <a:latin typeface="Times New Roman"/>
                    </a:endParaRPr>
                  </a:p>
                </p:txBody>
              </p:sp>
              <p:sp>
                <p:nvSpPr>
                  <p:cNvPr id="1224" name=""/>
                  <p:cNvSpPr/>
                  <p:nvPr/>
                </p:nvSpPr>
                <p:spPr>
                  <a:xfrm>
                    <a:off x="2868840" y="176688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25" name=""/>
              <p:cNvGrpSpPr/>
              <p:nvPr/>
            </p:nvGrpSpPr>
            <p:grpSpPr>
              <a:xfrm>
                <a:off x="3948120" y="1766880"/>
                <a:ext cx="835200" cy="304560"/>
                <a:chOff x="3948120" y="1766880"/>
                <a:chExt cx="835200" cy="304560"/>
              </a:xfrm>
            </p:grpSpPr>
            <p:sp>
              <p:nvSpPr>
                <p:cNvPr id="1226"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27" name=""/>
                <p:cNvGrpSpPr/>
                <p:nvPr/>
              </p:nvGrpSpPr>
              <p:grpSpPr>
                <a:xfrm>
                  <a:off x="3948120" y="1766880"/>
                  <a:ext cx="835200" cy="304560"/>
                  <a:chOff x="3948120" y="1766880"/>
                  <a:chExt cx="835200" cy="304560"/>
                </a:xfrm>
              </p:grpSpPr>
              <p:sp>
                <p:nvSpPr>
                  <p:cNvPr id="1228"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40.00</a:t>
                    </a:r>
                    <a:endParaRPr b="0" lang="en-US" sz="1200" strike="noStrike" u="none">
                      <a:solidFill>
                        <a:srgbClr val="000000"/>
                      </a:solidFill>
                      <a:effectLst/>
                      <a:uFillTx/>
                      <a:latin typeface="Times New Roman"/>
                    </a:endParaRPr>
                  </a:p>
                </p:txBody>
              </p:sp>
              <p:sp>
                <p:nvSpPr>
                  <p:cNvPr id="1229" name=""/>
                  <p:cNvSpPr/>
                  <p:nvPr/>
                </p:nvSpPr>
                <p:spPr>
                  <a:xfrm>
                    <a:off x="3948120" y="176688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30" name=""/>
              <p:cNvGrpSpPr/>
              <p:nvPr/>
            </p:nvGrpSpPr>
            <p:grpSpPr>
              <a:xfrm>
                <a:off x="4783320" y="1766880"/>
                <a:ext cx="1139760" cy="304560"/>
                <a:chOff x="4783320" y="1766880"/>
                <a:chExt cx="1139760" cy="304560"/>
              </a:xfrm>
            </p:grpSpPr>
            <p:sp>
              <p:nvSpPr>
                <p:cNvPr id="1231"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32" name=""/>
                <p:cNvGrpSpPr/>
                <p:nvPr/>
              </p:nvGrpSpPr>
              <p:grpSpPr>
                <a:xfrm>
                  <a:off x="4783320" y="1766880"/>
                  <a:ext cx="1139760" cy="304560"/>
                  <a:chOff x="4783320" y="1766880"/>
                  <a:chExt cx="1139760" cy="304560"/>
                </a:xfrm>
              </p:grpSpPr>
              <p:sp>
                <p:nvSpPr>
                  <p:cNvPr id="1233"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24</a:t>
                    </a:r>
                    <a:endParaRPr b="0" lang="en-US" sz="1200" strike="noStrike" u="none">
                      <a:solidFill>
                        <a:srgbClr val="000000"/>
                      </a:solidFill>
                      <a:effectLst/>
                      <a:uFillTx/>
                      <a:latin typeface="Times New Roman"/>
                    </a:endParaRPr>
                  </a:p>
                </p:txBody>
              </p:sp>
              <p:sp>
                <p:nvSpPr>
                  <p:cNvPr id="1234" name=""/>
                  <p:cNvSpPr/>
                  <p:nvPr/>
                </p:nvSpPr>
                <p:spPr>
                  <a:xfrm>
                    <a:off x="478332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35" name=""/>
              <p:cNvGrpSpPr/>
              <p:nvPr/>
            </p:nvGrpSpPr>
            <p:grpSpPr>
              <a:xfrm>
                <a:off x="5923080" y="1766880"/>
                <a:ext cx="1139760" cy="304560"/>
                <a:chOff x="5923080" y="1766880"/>
                <a:chExt cx="1139760" cy="304560"/>
              </a:xfrm>
            </p:grpSpPr>
            <p:sp>
              <p:nvSpPr>
                <p:cNvPr id="1236"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37" name=""/>
                <p:cNvGrpSpPr/>
                <p:nvPr/>
              </p:nvGrpSpPr>
              <p:grpSpPr>
                <a:xfrm>
                  <a:off x="5923080" y="1766880"/>
                  <a:ext cx="1139760" cy="304560"/>
                  <a:chOff x="5923080" y="1766880"/>
                  <a:chExt cx="1139760" cy="304560"/>
                </a:xfrm>
              </p:grpSpPr>
              <p:sp>
                <p:nvSpPr>
                  <p:cNvPr id="1238"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40.00</a:t>
                    </a:r>
                    <a:endParaRPr b="0" lang="en-US" sz="1200" strike="noStrike" u="none">
                      <a:solidFill>
                        <a:srgbClr val="000000"/>
                      </a:solidFill>
                      <a:effectLst/>
                      <a:uFillTx/>
                      <a:latin typeface="Times New Roman"/>
                    </a:endParaRPr>
                  </a:p>
                </p:txBody>
              </p:sp>
              <p:sp>
                <p:nvSpPr>
                  <p:cNvPr id="1239" name=""/>
                  <p:cNvSpPr/>
                  <p:nvPr/>
                </p:nvSpPr>
                <p:spPr>
                  <a:xfrm>
                    <a:off x="592308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40" name=""/>
              <p:cNvGrpSpPr/>
              <p:nvPr/>
            </p:nvGrpSpPr>
            <p:grpSpPr>
              <a:xfrm>
                <a:off x="2082960" y="2071440"/>
                <a:ext cx="785880" cy="304920"/>
                <a:chOff x="2082960" y="2071440"/>
                <a:chExt cx="785880" cy="304920"/>
              </a:xfrm>
            </p:grpSpPr>
            <p:sp>
              <p:nvSpPr>
                <p:cNvPr id="1241"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42" name=""/>
                <p:cNvGrpSpPr/>
                <p:nvPr/>
              </p:nvGrpSpPr>
              <p:grpSpPr>
                <a:xfrm>
                  <a:off x="2082960" y="2071440"/>
                  <a:ext cx="785880" cy="304920"/>
                  <a:chOff x="2082960" y="2071440"/>
                  <a:chExt cx="785880" cy="304920"/>
                </a:xfrm>
              </p:grpSpPr>
              <p:sp>
                <p:nvSpPr>
                  <p:cNvPr id="1243"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1244" name=""/>
                  <p:cNvSpPr/>
                  <p:nvPr/>
                </p:nvSpPr>
                <p:spPr>
                  <a:xfrm>
                    <a:off x="2082960" y="207144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45" name=""/>
              <p:cNvGrpSpPr/>
              <p:nvPr/>
            </p:nvGrpSpPr>
            <p:grpSpPr>
              <a:xfrm>
                <a:off x="2868840" y="2071440"/>
                <a:ext cx="1079280" cy="304920"/>
                <a:chOff x="2868840" y="2071440"/>
                <a:chExt cx="1079280" cy="304920"/>
              </a:xfrm>
            </p:grpSpPr>
            <p:sp>
              <p:nvSpPr>
                <p:cNvPr id="1246"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47" name=""/>
                <p:cNvGrpSpPr/>
                <p:nvPr/>
              </p:nvGrpSpPr>
              <p:grpSpPr>
                <a:xfrm>
                  <a:off x="2868840" y="2071440"/>
                  <a:ext cx="1079280" cy="304920"/>
                  <a:chOff x="2868840" y="2071440"/>
                  <a:chExt cx="1079280" cy="304920"/>
                </a:xfrm>
              </p:grpSpPr>
              <p:sp>
                <p:nvSpPr>
                  <p:cNvPr id="1248"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36</a:t>
                    </a:r>
                    <a:endParaRPr b="0" lang="en-US" sz="1200" strike="noStrike" u="none">
                      <a:solidFill>
                        <a:srgbClr val="000000"/>
                      </a:solidFill>
                      <a:effectLst/>
                      <a:uFillTx/>
                      <a:latin typeface="Times New Roman"/>
                    </a:endParaRPr>
                  </a:p>
                </p:txBody>
              </p:sp>
              <p:sp>
                <p:nvSpPr>
                  <p:cNvPr id="1249" name=""/>
                  <p:cNvSpPr/>
                  <p:nvPr/>
                </p:nvSpPr>
                <p:spPr>
                  <a:xfrm>
                    <a:off x="2868840" y="207144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50" name=""/>
              <p:cNvGrpSpPr/>
              <p:nvPr/>
            </p:nvGrpSpPr>
            <p:grpSpPr>
              <a:xfrm>
                <a:off x="3948120" y="2071440"/>
                <a:ext cx="835200" cy="304920"/>
                <a:chOff x="3948120" y="2071440"/>
                <a:chExt cx="835200" cy="304920"/>
              </a:xfrm>
            </p:grpSpPr>
            <p:sp>
              <p:nvSpPr>
                <p:cNvPr id="1251"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52" name=""/>
                <p:cNvGrpSpPr/>
                <p:nvPr/>
              </p:nvGrpSpPr>
              <p:grpSpPr>
                <a:xfrm>
                  <a:off x="3948120" y="2071440"/>
                  <a:ext cx="835200" cy="304920"/>
                  <a:chOff x="3948120" y="2071440"/>
                  <a:chExt cx="835200" cy="304920"/>
                </a:xfrm>
              </p:grpSpPr>
              <p:sp>
                <p:nvSpPr>
                  <p:cNvPr id="1253"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60.00</a:t>
                    </a:r>
                    <a:endParaRPr b="0" lang="en-US" sz="1200" strike="noStrike" u="none">
                      <a:solidFill>
                        <a:srgbClr val="000000"/>
                      </a:solidFill>
                      <a:effectLst/>
                      <a:uFillTx/>
                      <a:latin typeface="Times New Roman"/>
                    </a:endParaRPr>
                  </a:p>
                </p:txBody>
              </p:sp>
              <p:sp>
                <p:nvSpPr>
                  <p:cNvPr id="1254" name=""/>
                  <p:cNvSpPr/>
                  <p:nvPr/>
                </p:nvSpPr>
                <p:spPr>
                  <a:xfrm>
                    <a:off x="3948120" y="207144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55" name=""/>
              <p:cNvGrpSpPr/>
              <p:nvPr/>
            </p:nvGrpSpPr>
            <p:grpSpPr>
              <a:xfrm>
                <a:off x="4783320" y="2071440"/>
                <a:ext cx="1139760" cy="304920"/>
                <a:chOff x="4783320" y="2071440"/>
                <a:chExt cx="1139760" cy="304920"/>
              </a:xfrm>
            </p:grpSpPr>
            <p:sp>
              <p:nvSpPr>
                <p:cNvPr id="1256"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57" name=""/>
                <p:cNvGrpSpPr/>
                <p:nvPr/>
              </p:nvGrpSpPr>
              <p:grpSpPr>
                <a:xfrm>
                  <a:off x="4783320" y="2071440"/>
                  <a:ext cx="1139760" cy="304920"/>
                  <a:chOff x="4783320" y="2071440"/>
                  <a:chExt cx="1139760" cy="304920"/>
                </a:xfrm>
              </p:grpSpPr>
              <p:sp>
                <p:nvSpPr>
                  <p:cNvPr id="1258"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a:t>
                    </a:r>
                    <a:endParaRPr b="0" lang="en-US" sz="1200" strike="noStrike" u="none">
                      <a:solidFill>
                        <a:srgbClr val="000000"/>
                      </a:solidFill>
                      <a:effectLst/>
                      <a:uFillTx/>
                      <a:latin typeface="Times New Roman"/>
                    </a:endParaRPr>
                  </a:p>
                </p:txBody>
              </p:sp>
              <p:sp>
                <p:nvSpPr>
                  <p:cNvPr id="1259" name=""/>
                  <p:cNvSpPr/>
                  <p:nvPr/>
                </p:nvSpPr>
                <p:spPr>
                  <a:xfrm>
                    <a:off x="478332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60" name=""/>
              <p:cNvGrpSpPr/>
              <p:nvPr/>
            </p:nvGrpSpPr>
            <p:grpSpPr>
              <a:xfrm>
                <a:off x="5923080" y="2071440"/>
                <a:ext cx="1139760" cy="304920"/>
                <a:chOff x="5923080" y="2071440"/>
                <a:chExt cx="1139760" cy="304920"/>
              </a:xfrm>
            </p:grpSpPr>
            <p:sp>
              <p:nvSpPr>
                <p:cNvPr id="1261"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62" name=""/>
                <p:cNvGrpSpPr/>
                <p:nvPr/>
              </p:nvGrpSpPr>
              <p:grpSpPr>
                <a:xfrm>
                  <a:off x="5923080" y="2071440"/>
                  <a:ext cx="1139760" cy="304920"/>
                  <a:chOff x="5923080" y="2071440"/>
                  <a:chExt cx="1139760" cy="304920"/>
                </a:xfrm>
              </p:grpSpPr>
              <p:sp>
                <p:nvSpPr>
                  <p:cNvPr id="1263"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1264" name=""/>
                  <p:cNvSpPr/>
                  <p:nvPr/>
                </p:nvSpPr>
                <p:spPr>
                  <a:xfrm>
                    <a:off x="592308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265" name=""/>
            <p:cNvSpPr/>
            <p:nvPr/>
          </p:nvSpPr>
          <p:spPr>
            <a:xfrm>
              <a:off x="2082960" y="124920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66"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267" name=""/>
          <p:cNvGrpSpPr/>
          <p:nvPr/>
        </p:nvGrpSpPr>
        <p:grpSpPr>
          <a:xfrm>
            <a:off x="2077920" y="3776760"/>
            <a:ext cx="4989600" cy="761760"/>
            <a:chOff x="2077920" y="3776760"/>
            <a:chExt cx="4989600" cy="761760"/>
          </a:xfrm>
        </p:grpSpPr>
        <p:grpSp>
          <p:nvGrpSpPr>
            <p:cNvPr id="1268" name=""/>
            <p:cNvGrpSpPr/>
            <p:nvPr/>
          </p:nvGrpSpPr>
          <p:grpSpPr>
            <a:xfrm>
              <a:off x="2077920" y="3776760"/>
              <a:ext cx="4989600" cy="761400"/>
              <a:chOff x="2077920" y="3776760"/>
              <a:chExt cx="4989600" cy="761400"/>
            </a:xfrm>
          </p:grpSpPr>
          <p:grpSp>
            <p:nvGrpSpPr>
              <p:cNvPr id="1269" name=""/>
              <p:cNvGrpSpPr/>
              <p:nvPr/>
            </p:nvGrpSpPr>
            <p:grpSpPr>
              <a:xfrm>
                <a:off x="2077920" y="3776760"/>
                <a:ext cx="874800" cy="304560"/>
                <a:chOff x="2077920" y="3776760"/>
                <a:chExt cx="874800" cy="304560"/>
              </a:xfrm>
            </p:grpSpPr>
            <p:sp>
              <p:nvSpPr>
                <p:cNvPr id="1270"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71" name=""/>
                <p:cNvGrpSpPr/>
                <p:nvPr/>
              </p:nvGrpSpPr>
              <p:grpSpPr>
                <a:xfrm>
                  <a:off x="2077920" y="3776760"/>
                  <a:ext cx="874800" cy="304560"/>
                  <a:chOff x="2077920" y="3776760"/>
                  <a:chExt cx="874800" cy="304560"/>
                </a:xfrm>
              </p:grpSpPr>
              <p:sp>
                <p:nvSpPr>
                  <p:cNvPr id="1272"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273"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74" name=""/>
              <p:cNvGrpSpPr/>
              <p:nvPr/>
            </p:nvGrpSpPr>
            <p:grpSpPr>
              <a:xfrm>
                <a:off x="2952720" y="3776760"/>
                <a:ext cx="436320" cy="304560"/>
                <a:chOff x="2952720" y="3776760"/>
                <a:chExt cx="436320" cy="304560"/>
              </a:xfrm>
            </p:grpSpPr>
            <p:sp>
              <p:nvSpPr>
                <p:cNvPr id="1275"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76" name=""/>
                <p:cNvGrpSpPr/>
                <p:nvPr/>
              </p:nvGrpSpPr>
              <p:grpSpPr>
                <a:xfrm>
                  <a:off x="2952720" y="3776760"/>
                  <a:ext cx="436320" cy="304560"/>
                  <a:chOff x="2952720" y="3776760"/>
                  <a:chExt cx="436320" cy="304560"/>
                </a:xfrm>
              </p:grpSpPr>
              <p:sp>
                <p:nvSpPr>
                  <p:cNvPr id="1277"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278"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79" name=""/>
              <p:cNvGrpSpPr/>
              <p:nvPr/>
            </p:nvGrpSpPr>
            <p:grpSpPr>
              <a:xfrm>
                <a:off x="3389040" y="3776760"/>
                <a:ext cx="866880" cy="304560"/>
                <a:chOff x="3389040" y="3776760"/>
                <a:chExt cx="866880" cy="304560"/>
              </a:xfrm>
            </p:grpSpPr>
            <p:sp>
              <p:nvSpPr>
                <p:cNvPr id="1280"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81" name=""/>
                <p:cNvGrpSpPr/>
                <p:nvPr/>
              </p:nvGrpSpPr>
              <p:grpSpPr>
                <a:xfrm>
                  <a:off x="3389040" y="3776760"/>
                  <a:ext cx="866880" cy="304560"/>
                  <a:chOff x="3389040" y="3776760"/>
                  <a:chExt cx="866880" cy="304560"/>
                </a:xfrm>
              </p:grpSpPr>
              <p:sp>
                <p:nvSpPr>
                  <p:cNvPr id="1282"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283"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84" name=""/>
              <p:cNvGrpSpPr/>
              <p:nvPr/>
            </p:nvGrpSpPr>
            <p:grpSpPr>
              <a:xfrm>
                <a:off x="4255920" y="3776760"/>
                <a:ext cx="844560" cy="304560"/>
                <a:chOff x="4255920" y="3776760"/>
                <a:chExt cx="844560" cy="304560"/>
              </a:xfrm>
            </p:grpSpPr>
            <p:sp>
              <p:nvSpPr>
                <p:cNvPr id="1285"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86" name=""/>
                <p:cNvGrpSpPr/>
                <p:nvPr/>
              </p:nvGrpSpPr>
              <p:grpSpPr>
                <a:xfrm>
                  <a:off x="4255920" y="3776760"/>
                  <a:ext cx="844560" cy="304560"/>
                  <a:chOff x="4255920" y="3776760"/>
                  <a:chExt cx="844560" cy="304560"/>
                </a:xfrm>
              </p:grpSpPr>
              <p:sp>
                <p:nvSpPr>
                  <p:cNvPr id="1287"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288"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89" name=""/>
              <p:cNvGrpSpPr/>
              <p:nvPr/>
            </p:nvGrpSpPr>
            <p:grpSpPr>
              <a:xfrm>
                <a:off x="5100480" y="3776760"/>
                <a:ext cx="963720" cy="304560"/>
                <a:chOff x="5100480" y="3776760"/>
                <a:chExt cx="963720" cy="304560"/>
              </a:xfrm>
            </p:grpSpPr>
            <p:sp>
              <p:nvSpPr>
                <p:cNvPr id="1290"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91" name=""/>
                <p:cNvGrpSpPr/>
                <p:nvPr/>
              </p:nvGrpSpPr>
              <p:grpSpPr>
                <a:xfrm>
                  <a:off x="5100480" y="3776760"/>
                  <a:ext cx="963720" cy="304560"/>
                  <a:chOff x="5100480" y="3776760"/>
                  <a:chExt cx="963720" cy="304560"/>
                </a:xfrm>
              </p:grpSpPr>
              <p:sp>
                <p:nvSpPr>
                  <p:cNvPr id="1292"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293"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94" name=""/>
              <p:cNvGrpSpPr/>
              <p:nvPr/>
            </p:nvGrpSpPr>
            <p:grpSpPr>
              <a:xfrm>
                <a:off x="6064200" y="3776760"/>
                <a:ext cx="1003320" cy="304560"/>
                <a:chOff x="6064200" y="3776760"/>
                <a:chExt cx="1003320" cy="304560"/>
              </a:xfrm>
            </p:grpSpPr>
            <p:sp>
              <p:nvSpPr>
                <p:cNvPr id="1295"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96" name=""/>
                <p:cNvGrpSpPr/>
                <p:nvPr/>
              </p:nvGrpSpPr>
              <p:grpSpPr>
                <a:xfrm>
                  <a:off x="6064200" y="3776760"/>
                  <a:ext cx="1003320" cy="304560"/>
                  <a:chOff x="6064200" y="3776760"/>
                  <a:chExt cx="1003320" cy="304560"/>
                </a:xfrm>
              </p:grpSpPr>
              <p:sp>
                <p:nvSpPr>
                  <p:cNvPr id="1297"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298"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99" name=""/>
              <p:cNvGrpSpPr/>
              <p:nvPr/>
            </p:nvGrpSpPr>
            <p:grpSpPr>
              <a:xfrm>
                <a:off x="2077920" y="4081320"/>
                <a:ext cx="874800" cy="456840"/>
                <a:chOff x="2077920" y="4081320"/>
                <a:chExt cx="874800" cy="456840"/>
              </a:xfrm>
            </p:grpSpPr>
            <p:sp>
              <p:nvSpPr>
                <p:cNvPr id="1300"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01" name=""/>
                <p:cNvGrpSpPr/>
                <p:nvPr/>
              </p:nvGrpSpPr>
              <p:grpSpPr>
                <a:xfrm>
                  <a:off x="2077920" y="4081320"/>
                  <a:ext cx="874800" cy="456840"/>
                  <a:chOff x="2077920" y="4081320"/>
                  <a:chExt cx="874800" cy="456840"/>
                </a:xfrm>
              </p:grpSpPr>
              <p:sp>
                <p:nvSpPr>
                  <p:cNvPr id="1302"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303"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04" name=""/>
              <p:cNvGrpSpPr/>
              <p:nvPr/>
            </p:nvGrpSpPr>
            <p:grpSpPr>
              <a:xfrm>
                <a:off x="2952720" y="4081320"/>
                <a:ext cx="436320" cy="456840"/>
                <a:chOff x="2952720" y="4081320"/>
                <a:chExt cx="436320" cy="456840"/>
              </a:xfrm>
            </p:grpSpPr>
            <p:sp>
              <p:nvSpPr>
                <p:cNvPr id="1305"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06" name=""/>
                <p:cNvGrpSpPr/>
                <p:nvPr/>
              </p:nvGrpSpPr>
              <p:grpSpPr>
                <a:xfrm>
                  <a:off x="2952720" y="4081320"/>
                  <a:ext cx="436320" cy="456840"/>
                  <a:chOff x="2952720" y="4081320"/>
                  <a:chExt cx="436320" cy="456840"/>
                </a:xfrm>
              </p:grpSpPr>
              <p:sp>
                <p:nvSpPr>
                  <p:cNvPr id="1307"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a:t>
                    </a:r>
                    <a:br>
                      <a:rPr sz="1200"/>
                    </a:br>
                    <a:r>
                      <a:rPr b="0" lang="en-US" sz="1200" strike="noStrike" u="none">
                        <a:solidFill>
                          <a:srgbClr val="000000"/>
                        </a:solidFill>
                        <a:effectLst/>
                        <a:uFillTx/>
                        <a:latin typeface="Arial"/>
                      </a:rPr>
                      <a:t>60</a:t>
                    </a:r>
                    <a:endParaRPr b="0" lang="en-US" sz="1200" strike="noStrike" u="none">
                      <a:solidFill>
                        <a:srgbClr val="000000"/>
                      </a:solidFill>
                      <a:effectLst/>
                      <a:uFillTx/>
                      <a:latin typeface="Times New Roman"/>
                    </a:endParaRPr>
                  </a:p>
                </p:txBody>
              </p:sp>
              <p:sp>
                <p:nvSpPr>
                  <p:cNvPr id="1308"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09" name=""/>
              <p:cNvGrpSpPr/>
              <p:nvPr/>
            </p:nvGrpSpPr>
            <p:grpSpPr>
              <a:xfrm>
                <a:off x="3389040" y="4081320"/>
                <a:ext cx="866880" cy="456840"/>
                <a:chOff x="3389040" y="4081320"/>
                <a:chExt cx="866880" cy="456840"/>
              </a:xfrm>
            </p:grpSpPr>
            <p:sp>
              <p:nvSpPr>
                <p:cNvPr id="1310"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11" name=""/>
                <p:cNvGrpSpPr/>
                <p:nvPr/>
              </p:nvGrpSpPr>
              <p:grpSpPr>
                <a:xfrm>
                  <a:off x="3389040" y="4081320"/>
                  <a:ext cx="866880" cy="456840"/>
                  <a:chOff x="3389040" y="4081320"/>
                  <a:chExt cx="866880" cy="456840"/>
                </a:xfrm>
              </p:grpSpPr>
              <p:sp>
                <p:nvSpPr>
                  <p:cNvPr id="1312"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$0.1410</a:t>
                    </a:r>
                    <a:br>
                      <a:rPr sz="1200"/>
                    </a:br>
                    <a:r>
                      <a:rPr b="0" lang="en-US" sz="1200" strike="noStrike" u="none">
                        <a:solidFill>
                          <a:srgbClr val="000000"/>
                        </a:solidFill>
                        <a:effectLst/>
                        <a:uFillTx/>
                        <a:latin typeface="Arial"/>
                      </a:rPr>
                      <a:t>$1.0658</a:t>
                    </a:r>
                    <a:endParaRPr b="0" lang="en-US" sz="1200" strike="noStrike" u="none">
                      <a:solidFill>
                        <a:srgbClr val="000000"/>
                      </a:solidFill>
                      <a:effectLst/>
                      <a:uFillTx/>
                      <a:latin typeface="Times New Roman"/>
                    </a:endParaRPr>
                  </a:p>
                </p:txBody>
              </p:sp>
              <p:sp>
                <p:nvSpPr>
                  <p:cNvPr id="1313"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14" name=""/>
              <p:cNvGrpSpPr/>
              <p:nvPr/>
            </p:nvGrpSpPr>
            <p:grpSpPr>
              <a:xfrm>
                <a:off x="4255920" y="4081320"/>
                <a:ext cx="844560" cy="456840"/>
                <a:chOff x="4255920" y="4081320"/>
                <a:chExt cx="844560" cy="456840"/>
              </a:xfrm>
            </p:grpSpPr>
            <p:sp>
              <p:nvSpPr>
                <p:cNvPr id="1315"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16" name=""/>
                <p:cNvGrpSpPr/>
                <p:nvPr/>
              </p:nvGrpSpPr>
              <p:grpSpPr>
                <a:xfrm>
                  <a:off x="4255920" y="4081320"/>
                  <a:ext cx="844560" cy="456840"/>
                  <a:chOff x="4255920" y="4081320"/>
                  <a:chExt cx="844560" cy="456840"/>
                </a:xfrm>
              </p:grpSpPr>
              <p:sp>
                <p:nvSpPr>
                  <p:cNvPr id="1317"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$0.0663</a:t>
                    </a:r>
                    <a:br>
                      <a:rPr sz="1200"/>
                    </a:br>
                    <a:r>
                      <a:rPr b="0" lang="en-US" sz="1200" strike="noStrike" u="none">
                        <a:solidFill>
                          <a:srgbClr val="000000"/>
                        </a:solidFill>
                        <a:effectLst/>
                        <a:uFillTx/>
                        <a:latin typeface="Arial"/>
                      </a:rPr>
                      <a:t>$2.5398</a:t>
                    </a:r>
                    <a:endParaRPr b="0" lang="en-US" sz="1200" strike="noStrike" u="none">
                      <a:solidFill>
                        <a:srgbClr val="000000"/>
                      </a:solidFill>
                      <a:effectLst/>
                      <a:uFillTx/>
                      <a:latin typeface="Times New Roman"/>
                    </a:endParaRPr>
                  </a:p>
                </p:txBody>
              </p:sp>
              <p:sp>
                <p:nvSpPr>
                  <p:cNvPr id="1318"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19" name=""/>
              <p:cNvGrpSpPr/>
              <p:nvPr/>
            </p:nvGrpSpPr>
            <p:grpSpPr>
              <a:xfrm>
                <a:off x="5100480" y="4081320"/>
                <a:ext cx="963720" cy="456840"/>
                <a:chOff x="5100480" y="4081320"/>
                <a:chExt cx="963720" cy="456840"/>
              </a:xfrm>
            </p:grpSpPr>
            <p:sp>
              <p:nvSpPr>
                <p:cNvPr id="1320"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21" name=""/>
                <p:cNvGrpSpPr/>
                <p:nvPr/>
              </p:nvGrpSpPr>
              <p:grpSpPr>
                <a:xfrm>
                  <a:off x="5100480" y="4081320"/>
                  <a:ext cx="963720" cy="456840"/>
                  <a:chOff x="5100480" y="4081320"/>
                  <a:chExt cx="963720" cy="456840"/>
                </a:xfrm>
              </p:grpSpPr>
              <p:sp>
                <p:nvSpPr>
                  <p:cNvPr id="1322"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$0.0090</a:t>
                    </a:r>
                    <a:br>
                      <a:rPr sz="1200"/>
                    </a:br>
                    <a:r>
                      <a:rPr b="0" lang="en-US" sz="1200" strike="noStrike" u="none">
                        <a:solidFill>
                          <a:srgbClr val="000000"/>
                        </a:solidFill>
                        <a:effectLst/>
                        <a:uFillTx/>
                        <a:latin typeface="Arial"/>
                      </a:rPr>
                      <a:t>-$0.1002</a:t>
                    </a:r>
                    <a:endParaRPr b="0" lang="en-US" sz="1200" strike="noStrike" u="none">
                      <a:solidFill>
                        <a:srgbClr val="000000"/>
                      </a:solidFill>
                      <a:effectLst/>
                      <a:uFillTx/>
                      <a:latin typeface="Times New Roman"/>
                    </a:endParaRPr>
                  </a:p>
                </p:txBody>
              </p:sp>
              <p:sp>
                <p:nvSpPr>
                  <p:cNvPr id="1323"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24" name=""/>
              <p:cNvGrpSpPr/>
              <p:nvPr/>
            </p:nvGrpSpPr>
            <p:grpSpPr>
              <a:xfrm>
                <a:off x="6064200" y="4081320"/>
                <a:ext cx="1003320" cy="456840"/>
                <a:chOff x="6064200" y="4081320"/>
                <a:chExt cx="1003320" cy="456840"/>
              </a:xfrm>
            </p:grpSpPr>
            <p:sp>
              <p:nvSpPr>
                <p:cNvPr id="1325"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26" name=""/>
                <p:cNvGrpSpPr/>
                <p:nvPr/>
              </p:nvGrpSpPr>
              <p:grpSpPr>
                <a:xfrm>
                  <a:off x="6064200" y="4081320"/>
                  <a:ext cx="1003320" cy="456840"/>
                  <a:chOff x="6064200" y="4081320"/>
                  <a:chExt cx="1003320" cy="456840"/>
                </a:xfrm>
              </p:grpSpPr>
              <p:sp>
                <p:nvSpPr>
                  <p:cNvPr id="1327"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$0.2396</a:t>
                    </a:r>
                    <a:br>
                      <a:rPr sz="1200"/>
                    </a:br>
                    <a:r>
                      <a:rPr b="0" lang="en-US" sz="1200" strike="noStrike" u="none">
                        <a:solidFill>
                          <a:srgbClr val="000000"/>
                        </a:solidFill>
                        <a:effectLst/>
                        <a:uFillTx/>
                        <a:latin typeface="Arial"/>
                      </a:rPr>
                      <a:t>$9.8881</a:t>
                    </a:r>
                    <a:endParaRPr b="0" lang="en-US" sz="1200" strike="noStrike" u="none">
                      <a:solidFill>
                        <a:srgbClr val="000000"/>
                      </a:solidFill>
                      <a:effectLst/>
                      <a:uFillTx/>
                      <a:latin typeface="Times New Roman"/>
                    </a:endParaRPr>
                  </a:p>
                </p:txBody>
              </p:sp>
              <p:sp>
                <p:nvSpPr>
                  <p:cNvPr id="1328"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329"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0"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26</a:t>
            </a:r>
            <a:endParaRPr b="0" lang="en-US" sz="2400" strike="noStrike" u="none">
              <a:solidFill>
                <a:srgbClr val="000000"/>
              </a:solidFill>
              <a:effectLst/>
              <a:uFillTx/>
              <a:latin typeface="Times New Roman"/>
            </a:endParaRPr>
          </a:p>
        </p:txBody>
      </p:sp>
      <p:pic>
        <p:nvPicPr>
          <p:cNvPr id="1331" name="WestbyMoFixed" descr=""/>
          <p:cNvPicPr/>
          <p:nvPr/>
        </p:nvPicPr>
        <p:blipFill>
          <a:blip r:embed="rId1"/>
          <a:stretch/>
        </p:blipFill>
        <p:spPr>
          <a:xfrm>
            <a:off x="762120" y="571680"/>
            <a:ext cx="7619760" cy="5715000"/>
          </a:xfrm>
          <a:prstGeom prst="rect">
            <a:avLst/>
          </a:prstGeom>
          <a:noFill/>
          <a:ln w="0">
            <a:noFill/>
          </a:ln>
        </p:spPr>
      </p:pic>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2"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27</a:t>
            </a:r>
            <a:endParaRPr b="0" lang="en-US" sz="2400" strike="noStrike" u="none">
              <a:solidFill>
                <a:srgbClr val="000000"/>
              </a:solidFill>
              <a:effectLst/>
              <a:uFillTx/>
              <a:latin typeface="Times New Roman"/>
            </a:endParaRPr>
          </a:p>
        </p:txBody>
      </p:sp>
      <p:pic>
        <p:nvPicPr>
          <p:cNvPr id="1333" name="WestbyMoI2I" descr=""/>
          <p:cNvPicPr/>
          <p:nvPr/>
        </p:nvPicPr>
        <p:blipFill>
          <a:blip r:embed="rId1"/>
          <a:stretch/>
        </p:blipFill>
        <p:spPr>
          <a:xfrm>
            <a:off x="762120" y="571680"/>
            <a:ext cx="7619760" cy="5715000"/>
          </a:xfrm>
          <a:prstGeom prst="rect">
            <a:avLst/>
          </a:prstGeom>
          <a:noFill/>
          <a:ln w="0">
            <a:noFill/>
          </a:ln>
        </p:spPr>
      </p:pic>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4" name=""/>
          <p:cNvSpPr/>
          <p:nvPr/>
        </p:nvSpPr>
        <p:spPr>
          <a:xfrm>
            <a:off x="912960" y="533520"/>
            <a:ext cx="462276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Preliminary Conclusions:</a:t>
            </a:r>
            <a:endParaRPr b="0" lang="en-US" sz="3200" strike="noStrike" u="none">
              <a:solidFill>
                <a:srgbClr val="000000"/>
              </a:solidFill>
              <a:effectLst/>
              <a:uFillTx/>
              <a:latin typeface="Times New Roman"/>
            </a:endParaRPr>
          </a:p>
        </p:txBody>
      </p:sp>
      <p:sp>
        <p:nvSpPr>
          <p:cNvPr id="1335" name=""/>
          <p:cNvSpPr/>
          <p:nvPr/>
        </p:nvSpPr>
        <p:spPr>
          <a:xfrm>
            <a:off x="898560" y="1098720"/>
            <a:ext cx="7254720" cy="44830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At first glance, it seems clear a risk averse party would choose a guaranteed revenue stream.  This conclusion would be correct in the long term.  The short term however is not mean reverting, primarily due to weather.</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There was a paradigm shift however in California border pricing starting June, 2000 through June, 2001.  If this pricing shift were anticipated, I to I deals would be recommended.</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Ignacio to Blanco and West Capacity Analysis was redone, excluding the June 2000 to June 2001 period.</a:t>
            </a:r>
            <a:endParaRPr b="0" lang="en-US" sz="2400" strike="noStrike" u="none">
              <a:solidFill>
                <a:srgbClr val="000000"/>
              </a:solidFill>
              <a:effectLst/>
              <a:uFillTx/>
              <a:latin typeface="Times New Roman"/>
            </a:endParaRPr>
          </a:p>
        </p:txBody>
      </p:sp>
      <p:sp>
        <p:nvSpPr>
          <p:cNvPr id="1336"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28</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37"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338"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339" name=""/>
          <p:cNvGrpSpPr/>
          <p:nvPr/>
        </p:nvGrpSpPr>
        <p:grpSpPr>
          <a:xfrm>
            <a:off x="2209680" y="946080"/>
            <a:ext cx="4648320" cy="426600"/>
            <a:chOff x="2209680" y="946080"/>
            <a:chExt cx="4648320" cy="426600"/>
          </a:xfrm>
        </p:grpSpPr>
        <p:sp>
          <p:nvSpPr>
            <p:cNvPr id="1340"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1"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1342" name=""/>
          <p:cNvSpPr/>
          <p:nvPr/>
        </p:nvSpPr>
        <p:spPr>
          <a:xfrm>
            <a:off x="910440" y="533520"/>
            <a:ext cx="774252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Ignacio-Blanco by Month (Excl June 01-02)</a:t>
            </a:r>
            <a:endParaRPr b="0" lang="en-US" sz="3200" strike="noStrike" u="none">
              <a:solidFill>
                <a:srgbClr val="000000"/>
              </a:solidFill>
              <a:effectLst/>
              <a:uFillTx/>
              <a:latin typeface="Times New Roman"/>
            </a:endParaRPr>
          </a:p>
        </p:txBody>
      </p:sp>
      <p:sp>
        <p:nvSpPr>
          <p:cNvPr id="1343" name=""/>
          <p:cNvSpPr/>
          <p:nvPr/>
        </p:nvSpPr>
        <p:spPr>
          <a:xfrm>
            <a:off x="898560" y="2394000"/>
            <a:ext cx="725472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48 months remaining, 22 or 46% had Fixed Rate Revenue higher than Net I to I Revenue would have generated.</a:t>
            </a:r>
            <a:endParaRPr b="0" lang="en-US" sz="2400" strike="noStrike" u="none">
              <a:solidFill>
                <a:srgbClr val="000000"/>
              </a:solidFill>
              <a:effectLst/>
              <a:uFillTx/>
              <a:latin typeface="Times New Roman"/>
            </a:endParaRPr>
          </a:p>
        </p:txBody>
      </p:sp>
      <p:sp>
        <p:nvSpPr>
          <p:cNvPr id="1344"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345"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346"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347" name=""/>
          <p:cNvGrpSpPr/>
          <p:nvPr/>
        </p:nvGrpSpPr>
        <p:grpSpPr>
          <a:xfrm>
            <a:off x="0" y="3533760"/>
            <a:ext cx="9144000" cy="304920"/>
            <a:chOff x="0" y="3533760"/>
            <a:chExt cx="9144000" cy="304920"/>
          </a:xfrm>
        </p:grpSpPr>
        <p:sp>
          <p:nvSpPr>
            <p:cNvPr id="1348"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9"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1350" name=""/>
          <p:cNvSpPr/>
          <p:nvPr/>
        </p:nvSpPr>
        <p:spPr>
          <a:xfrm>
            <a:off x="898560" y="4541760"/>
            <a:ext cx="725472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averages for Fixed Rate and Net I to I Rate were similar. The Net I to I Rate are still more volatile as is noticeable in the standard deviation, minimum and maximum.</a:t>
            </a:r>
            <a:endParaRPr b="0" lang="en-US" sz="2400" strike="noStrike" u="none">
              <a:solidFill>
                <a:srgbClr val="000000"/>
              </a:solidFill>
              <a:effectLst/>
              <a:uFillTx/>
              <a:latin typeface="Times New Roman"/>
            </a:endParaRPr>
          </a:p>
        </p:txBody>
      </p:sp>
      <p:sp>
        <p:nvSpPr>
          <p:cNvPr id="1351"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352"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29</a:t>
            </a:r>
            <a:endParaRPr b="0" lang="en-US" sz="2400" strike="noStrike" u="none">
              <a:solidFill>
                <a:srgbClr val="000000"/>
              </a:solidFill>
              <a:effectLst/>
              <a:uFillTx/>
              <a:latin typeface="Times New Roman"/>
            </a:endParaRPr>
          </a:p>
        </p:txBody>
      </p:sp>
      <p:grpSp>
        <p:nvGrpSpPr>
          <p:cNvPr id="1353" name=""/>
          <p:cNvGrpSpPr/>
          <p:nvPr/>
        </p:nvGrpSpPr>
        <p:grpSpPr>
          <a:xfrm>
            <a:off x="2082960" y="1249200"/>
            <a:ext cx="4979880" cy="1127160"/>
            <a:chOff x="2082960" y="1249200"/>
            <a:chExt cx="4979880" cy="1127160"/>
          </a:xfrm>
        </p:grpSpPr>
        <p:grpSp>
          <p:nvGrpSpPr>
            <p:cNvPr id="1354" name=""/>
            <p:cNvGrpSpPr/>
            <p:nvPr/>
          </p:nvGrpSpPr>
          <p:grpSpPr>
            <a:xfrm>
              <a:off x="2082960" y="1249200"/>
              <a:ext cx="4979880" cy="1127160"/>
              <a:chOff x="2082960" y="1249200"/>
              <a:chExt cx="4979880" cy="1127160"/>
            </a:xfrm>
          </p:grpSpPr>
          <p:grpSp>
            <p:nvGrpSpPr>
              <p:cNvPr id="1355" name=""/>
              <p:cNvGrpSpPr/>
              <p:nvPr/>
            </p:nvGrpSpPr>
            <p:grpSpPr>
              <a:xfrm>
                <a:off x="2082960" y="1249200"/>
                <a:ext cx="785880" cy="517680"/>
                <a:chOff x="2082960" y="1249200"/>
                <a:chExt cx="785880" cy="517680"/>
              </a:xfrm>
            </p:grpSpPr>
            <p:sp>
              <p:nvSpPr>
                <p:cNvPr id="1356"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57" name=""/>
                <p:cNvGrpSpPr/>
                <p:nvPr/>
              </p:nvGrpSpPr>
              <p:grpSpPr>
                <a:xfrm>
                  <a:off x="2082960" y="1249200"/>
                  <a:ext cx="785880" cy="517680"/>
                  <a:chOff x="2082960" y="1249200"/>
                  <a:chExt cx="785880" cy="517680"/>
                </a:xfrm>
              </p:grpSpPr>
              <p:sp>
                <p:nvSpPr>
                  <p:cNvPr id="1358"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359" name=""/>
                  <p:cNvSpPr/>
                  <p:nvPr/>
                </p:nvSpPr>
                <p:spPr>
                  <a:xfrm>
                    <a:off x="2082960" y="124920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60" name=""/>
              <p:cNvGrpSpPr/>
              <p:nvPr/>
            </p:nvGrpSpPr>
            <p:grpSpPr>
              <a:xfrm>
                <a:off x="2868840" y="1249200"/>
                <a:ext cx="1079280" cy="517680"/>
                <a:chOff x="2868840" y="1249200"/>
                <a:chExt cx="1079280" cy="517680"/>
              </a:xfrm>
            </p:grpSpPr>
            <p:sp>
              <p:nvSpPr>
                <p:cNvPr id="1361"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62" name=""/>
                <p:cNvGrpSpPr/>
                <p:nvPr/>
              </p:nvGrpSpPr>
              <p:grpSpPr>
                <a:xfrm>
                  <a:off x="2868840" y="1249200"/>
                  <a:ext cx="1079280" cy="517680"/>
                  <a:chOff x="2868840" y="1249200"/>
                  <a:chExt cx="1079280" cy="517680"/>
                </a:xfrm>
              </p:grpSpPr>
              <p:sp>
                <p:nvSpPr>
                  <p:cNvPr id="1363"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1364" name=""/>
                  <p:cNvSpPr/>
                  <p:nvPr/>
                </p:nvSpPr>
                <p:spPr>
                  <a:xfrm>
                    <a:off x="2868840" y="124920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65" name=""/>
              <p:cNvGrpSpPr/>
              <p:nvPr/>
            </p:nvGrpSpPr>
            <p:grpSpPr>
              <a:xfrm>
                <a:off x="3948120" y="1249200"/>
                <a:ext cx="835200" cy="517680"/>
                <a:chOff x="3948120" y="1249200"/>
                <a:chExt cx="835200" cy="517680"/>
              </a:xfrm>
            </p:grpSpPr>
            <p:sp>
              <p:nvSpPr>
                <p:cNvPr id="1366"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67" name=""/>
                <p:cNvGrpSpPr/>
                <p:nvPr/>
              </p:nvGrpSpPr>
              <p:grpSpPr>
                <a:xfrm>
                  <a:off x="3948120" y="1249200"/>
                  <a:ext cx="835200" cy="517680"/>
                  <a:chOff x="3948120" y="1249200"/>
                  <a:chExt cx="835200" cy="517680"/>
                </a:xfrm>
              </p:grpSpPr>
              <p:sp>
                <p:nvSpPr>
                  <p:cNvPr id="1368"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1369" name=""/>
                  <p:cNvSpPr/>
                  <p:nvPr/>
                </p:nvSpPr>
                <p:spPr>
                  <a:xfrm>
                    <a:off x="3948120" y="124920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70" name=""/>
              <p:cNvGrpSpPr/>
              <p:nvPr/>
            </p:nvGrpSpPr>
            <p:grpSpPr>
              <a:xfrm>
                <a:off x="4783320" y="1249200"/>
                <a:ext cx="1139760" cy="517680"/>
                <a:chOff x="4783320" y="1249200"/>
                <a:chExt cx="1139760" cy="517680"/>
              </a:xfrm>
            </p:grpSpPr>
            <p:sp>
              <p:nvSpPr>
                <p:cNvPr id="1371"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72" name=""/>
                <p:cNvGrpSpPr/>
                <p:nvPr/>
              </p:nvGrpSpPr>
              <p:grpSpPr>
                <a:xfrm>
                  <a:off x="4783320" y="1249200"/>
                  <a:ext cx="1139760" cy="517680"/>
                  <a:chOff x="4783320" y="1249200"/>
                  <a:chExt cx="1139760" cy="517680"/>
                </a:xfrm>
              </p:grpSpPr>
              <p:sp>
                <p:nvSpPr>
                  <p:cNvPr id="1373"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1374" name=""/>
                  <p:cNvSpPr/>
                  <p:nvPr/>
                </p:nvSpPr>
                <p:spPr>
                  <a:xfrm>
                    <a:off x="478332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75" name=""/>
              <p:cNvGrpSpPr/>
              <p:nvPr/>
            </p:nvGrpSpPr>
            <p:grpSpPr>
              <a:xfrm>
                <a:off x="5923080" y="1249200"/>
                <a:ext cx="1139760" cy="517680"/>
                <a:chOff x="5923080" y="1249200"/>
                <a:chExt cx="1139760" cy="517680"/>
              </a:xfrm>
            </p:grpSpPr>
            <p:sp>
              <p:nvSpPr>
                <p:cNvPr id="1376"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77" name=""/>
                <p:cNvGrpSpPr/>
                <p:nvPr/>
              </p:nvGrpSpPr>
              <p:grpSpPr>
                <a:xfrm>
                  <a:off x="5923080" y="1249200"/>
                  <a:ext cx="1139760" cy="517680"/>
                  <a:chOff x="5923080" y="1249200"/>
                  <a:chExt cx="1139760" cy="517680"/>
                </a:xfrm>
              </p:grpSpPr>
              <p:sp>
                <p:nvSpPr>
                  <p:cNvPr id="1378"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1379" name=""/>
                  <p:cNvSpPr/>
                  <p:nvPr/>
                </p:nvSpPr>
                <p:spPr>
                  <a:xfrm>
                    <a:off x="592308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80" name=""/>
              <p:cNvGrpSpPr/>
              <p:nvPr/>
            </p:nvGrpSpPr>
            <p:grpSpPr>
              <a:xfrm>
                <a:off x="2082960" y="1766880"/>
                <a:ext cx="785880" cy="304560"/>
                <a:chOff x="2082960" y="1766880"/>
                <a:chExt cx="785880" cy="304560"/>
              </a:xfrm>
            </p:grpSpPr>
            <p:sp>
              <p:nvSpPr>
                <p:cNvPr id="1381"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82" name=""/>
                <p:cNvGrpSpPr/>
                <p:nvPr/>
              </p:nvGrpSpPr>
              <p:grpSpPr>
                <a:xfrm>
                  <a:off x="2082960" y="1766880"/>
                  <a:ext cx="785880" cy="304560"/>
                  <a:chOff x="2082960" y="1766880"/>
                  <a:chExt cx="785880" cy="304560"/>
                </a:xfrm>
              </p:grpSpPr>
              <p:sp>
                <p:nvSpPr>
                  <p:cNvPr id="1383"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1384" name=""/>
                  <p:cNvSpPr/>
                  <p:nvPr/>
                </p:nvSpPr>
                <p:spPr>
                  <a:xfrm>
                    <a:off x="2082960" y="176688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85" name=""/>
              <p:cNvGrpSpPr/>
              <p:nvPr/>
            </p:nvGrpSpPr>
            <p:grpSpPr>
              <a:xfrm>
                <a:off x="2868840" y="1766880"/>
                <a:ext cx="1079280" cy="304560"/>
                <a:chOff x="2868840" y="1766880"/>
                <a:chExt cx="1079280" cy="304560"/>
              </a:xfrm>
            </p:grpSpPr>
            <p:sp>
              <p:nvSpPr>
                <p:cNvPr id="1386"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87" name=""/>
                <p:cNvGrpSpPr/>
                <p:nvPr/>
              </p:nvGrpSpPr>
              <p:grpSpPr>
                <a:xfrm>
                  <a:off x="2868840" y="1766880"/>
                  <a:ext cx="1079280" cy="304560"/>
                  <a:chOff x="2868840" y="1766880"/>
                  <a:chExt cx="1079280" cy="304560"/>
                </a:xfrm>
              </p:grpSpPr>
              <p:sp>
                <p:nvSpPr>
                  <p:cNvPr id="1388"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22</a:t>
                    </a:r>
                    <a:endParaRPr b="0" lang="en-US" sz="1200" strike="noStrike" u="none">
                      <a:solidFill>
                        <a:srgbClr val="000000"/>
                      </a:solidFill>
                      <a:effectLst/>
                      <a:uFillTx/>
                      <a:latin typeface="Times New Roman"/>
                    </a:endParaRPr>
                  </a:p>
                </p:txBody>
              </p:sp>
              <p:sp>
                <p:nvSpPr>
                  <p:cNvPr id="1389" name=""/>
                  <p:cNvSpPr/>
                  <p:nvPr/>
                </p:nvSpPr>
                <p:spPr>
                  <a:xfrm>
                    <a:off x="2868840" y="176688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90" name=""/>
              <p:cNvGrpSpPr/>
              <p:nvPr/>
            </p:nvGrpSpPr>
            <p:grpSpPr>
              <a:xfrm>
                <a:off x="3948120" y="1766880"/>
                <a:ext cx="835200" cy="304560"/>
                <a:chOff x="3948120" y="1766880"/>
                <a:chExt cx="835200" cy="304560"/>
              </a:xfrm>
            </p:grpSpPr>
            <p:sp>
              <p:nvSpPr>
                <p:cNvPr id="1391"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92" name=""/>
                <p:cNvGrpSpPr/>
                <p:nvPr/>
              </p:nvGrpSpPr>
              <p:grpSpPr>
                <a:xfrm>
                  <a:off x="3948120" y="1766880"/>
                  <a:ext cx="835200" cy="304560"/>
                  <a:chOff x="3948120" y="1766880"/>
                  <a:chExt cx="835200" cy="304560"/>
                </a:xfrm>
              </p:grpSpPr>
              <p:sp>
                <p:nvSpPr>
                  <p:cNvPr id="1393"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45.83</a:t>
                    </a:r>
                    <a:endParaRPr b="0" lang="en-US" sz="1200" strike="noStrike" u="none">
                      <a:solidFill>
                        <a:srgbClr val="000000"/>
                      </a:solidFill>
                      <a:effectLst/>
                      <a:uFillTx/>
                      <a:latin typeface="Times New Roman"/>
                    </a:endParaRPr>
                  </a:p>
                </p:txBody>
              </p:sp>
              <p:sp>
                <p:nvSpPr>
                  <p:cNvPr id="1394" name=""/>
                  <p:cNvSpPr/>
                  <p:nvPr/>
                </p:nvSpPr>
                <p:spPr>
                  <a:xfrm>
                    <a:off x="3948120" y="176688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95" name=""/>
              <p:cNvGrpSpPr/>
              <p:nvPr/>
            </p:nvGrpSpPr>
            <p:grpSpPr>
              <a:xfrm>
                <a:off x="4783320" y="1766880"/>
                <a:ext cx="1139760" cy="304560"/>
                <a:chOff x="4783320" y="1766880"/>
                <a:chExt cx="1139760" cy="304560"/>
              </a:xfrm>
            </p:grpSpPr>
            <p:sp>
              <p:nvSpPr>
                <p:cNvPr id="1396"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97" name=""/>
                <p:cNvGrpSpPr/>
                <p:nvPr/>
              </p:nvGrpSpPr>
              <p:grpSpPr>
                <a:xfrm>
                  <a:off x="4783320" y="1766880"/>
                  <a:ext cx="1139760" cy="304560"/>
                  <a:chOff x="4783320" y="1766880"/>
                  <a:chExt cx="1139760" cy="304560"/>
                </a:xfrm>
              </p:grpSpPr>
              <p:sp>
                <p:nvSpPr>
                  <p:cNvPr id="1398"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22</a:t>
                    </a:r>
                    <a:endParaRPr b="0" lang="en-US" sz="1200" strike="noStrike" u="none">
                      <a:solidFill>
                        <a:srgbClr val="000000"/>
                      </a:solidFill>
                      <a:effectLst/>
                      <a:uFillTx/>
                      <a:latin typeface="Times New Roman"/>
                    </a:endParaRPr>
                  </a:p>
                </p:txBody>
              </p:sp>
              <p:sp>
                <p:nvSpPr>
                  <p:cNvPr id="1399" name=""/>
                  <p:cNvSpPr/>
                  <p:nvPr/>
                </p:nvSpPr>
                <p:spPr>
                  <a:xfrm>
                    <a:off x="478332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00" name=""/>
              <p:cNvGrpSpPr/>
              <p:nvPr/>
            </p:nvGrpSpPr>
            <p:grpSpPr>
              <a:xfrm>
                <a:off x="5923080" y="1766880"/>
                <a:ext cx="1139760" cy="304560"/>
                <a:chOff x="5923080" y="1766880"/>
                <a:chExt cx="1139760" cy="304560"/>
              </a:xfrm>
            </p:grpSpPr>
            <p:sp>
              <p:nvSpPr>
                <p:cNvPr id="1401"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02" name=""/>
                <p:cNvGrpSpPr/>
                <p:nvPr/>
              </p:nvGrpSpPr>
              <p:grpSpPr>
                <a:xfrm>
                  <a:off x="5923080" y="1766880"/>
                  <a:ext cx="1139760" cy="304560"/>
                  <a:chOff x="5923080" y="1766880"/>
                  <a:chExt cx="1139760" cy="304560"/>
                </a:xfrm>
              </p:grpSpPr>
              <p:sp>
                <p:nvSpPr>
                  <p:cNvPr id="1403"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45.83</a:t>
                    </a:r>
                    <a:endParaRPr b="0" lang="en-US" sz="1200" strike="noStrike" u="none">
                      <a:solidFill>
                        <a:srgbClr val="000000"/>
                      </a:solidFill>
                      <a:effectLst/>
                      <a:uFillTx/>
                      <a:latin typeface="Times New Roman"/>
                    </a:endParaRPr>
                  </a:p>
                </p:txBody>
              </p:sp>
              <p:sp>
                <p:nvSpPr>
                  <p:cNvPr id="1404" name=""/>
                  <p:cNvSpPr/>
                  <p:nvPr/>
                </p:nvSpPr>
                <p:spPr>
                  <a:xfrm>
                    <a:off x="592308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05" name=""/>
              <p:cNvGrpSpPr/>
              <p:nvPr/>
            </p:nvGrpSpPr>
            <p:grpSpPr>
              <a:xfrm>
                <a:off x="2082960" y="2071440"/>
                <a:ext cx="785880" cy="304920"/>
                <a:chOff x="2082960" y="2071440"/>
                <a:chExt cx="785880" cy="304920"/>
              </a:xfrm>
            </p:grpSpPr>
            <p:sp>
              <p:nvSpPr>
                <p:cNvPr id="1406"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07" name=""/>
                <p:cNvGrpSpPr/>
                <p:nvPr/>
              </p:nvGrpSpPr>
              <p:grpSpPr>
                <a:xfrm>
                  <a:off x="2082960" y="2071440"/>
                  <a:ext cx="785880" cy="304920"/>
                  <a:chOff x="2082960" y="2071440"/>
                  <a:chExt cx="785880" cy="304920"/>
                </a:xfrm>
              </p:grpSpPr>
              <p:sp>
                <p:nvSpPr>
                  <p:cNvPr id="1408"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1409" name=""/>
                  <p:cNvSpPr/>
                  <p:nvPr/>
                </p:nvSpPr>
                <p:spPr>
                  <a:xfrm>
                    <a:off x="2082960" y="207144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10" name=""/>
              <p:cNvGrpSpPr/>
              <p:nvPr/>
            </p:nvGrpSpPr>
            <p:grpSpPr>
              <a:xfrm>
                <a:off x="2868840" y="2071440"/>
                <a:ext cx="1079280" cy="304920"/>
                <a:chOff x="2868840" y="2071440"/>
                <a:chExt cx="1079280" cy="304920"/>
              </a:xfrm>
            </p:grpSpPr>
            <p:sp>
              <p:nvSpPr>
                <p:cNvPr id="1411"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12" name=""/>
                <p:cNvGrpSpPr/>
                <p:nvPr/>
              </p:nvGrpSpPr>
              <p:grpSpPr>
                <a:xfrm>
                  <a:off x="2868840" y="2071440"/>
                  <a:ext cx="1079280" cy="304920"/>
                  <a:chOff x="2868840" y="2071440"/>
                  <a:chExt cx="1079280" cy="304920"/>
                </a:xfrm>
              </p:grpSpPr>
              <p:sp>
                <p:nvSpPr>
                  <p:cNvPr id="1413"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a:t>
                    </a:r>
                    <a:endParaRPr b="0" lang="en-US" sz="1200" strike="noStrike" u="none">
                      <a:solidFill>
                        <a:srgbClr val="000000"/>
                      </a:solidFill>
                      <a:effectLst/>
                      <a:uFillTx/>
                      <a:latin typeface="Times New Roman"/>
                    </a:endParaRPr>
                  </a:p>
                </p:txBody>
              </p:sp>
              <p:sp>
                <p:nvSpPr>
                  <p:cNvPr id="1414" name=""/>
                  <p:cNvSpPr/>
                  <p:nvPr/>
                </p:nvSpPr>
                <p:spPr>
                  <a:xfrm>
                    <a:off x="2868840" y="207144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15" name=""/>
              <p:cNvGrpSpPr/>
              <p:nvPr/>
            </p:nvGrpSpPr>
            <p:grpSpPr>
              <a:xfrm>
                <a:off x="3948120" y="2071440"/>
                <a:ext cx="835200" cy="304920"/>
                <a:chOff x="3948120" y="2071440"/>
                <a:chExt cx="835200" cy="304920"/>
              </a:xfrm>
            </p:grpSpPr>
            <p:sp>
              <p:nvSpPr>
                <p:cNvPr id="1416"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17" name=""/>
                <p:cNvGrpSpPr/>
                <p:nvPr/>
              </p:nvGrpSpPr>
              <p:grpSpPr>
                <a:xfrm>
                  <a:off x="3948120" y="2071440"/>
                  <a:ext cx="835200" cy="304920"/>
                  <a:chOff x="3948120" y="2071440"/>
                  <a:chExt cx="835200" cy="304920"/>
                </a:xfrm>
              </p:grpSpPr>
              <p:sp>
                <p:nvSpPr>
                  <p:cNvPr id="1418"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54.17</a:t>
                    </a:r>
                    <a:endParaRPr b="0" lang="en-US" sz="1200" strike="noStrike" u="none">
                      <a:solidFill>
                        <a:srgbClr val="000000"/>
                      </a:solidFill>
                      <a:effectLst/>
                      <a:uFillTx/>
                      <a:latin typeface="Times New Roman"/>
                    </a:endParaRPr>
                  </a:p>
                </p:txBody>
              </p:sp>
              <p:sp>
                <p:nvSpPr>
                  <p:cNvPr id="1419" name=""/>
                  <p:cNvSpPr/>
                  <p:nvPr/>
                </p:nvSpPr>
                <p:spPr>
                  <a:xfrm>
                    <a:off x="3948120" y="207144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20" name=""/>
              <p:cNvGrpSpPr/>
              <p:nvPr/>
            </p:nvGrpSpPr>
            <p:grpSpPr>
              <a:xfrm>
                <a:off x="4783320" y="2071440"/>
                <a:ext cx="1139760" cy="304920"/>
                <a:chOff x="4783320" y="2071440"/>
                <a:chExt cx="1139760" cy="304920"/>
              </a:xfrm>
            </p:grpSpPr>
            <p:sp>
              <p:nvSpPr>
                <p:cNvPr id="1421"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22" name=""/>
                <p:cNvGrpSpPr/>
                <p:nvPr/>
              </p:nvGrpSpPr>
              <p:grpSpPr>
                <a:xfrm>
                  <a:off x="4783320" y="2071440"/>
                  <a:ext cx="1139760" cy="304920"/>
                  <a:chOff x="4783320" y="2071440"/>
                  <a:chExt cx="1139760" cy="304920"/>
                </a:xfrm>
              </p:grpSpPr>
              <p:sp>
                <p:nvSpPr>
                  <p:cNvPr id="1423"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48</a:t>
                    </a:r>
                    <a:endParaRPr b="0" lang="en-US" sz="1200" strike="noStrike" u="none">
                      <a:solidFill>
                        <a:srgbClr val="000000"/>
                      </a:solidFill>
                      <a:effectLst/>
                      <a:uFillTx/>
                      <a:latin typeface="Times New Roman"/>
                    </a:endParaRPr>
                  </a:p>
                </p:txBody>
              </p:sp>
              <p:sp>
                <p:nvSpPr>
                  <p:cNvPr id="1424" name=""/>
                  <p:cNvSpPr/>
                  <p:nvPr/>
                </p:nvSpPr>
                <p:spPr>
                  <a:xfrm>
                    <a:off x="478332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25" name=""/>
              <p:cNvGrpSpPr/>
              <p:nvPr/>
            </p:nvGrpSpPr>
            <p:grpSpPr>
              <a:xfrm>
                <a:off x="5923080" y="2071440"/>
                <a:ext cx="1139760" cy="304920"/>
                <a:chOff x="5923080" y="2071440"/>
                <a:chExt cx="1139760" cy="304920"/>
              </a:xfrm>
            </p:grpSpPr>
            <p:sp>
              <p:nvSpPr>
                <p:cNvPr id="1426"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27" name=""/>
                <p:cNvGrpSpPr/>
                <p:nvPr/>
              </p:nvGrpSpPr>
              <p:grpSpPr>
                <a:xfrm>
                  <a:off x="5923080" y="2071440"/>
                  <a:ext cx="1139760" cy="304920"/>
                  <a:chOff x="5923080" y="2071440"/>
                  <a:chExt cx="1139760" cy="304920"/>
                </a:xfrm>
              </p:grpSpPr>
              <p:sp>
                <p:nvSpPr>
                  <p:cNvPr id="1428"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1429" name=""/>
                  <p:cNvSpPr/>
                  <p:nvPr/>
                </p:nvSpPr>
                <p:spPr>
                  <a:xfrm>
                    <a:off x="592308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430" name=""/>
            <p:cNvSpPr/>
            <p:nvPr/>
          </p:nvSpPr>
          <p:spPr>
            <a:xfrm>
              <a:off x="2082960" y="124920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431"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432" name=""/>
          <p:cNvGrpSpPr/>
          <p:nvPr/>
        </p:nvGrpSpPr>
        <p:grpSpPr>
          <a:xfrm>
            <a:off x="2077920" y="3776760"/>
            <a:ext cx="4989600" cy="761760"/>
            <a:chOff x="2077920" y="3776760"/>
            <a:chExt cx="4989600" cy="761760"/>
          </a:xfrm>
        </p:grpSpPr>
        <p:grpSp>
          <p:nvGrpSpPr>
            <p:cNvPr id="1433" name=""/>
            <p:cNvGrpSpPr/>
            <p:nvPr/>
          </p:nvGrpSpPr>
          <p:grpSpPr>
            <a:xfrm>
              <a:off x="2077920" y="3776760"/>
              <a:ext cx="4989600" cy="761400"/>
              <a:chOff x="2077920" y="3776760"/>
              <a:chExt cx="4989600" cy="761400"/>
            </a:xfrm>
          </p:grpSpPr>
          <p:grpSp>
            <p:nvGrpSpPr>
              <p:cNvPr id="1434" name=""/>
              <p:cNvGrpSpPr/>
              <p:nvPr/>
            </p:nvGrpSpPr>
            <p:grpSpPr>
              <a:xfrm>
                <a:off x="2077920" y="3776760"/>
                <a:ext cx="874800" cy="304560"/>
                <a:chOff x="2077920" y="3776760"/>
                <a:chExt cx="874800" cy="304560"/>
              </a:xfrm>
            </p:grpSpPr>
            <p:sp>
              <p:nvSpPr>
                <p:cNvPr id="1435"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36" name=""/>
                <p:cNvGrpSpPr/>
                <p:nvPr/>
              </p:nvGrpSpPr>
              <p:grpSpPr>
                <a:xfrm>
                  <a:off x="2077920" y="3776760"/>
                  <a:ext cx="874800" cy="304560"/>
                  <a:chOff x="2077920" y="3776760"/>
                  <a:chExt cx="874800" cy="304560"/>
                </a:xfrm>
              </p:grpSpPr>
              <p:sp>
                <p:nvSpPr>
                  <p:cNvPr id="1437"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438"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39" name=""/>
              <p:cNvGrpSpPr/>
              <p:nvPr/>
            </p:nvGrpSpPr>
            <p:grpSpPr>
              <a:xfrm>
                <a:off x="2952720" y="3776760"/>
                <a:ext cx="436320" cy="304560"/>
                <a:chOff x="2952720" y="3776760"/>
                <a:chExt cx="436320" cy="304560"/>
              </a:xfrm>
            </p:grpSpPr>
            <p:sp>
              <p:nvSpPr>
                <p:cNvPr id="1440"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41" name=""/>
                <p:cNvGrpSpPr/>
                <p:nvPr/>
              </p:nvGrpSpPr>
              <p:grpSpPr>
                <a:xfrm>
                  <a:off x="2952720" y="3776760"/>
                  <a:ext cx="436320" cy="304560"/>
                  <a:chOff x="2952720" y="3776760"/>
                  <a:chExt cx="436320" cy="304560"/>
                </a:xfrm>
              </p:grpSpPr>
              <p:sp>
                <p:nvSpPr>
                  <p:cNvPr id="1442"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443"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44" name=""/>
              <p:cNvGrpSpPr/>
              <p:nvPr/>
            </p:nvGrpSpPr>
            <p:grpSpPr>
              <a:xfrm>
                <a:off x="3389040" y="3776760"/>
                <a:ext cx="866880" cy="304560"/>
                <a:chOff x="3389040" y="3776760"/>
                <a:chExt cx="866880" cy="304560"/>
              </a:xfrm>
            </p:grpSpPr>
            <p:sp>
              <p:nvSpPr>
                <p:cNvPr id="1445"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46" name=""/>
                <p:cNvGrpSpPr/>
                <p:nvPr/>
              </p:nvGrpSpPr>
              <p:grpSpPr>
                <a:xfrm>
                  <a:off x="3389040" y="3776760"/>
                  <a:ext cx="866880" cy="304560"/>
                  <a:chOff x="3389040" y="3776760"/>
                  <a:chExt cx="866880" cy="304560"/>
                </a:xfrm>
              </p:grpSpPr>
              <p:sp>
                <p:nvSpPr>
                  <p:cNvPr id="1447"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448"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49" name=""/>
              <p:cNvGrpSpPr/>
              <p:nvPr/>
            </p:nvGrpSpPr>
            <p:grpSpPr>
              <a:xfrm>
                <a:off x="4255920" y="3776760"/>
                <a:ext cx="844560" cy="304560"/>
                <a:chOff x="4255920" y="3776760"/>
                <a:chExt cx="844560" cy="304560"/>
              </a:xfrm>
            </p:grpSpPr>
            <p:sp>
              <p:nvSpPr>
                <p:cNvPr id="1450"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51" name=""/>
                <p:cNvGrpSpPr/>
                <p:nvPr/>
              </p:nvGrpSpPr>
              <p:grpSpPr>
                <a:xfrm>
                  <a:off x="4255920" y="3776760"/>
                  <a:ext cx="844560" cy="304560"/>
                  <a:chOff x="4255920" y="3776760"/>
                  <a:chExt cx="844560" cy="304560"/>
                </a:xfrm>
              </p:grpSpPr>
              <p:sp>
                <p:nvSpPr>
                  <p:cNvPr id="1452"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453"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54" name=""/>
              <p:cNvGrpSpPr/>
              <p:nvPr/>
            </p:nvGrpSpPr>
            <p:grpSpPr>
              <a:xfrm>
                <a:off x="5100480" y="3776760"/>
                <a:ext cx="963720" cy="304560"/>
                <a:chOff x="5100480" y="3776760"/>
                <a:chExt cx="963720" cy="304560"/>
              </a:xfrm>
            </p:grpSpPr>
            <p:sp>
              <p:nvSpPr>
                <p:cNvPr id="1455"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56" name=""/>
                <p:cNvGrpSpPr/>
                <p:nvPr/>
              </p:nvGrpSpPr>
              <p:grpSpPr>
                <a:xfrm>
                  <a:off x="5100480" y="3776760"/>
                  <a:ext cx="963720" cy="304560"/>
                  <a:chOff x="5100480" y="3776760"/>
                  <a:chExt cx="963720" cy="304560"/>
                </a:xfrm>
              </p:grpSpPr>
              <p:sp>
                <p:nvSpPr>
                  <p:cNvPr id="1457"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458"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59" name=""/>
              <p:cNvGrpSpPr/>
              <p:nvPr/>
            </p:nvGrpSpPr>
            <p:grpSpPr>
              <a:xfrm>
                <a:off x="6064200" y="3776760"/>
                <a:ext cx="1003320" cy="304560"/>
                <a:chOff x="6064200" y="3776760"/>
                <a:chExt cx="1003320" cy="304560"/>
              </a:xfrm>
            </p:grpSpPr>
            <p:sp>
              <p:nvSpPr>
                <p:cNvPr id="1460"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61" name=""/>
                <p:cNvGrpSpPr/>
                <p:nvPr/>
              </p:nvGrpSpPr>
              <p:grpSpPr>
                <a:xfrm>
                  <a:off x="6064200" y="3776760"/>
                  <a:ext cx="1003320" cy="304560"/>
                  <a:chOff x="6064200" y="3776760"/>
                  <a:chExt cx="1003320" cy="304560"/>
                </a:xfrm>
              </p:grpSpPr>
              <p:sp>
                <p:nvSpPr>
                  <p:cNvPr id="1462"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463"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64" name=""/>
              <p:cNvGrpSpPr/>
              <p:nvPr/>
            </p:nvGrpSpPr>
            <p:grpSpPr>
              <a:xfrm>
                <a:off x="2077920" y="4081320"/>
                <a:ext cx="874800" cy="456840"/>
                <a:chOff x="2077920" y="4081320"/>
                <a:chExt cx="874800" cy="456840"/>
              </a:xfrm>
            </p:grpSpPr>
            <p:sp>
              <p:nvSpPr>
                <p:cNvPr id="1465"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66" name=""/>
                <p:cNvGrpSpPr/>
                <p:nvPr/>
              </p:nvGrpSpPr>
              <p:grpSpPr>
                <a:xfrm>
                  <a:off x="2077920" y="4081320"/>
                  <a:ext cx="874800" cy="456840"/>
                  <a:chOff x="2077920" y="4081320"/>
                  <a:chExt cx="874800" cy="456840"/>
                </a:xfrm>
              </p:grpSpPr>
              <p:sp>
                <p:nvSpPr>
                  <p:cNvPr id="1467"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468"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69" name=""/>
              <p:cNvGrpSpPr/>
              <p:nvPr/>
            </p:nvGrpSpPr>
            <p:grpSpPr>
              <a:xfrm>
                <a:off x="2952720" y="4081320"/>
                <a:ext cx="436320" cy="456840"/>
                <a:chOff x="2952720" y="4081320"/>
                <a:chExt cx="436320" cy="456840"/>
              </a:xfrm>
            </p:grpSpPr>
            <p:sp>
              <p:nvSpPr>
                <p:cNvPr id="1470"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71" name=""/>
                <p:cNvGrpSpPr/>
                <p:nvPr/>
              </p:nvGrpSpPr>
              <p:grpSpPr>
                <a:xfrm>
                  <a:off x="2952720" y="4081320"/>
                  <a:ext cx="436320" cy="456840"/>
                  <a:chOff x="2952720" y="4081320"/>
                  <a:chExt cx="436320" cy="456840"/>
                </a:xfrm>
              </p:grpSpPr>
              <p:sp>
                <p:nvSpPr>
                  <p:cNvPr id="1472"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48</a:t>
                    </a:r>
                    <a:br>
                      <a:rPr sz="1200"/>
                    </a:br>
                    <a:r>
                      <a:rPr b="0" lang="en-US" sz="1200" strike="noStrike" u="none">
                        <a:solidFill>
                          <a:srgbClr val="000000"/>
                        </a:solidFill>
                        <a:effectLst/>
                        <a:uFillTx/>
                        <a:latin typeface="Arial"/>
                      </a:rPr>
                      <a:t>48</a:t>
                    </a:r>
                    <a:endParaRPr b="0" lang="en-US" sz="1200" strike="noStrike" u="none">
                      <a:solidFill>
                        <a:srgbClr val="000000"/>
                      </a:solidFill>
                      <a:effectLst/>
                      <a:uFillTx/>
                      <a:latin typeface="Times New Roman"/>
                    </a:endParaRPr>
                  </a:p>
                </p:txBody>
              </p:sp>
              <p:sp>
                <p:nvSpPr>
                  <p:cNvPr id="1473"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74" name=""/>
              <p:cNvGrpSpPr/>
              <p:nvPr/>
            </p:nvGrpSpPr>
            <p:grpSpPr>
              <a:xfrm>
                <a:off x="3389040" y="4081320"/>
                <a:ext cx="866880" cy="456840"/>
                <a:chOff x="3389040" y="4081320"/>
                <a:chExt cx="866880" cy="456840"/>
              </a:xfrm>
            </p:grpSpPr>
            <p:sp>
              <p:nvSpPr>
                <p:cNvPr id="1475"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76" name=""/>
                <p:cNvGrpSpPr/>
                <p:nvPr/>
              </p:nvGrpSpPr>
              <p:grpSpPr>
                <a:xfrm>
                  <a:off x="3389040" y="4081320"/>
                  <a:ext cx="866880" cy="456840"/>
                  <a:chOff x="3389040" y="4081320"/>
                  <a:chExt cx="866880" cy="456840"/>
                </a:xfrm>
              </p:grpSpPr>
              <p:sp>
                <p:nvSpPr>
                  <p:cNvPr id="1477"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$0.0481</a:t>
                    </a:r>
                    <a:br>
                      <a:rPr sz="1200"/>
                    </a:br>
                    <a:r>
                      <a:rPr b="0" lang="en-US" sz="1200" strike="noStrike" u="none">
                        <a:solidFill>
                          <a:srgbClr val="000000"/>
                        </a:solidFill>
                        <a:effectLst/>
                        <a:uFillTx/>
                        <a:latin typeface="Arial"/>
                      </a:rPr>
                      <a:t>$0.0657</a:t>
                    </a:r>
                    <a:endParaRPr b="0" lang="en-US" sz="1200" strike="noStrike" u="none">
                      <a:solidFill>
                        <a:srgbClr val="000000"/>
                      </a:solidFill>
                      <a:effectLst/>
                      <a:uFillTx/>
                      <a:latin typeface="Times New Roman"/>
                    </a:endParaRPr>
                  </a:p>
                </p:txBody>
              </p:sp>
              <p:sp>
                <p:nvSpPr>
                  <p:cNvPr id="1478"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79" name=""/>
              <p:cNvGrpSpPr/>
              <p:nvPr/>
            </p:nvGrpSpPr>
            <p:grpSpPr>
              <a:xfrm>
                <a:off x="4255920" y="4081320"/>
                <a:ext cx="844560" cy="456840"/>
                <a:chOff x="4255920" y="4081320"/>
                <a:chExt cx="844560" cy="456840"/>
              </a:xfrm>
            </p:grpSpPr>
            <p:sp>
              <p:nvSpPr>
                <p:cNvPr id="1480"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81" name=""/>
                <p:cNvGrpSpPr/>
                <p:nvPr/>
              </p:nvGrpSpPr>
              <p:grpSpPr>
                <a:xfrm>
                  <a:off x="4255920" y="4081320"/>
                  <a:ext cx="844560" cy="456840"/>
                  <a:chOff x="4255920" y="4081320"/>
                  <a:chExt cx="844560" cy="456840"/>
                </a:xfrm>
              </p:grpSpPr>
              <p:sp>
                <p:nvSpPr>
                  <p:cNvPr id="1482"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$0.0127</a:t>
                    </a:r>
                    <a:br>
                      <a:rPr sz="1200"/>
                    </a:br>
                    <a:r>
                      <a:rPr b="0" lang="en-US" sz="1200" strike="noStrike" u="none">
                        <a:solidFill>
                          <a:srgbClr val="000000"/>
                        </a:solidFill>
                        <a:effectLst/>
                        <a:uFillTx/>
                        <a:latin typeface="Arial"/>
                      </a:rPr>
                      <a:t>$0.1215</a:t>
                    </a:r>
                    <a:endParaRPr b="0" lang="en-US" sz="1200" strike="noStrike" u="none">
                      <a:solidFill>
                        <a:srgbClr val="000000"/>
                      </a:solidFill>
                      <a:effectLst/>
                      <a:uFillTx/>
                      <a:latin typeface="Times New Roman"/>
                    </a:endParaRPr>
                  </a:p>
                </p:txBody>
              </p:sp>
              <p:sp>
                <p:nvSpPr>
                  <p:cNvPr id="1483"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84" name=""/>
              <p:cNvGrpSpPr/>
              <p:nvPr/>
            </p:nvGrpSpPr>
            <p:grpSpPr>
              <a:xfrm>
                <a:off x="5100480" y="4081320"/>
                <a:ext cx="963720" cy="456840"/>
                <a:chOff x="5100480" y="4081320"/>
                <a:chExt cx="963720" cy="456840"/>
              </a:xfrm>
            </p:grpSpPr>
            <p:sp>
              <p:nvSpPr>
                <p:cNvPr id="1485"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86" name=""/>
                <p:cNvGrpSpPr/>
                <p:nvPr/>
              </p:nvGrpSpPr>
              <p:grpSpPr>
                <a:xfrm>
                  <a:off x="5100480" y="4081320"/>
                  <a:ext cx="963720" cy="456840"/>
                  <a:chOff x="5100480" y="4081320"/>
                  <a:chExt cx="963720" cy="456840"/>
                </a:xfrm>
              </p:grpSpPr>
              <p:sp>
                <p:nvSpPr>
                  <p:cNvPr id="1487"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$0.0260</a:t>
                    </a:r>
                    <a:br>
                      <a:rPr sz="1200"/>
                    </a:br>
                    <a:r>
                      <a:rPr b="0" lang="en-US" sz="1200" strike="noStrike" u="none">
                        <a:solidFill>
                          <a:srgbClr val="000000"/>
                        </a:solidFill>
                        <a:effectLst/>
                        <a:uFillTx/>
                        <a:latin typeface="Arial"/>
                      </a:rPr>
                      <a:t>-$0.1276</a:t>
                    </a:r>
                    <a:endParaRPr b="0" lang="en-US" sz="1200" strike="noStrike" u="none">
                      <a:solidFill>
                        <a:srgbClr val="000000"/>
                      </a:solidFill>
                      <a:effectLst/>
                      <a:uFillTx/>
                      <a:latin typeface="Times New Roman"/>
                    </a:endParaRPr>
                  </a:p>
                </p:txBody>
              </p:sp>
              <p:sp>
                <p:nvSpPr>
                  <p:cNvPr id="1488"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89" name=""/>
              <p:cNvGrpSpPr/>
              <p:nvPr/>
            </p:nvGrpSpPr>
            <p:grpSpPr>
              <a:xfrm>
                <a:off x="6064200" y="4081320"/>
                <a:ext cx="1003320" cy="456840"/>
                <a:chOff x="6064200" y="4081320"/>
                <a:chExt cx="1003320" cy="456840"/>
              </a:xfrm>
            </p:grpSpPr>
            <p:sp>
              <p:nvSpPr>
                <p:cNvPr id="1490"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91" name=""/>
                <p:cNvGrpSpPr/>
                <p:nvPr/>
              </p:nvGrpSpPr>
              <p:grpSpPr>
                <a:xfrm>
                  <a:off x="6064200" y="4081320"/>
                  <a:ext cx="1003320" cy="456840"/>
                  <a:chOff x="6064200" y="4081320"/>
                  <a:chExt cx="1003320" cy="456840"/>
                </a:xfrm>
              </p:grpSpPr>
              <p:sp>
                <p:nvSpPr>
                  <p:cNvPr id="1492"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$0.0911</a:t>
                    </a:r>
                    <a:br>
                      <a:rPr sz="1200"/>
                    </a:br>
                    <a:r>
                      <a:rPr b="0" lang="en-US" sz="1200" strike="noStrike" u="none">
                        <a:solidFill>
                          <a:srgbClr val="000000"/>
                        </a:solidFill>
                        <a:effectLst/>
                        <a:uFillTx/>
                        <a:latin typeface="Arial"/>
                      </a:rPr>
                      <a:t>$0.4763</a:t>
                    </a:r>
                    <a:endParaRPr b="0" lang="en-US" sz="1200" strike="noStrike" u="none">
                      <a:solidFill>
                        <a:srgbClr val="000000"/>
                      </a:solidFill>
                      <a:effectLst/>
                      <a:uFillTx/>
                      <a:latin typeface="Times New Roman"/>
                    </a:endParaRPr>
                  </a:p>
                </p:txBody>
              </p:sp>
              <p:sp>
                <p:nvSpPr>
                  <p:cNvPr id="1493"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494"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898560" y="533520"/>
            <a:ext cx="7331040" cy="24105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second refinement had to with subdividing the data by the direction of transportation utilized.  Each contract was assigned a direction category based on its primary receipt / delivery point combination.  The data breaks out as follows:</a:t>
            </a:r>
            <a:endParaRPr b="0" lang="en-US" sz="2400" strike="noStrike" u="none">
              <a:solidFill>
                <a:srgbClr val="000000"/>
              </a:solidFill>
              <a:effectLst/>
              <a:uFillTx/>
              <a:latin typeface="Times New Roman"/>
            </a:endParaRPr>
          </a:p>
        </p:txBody>
      </p:sp>
      <p:sp>
        <p:nvSpPr>
          <p:cNvPr id="12" name=""/>
          <p:cNvSpPr/>
          <p:nvPr/>
        </p:nvSpPr>
        <p:spPr>
          <a:xfrm>
            <a:off x="8612280" y="6213600"/>
            <a:ext cx="333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a:t>
            </a:r>
            <a:endParaRPr b="0" lang="en-US" sz="2400" strike="noStrike" u="none">
              <a:solidFill>
                <a:srgbClr val="000000"/>
              </a:solidFill>
              <a:effectLst/>
              <a:uFillTx/>
              <a:latin typeface="Times New Roman"/>
            </a:endParaRPr>
          </a:p>
        </p:txBody>
      </p:sp>
      <p:grpSp>
        <p:nvGrpSpPr>
          <p:cNvPr id="13" name=""/>
          <p:cNvGrpSpPr/>
          <p:nvPr/>
        </p:nvGrpSpPr>
        <p:grpSpPr>
          <a:xfrm>
            <a:off x="1371600" y="2971800"/>
            <a:ext cx="5789520" cy="1943280"/>
            <a:chOff x="1371600" y="2971800"/>
            <a:chExt cx="5789520" cy="1943280"/>
          </a:xfrm>
        </p:grpSpPr>
        <p:sp>
          <p:nvSpPr>
            <p:cNvPr id="14" name=""/>
            <p:cNvSpPr/>
            <p:nvPr/>
          </p:nvSpPr>
          <p:spPr>
            <a:xfrm>
              <a:off x="1371600" y="2984400"/>
              <a:ext cx="2454120" cy="192276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East to East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Ignacio to Blanco</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San Juan Lateral</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San Juan East</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West Capacity</a:t>
              </a:r>
              <a:endParaRPr b="0" lang="en-US" sz="2400" strike="noStrike" u="none">
                <a:solidFill>
                  <a:srgbClr val="000000"/>
                </a:solidFill>
                <a:effectLst/>
                <a:uFillTx/>
                <a:latin typeface="Times New Roman"/>
              </a:endParaRPr>
            </a:p>
          </p:txBody>
        </p:sp>
        <p:sp>
          <p:nvSpPr>
            <p:cNvPr id="15" name=""/>
            <p:cNvSpPr/>
            <p:nvPr/>
          </p:nvSpPr>
          <p:spPr>
            <a:xfrm>
              <a:off x="4382640" y="2992320"/>
              <a:ext cx="1635840" cy="1922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occurrences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occurrences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occurrences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occurrences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occurrences</a:t>
              </a:r>
              <a:endParaRPr b="0" lang="en-US" sz="2400" strike="noStrike" u="none">
                <a:solidFill>
                  <a:srgbClr val="000000"/>
                </a:solidFill>
                <a:effectLst/>
                <a:uFillTx/>
                <a:latin typeface="Times New Roman"/>
              </a:endParaRPr>
            </a:p>
          </p:txBody>
        </p:sp>
        <p:sp>
          <p:nvSpPr>
            <p:cNvPr id="16" name=""/>
            <p:cNvSpPr/>
            <p:nvPr/>
          </p:nvSpPr>
          <p:spPr>
            <a:xfrm>
              <a:off x="3627360" y="2979720"/>
              <a:ext cx="866520" cy="192276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530</a:t>
              </a: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460</a:t>
              </a: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a:t>
              </a: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342</a:t>
              </a: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1,023</a:t>
              </a:r>
              <a:endParaRPr b="0" lang="en-US" sz="2400" strike="noStrike" u="none">
                <a:solidFill>
                  <a:srgbClr val="000000"/>
                </a:solidFill>
                <a:effectLst/>
                <a:uFillTx/>
                <a:latin typeface="Times New Roman"/>
              </a:endParaRPr>
            </a:p>
          </p:txBody>
        </p:sp>
        <p:sp>
          <p:nvSpPr>
            <p:cNvPr id="17" name=""/>
            <p:cNvSpPr/>
            <p:nvPr/>
          </p:nvSpPr>
          <p:spPr>
            <a:xfrm>
              <a:off x="6193080" y="2971800"/>
              <a:ext cx="968040" cy="192276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22.5%</a:t>
              </a: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19.5%</a:t>
              </a: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0.0%</a:t>
              </a: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14.5%</a:t>
              </a:r>
              <a:endParaRPr b="0" lang="en-US" sz="2400" strike="noStrike" u="none">
                <a:solidFill>
                  <a:srgbClr val="000000"/>
                </a:solidFill>
                <a:effectLst/>
                <a:uFillTx/>
                <a:latin typeface="Times New Roman"/>
              </a:endParaRPr>
            </a:p>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43.5%</a:t>
              </a:r>
              <a:endParaRPr b="0" lang="en-US" sz="2400" strike="noStrike" u="none">
                <a:solidFill>
                  <a:srgbClr val="000000"/>
                </a:solidFill>
                <a:effectLst/>
                <a:uFillTx/>
                <a:latin typeface="Times New Roman"/>
              </a:endParaRPr>
            </a:p>
          </p:txBody>
        </p:sp>
      </p:grpSp>
      <p:sp>
        <p:nvSpPr>
          <p:cNvPr id="18" name=""/>
          <p:cNvSpPr/>
          <p:nvPr/>
        </p:nvSpPr>
        <p:spPr>
          <a:xfrm>
            <a:off x="898560" y="4968720"/>
            <a:ext cx="755964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Since there is only one lateral agreement for one month, no analysis will be done on this category.  There were 4 I to I </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West Capacity deals actually done that had to be eliminated from the data.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495" name="I2BbyMoFixedX" descr=""/>
          <p:cNvPicPr/>
          <p:nvPr/>
        </p:nvPicPr>
        <p:blipFill>
          <a:blip r:embed="rId1"/>
          <a:stretch/>
        </p:blipFill>
        <p:spPr>
          <a:xfrm>
            <a:off x="762120" y="571680"/>
            <a:ext cx="7619760" cy="5715000"/>
          </a:xfrm>
          <a:prstGeom prst="rect">
            <a:avLst/>
          </a:prstGeom>
          <a:noFill/>
          <a:ln w="0">
            <a:noFill/>
          </a:ln>
        </p:spPr>
      </p:pic>
      <p:sp>
        <p:nvSpPr>
          <p:cNvPr id="1496"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30</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497" name="I2BbyMoI2IX" descr=""/>
          <p:cNvPicPr/>
          <p:nvPr/>
        </p:nvPicPr>
        <p:blipFill>
          <a:blip r:embed="rId1"/>
          <a:stretch/>
        </p:blipFill>
        <p:spPr>
          <a:xfrm>
            <a:off x="762120" y="571680"/>
            <a:ext cx="7619760" cy="5715000"/>
          </a:xfrm>
          <a:prstGeom prst="rect">
            <a:avLst/>
          </a:prstGeom>
          <a:noFill/>
          <a:ln w="0">
            <a:noFill/>
          </a:ln>
        </p:spPr>
      </p:pic>
      <p:sp>
        <p:nvSpPr>
          <p:cNvPr id="1498"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31</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9"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500"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501" name=""/>
          <p:cNvGrpSpPr/>
          <p:nvPr/>
        </p:nvGrpSpPr>
        <p:grpSpPr>
          <a:xfrm>
            <a:off x="2209680" y="946080"/>
            <a:ext cx="4648320" cy="426600"/>
            <a:chOff x="2209680" y="946080"/>
            <a:chExt cx="4648320" cy="426600"/>
          </a:xfrm>
        </p:grpSpPr>
        <p:sp>
          <p:nvSpPr>
            <p:cNvPr id="1502"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03"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1504" name=""/>
          <p:cNvSpPr/>
          <p:nvPr/>
        </p:nvSpPr>
        <p:spPr>
          <a:xfrm>
            <a:off x="910440" y="533520"/>
            <a:ext cx="766296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West Capacity by Month (Excl June 01-02)</a:t>
            </a:r>
            <a:endParaRPr b="0" lang="en-US" sz="3200" strike="noStrike" u="none">
              <a:solidFill>
                <a:srgbClr val="000000"/>
              </a:solidFill>
              <a:effectLst/>
              <a:uFillTx/>
              <a:latin typeface="Times New Roman"/>
            </a:endParaRPr>
          </a:p>
        </p:txBody>
      </p:sp>
      <p:sp>
        <p:nvSpPr>
          <p:cNvPr id="1505" name=""/>
          <p:cNvSpPr/>
          <p:nvPr/>
        </p:nvSpPr>
        <p:spPr>
          <a:xfrm>
            <a:off x="898560" y="2394000"/>
            <a:ext cx="725472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47 months remaining, 23 or 49% had Fixed Rate Revenue higher than Net I to I Revenue would have generated.</a:t>
            </a:r>
            <a:endParaRPr b="0" lang="en-US" sz="2400" strike="noStrike" u="none">
              <a:solidFill>
                <a:srgbClr val="000000"/>
              </a:solidFill>
              <a:effectLst/>
              <a:uFillTx/>
              <a:latin typeface="Times New Roman"/>
            </a:endParaRPr>
          </a:p>
        </p:txBody>
      </p:sp>
      <p:sp>
        <p:nvSpPr>
          <p:cNvPr id="1506"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507"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508"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509" name=""/>
          <p:cNvGrpSpPr/>
          <p:nvPr/>
        </p:nvGrpSpPr>
        <p:grpSpPr>
          <a:xfrm>
            <a:off x="0" y="3533760"/>
            <a:ext cx="9144000" cy="304920"/>
            <a:chOff x="0" y="3533760"/>
            <a:chExt cx="9144000" cy="304920"/>
          </a:xfrm>
        </p:grpSpPr>
        <p:sp>
          <p:nvSpPr>
            <p:cNvPr id="1510"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11"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1512" name=""/>
          <p:cNvSpPr/>
          <p:nvPr/>
        </p:nvSpPr>
        <p:spPr>
          <a:xfrm>
            <a:off x="898560" y="4541760"/>
            <a:ext cx="725472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averages for Fixed Rate and Net I to I Rate were similar. The Net I to I Rate are still more volatile as is noticeable in the standard deviation, minimum and maximum.</a:t>
            </a:r>
            <a:endParaRPr b="0" lang="en-US" sz="2400" strike="noStrike" u="none">
              <a:solidFill>
                <a:srgbClr val="000000"/>
              </a:solidFill>
              <a:effectLst/>
              <a:uFillTx/>
              <a:latin typeface="Times New Roman"/>
            </a:endParaRPr>
          </a:p>
        </p:txBody>
      </p:sp>
      <p:sp>
        <p:nvSpPr>
          <p:cNvPr id="1513"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514"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32</a:t>
            </a:r>
            <a:endParaRPr b="0" lang="en-US" sz="2400" strike="noStrike" u="none">
              <a:solidFill>
                <a:srgbClr val="000000"/>
              </a:solidFill>
              <a:effectLst/>
              <a:uFillTx/>
              <a:latin typeface="Times New Roman"/>
            </a:endParaRPr>
          </a:p>
        </p:txBody>
      </p:sp>
      <p:grpSp>
        <p:nvGrpSpPr>
          <p:cNvPr id="1515" name=""/>
          <p:cNvGrpSpPr/>
          <p:nvPr/>
        </p:nvGrpSpPr>
        <p:grpSpPr>
          <a:xfrm>
            <a:off x="2082960" y="1249200"/>
            <a:ext cx="4979880" cy="1127160"/>
            <a:chOff x="2082960" y="1249200"/>
            <a:chExt cx="4979880" cy="1127160"/>
          </a:xfrm>
        </p:grpSpPr>
        <p:grpSp>
          <p:nvGrpSpPr>
            <p:cNvPr id="1516" name=""/>
            <p:cNvGrpSpPr/>
            <p:nvPr/>
          </p:nvGrpSpPr>
          <p:grpSpPr>
            <a:xfrm>
              <a:off x="2082960" y="1249200"/>
              <a:ext cx="4979880" cy="1127160"/>
              <a:chOff x="2082960" y="1249200"/>
              <a:chExt cx="4979880" cy="1127160"/>
            </a:xfrm>
          </p:grpSpPr>
          <p:grpSp>
            <p:nvGrpSpPr>
              <p:cNvPr id="1517" name=""/>
              <p:cNvGrpSpPr/>
              <p:nvPr/>
            </p:nvGrpSpPr>
            <p:grpSpPr>
              <a:xfrm>
                <a:off x="2082960" y="1249200"/>
                <a:ext cx="785880" cy="517680"/>
                <a:chOff x="2082960" y="1249200"/>
                <a:chExt cx="785880" cy="517680"/>
              </a:xfrm>
            </p:grpSpPr>
            <p:sp>
              <p:nvSpPr>
                <p:cNvPr id="1518"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19" name=""/>
                <p:cNvGrpSpPr/>
                <p:nvPr/>
              </p:nvGrpSpPr>
              <p:grpSpPr>
                <a:xfrm>
                  <a:off x="2082960" y="1249200"/>
                  <a:ext cx="785880" cy="517680"/>
                  <a:chOff x="2082960" y="1249200"/>
                  <a:chExt cx="785880" cy="517680"/>
                </a:xfrm>
              </p:grpSpPr>
              <p:sp>
                <p:nvSpPr>
                  <p:cNvPr id="1520" name=""/>
                  <p:cNvSpPr/>
                  <p:nvPr/>
                </p:nvSpPr>
                <p:spPr>
                  <a:xfrm>
                    <a:off x="2082960" y="124920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521" name=""/>
                  <p:cNvSpPr/>
                  <p:nvPr/>
                </p:nvSpPr>
                <p:spPr>
                  <a:xfrm>
                    <a:off x="2082960" y="124920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22" name=""/>
              <p:cNvGrpSpPr/>
              <p:nvPr/>
            </p:nvGrpSpPr>
            <p:grpSpPr>
              <a:xfrm>
                <a:off x="2868840" y="1249200"/>
                <a:ext cx="1079280" cy="517680"/>
                <a:chOff x="2868840" y="1249200"/>
                <a:chExt cx="1079280" cy="517680"/>
              </a:xfrm>
            </p:grpSpPr>
            <p:sp>
              <p:nvSpPr>
                <p:cNvPr id="1523"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24" name=""/>
                <p:cNvGrpSpPr/>
                <p:nvPr/>
              </p:nvGrpSpPr>
              <p:grpSpPr>
                <a:xfrm>
                  <a:off x="2868840" y="1249200"/>
                  <a:ext cx="1079280" cy="517680"/>
                  <a:chOff x="2868840" y="1249200"/>
                  <a:chExt cx="1079280" cy="517680"/>
                </a:xfrm>
              </p:grpSpPr>
              <p:sp>
                <p:nvSpPr>
                  <p:cNvPr id="1525" name=""/>
                  <p:cNvSpPr/>
                  <p:nvPr/>
                </p:nvSpPr>
                <p:spPr>
                  <a:xfrm>
                    <a:off x="2868840" y="124920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1526" name=""/>
                  <p:cNvSpPr/>
                  <p:nvPr/>
                </p:nvSpPr>
                <p:spPr>
                  <a:xfrm>
                    <a:off x="2868840" y="124920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27" name=""/>
              <p:cNvGrpSpPr/>
              <p:nvPr/>
            </p:nvGrpSpPr>
            <p:grpSpPr>
              <a:xfrm>
                <a:off x="3948120" y="1249200"/>
                <a:ext cx="835200" cy="517680"/>
                <a:chOff x="3948120" y="1249200"/>
                <a:chExt cx="835200" cy="517680"/>
              </a:xfrm>
            </p:grpSpPr>
            <p:sp>
              <p:nvSpPr>
                <p:cNvPr id="1528"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29" name=""/>
                <p:cNvGrpSpPr/>
                <p:nvPr/>
              </p:nvGrpSpPr>
              <p:grpSpPr>
                <a:xfrm>
                  <a:off x="3948120" y="1249200"/>
                  <a:ext cx="835200" cy="517680"/>
                  <a:chOff x="3948120" y="1249200"/>
                  <a:chExt cx="835200" cy="517680"/>
                </a:xfrm>
              </p:grpSpPr>
              <p:sp>
                <p:nvSpPr>
                  <p:cNvPr id="1530" name=""/>
                  <p:cNvSpPr/>
                  <p:nvPr/>
                </p:nvSpPr>
                <p:spPr>
                  <a:xfrm>
                    <a:off x="3948120" y="124920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1531" name=""/>
                  <p:cNvSpPr/>
                  <p:nvPr/>
                </p:nvSpPr>
                <p:spPr>
                  <a:xfrm>
                    <a:off x="3948120" y="124920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32" name=""/>
              <p:cNvGrpSpPr/>
              <p:nvPr/>
            </p:nvGrpSpPr>
            <p:grpSpPr>
              <a:xfrm>
                <a:off x="4783320" y="1249200"/>
                <a:ext cx="1139760" cy="517680"/>
                <a:chOff x="4783320" y="1249200"/>
                <a:chExt cx="1139760" cy="517680"/>
              </a:xfrm>
            </p:grpSpPr>
            <p:sp>
              <p:nvSpPr>
                <p:cNvPr id="1533"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34" name=""/>
                <p:cNvGrpSpPr/>
                <p:nvPr/>
              </p:nvGrpSpPr>
              <p:grpSpPr>
                <a:xfrm>
                  <a:off x="4783320" y="1249200"/>
                  <a:ext cx="1139760" cy="517680"/>
                  <a:chOff x="4783320" y="1249200"/>
                  <a:chExt cx="1139760" cy="517680"/>
                </a:xfrm>
              </p:grpSpPr>
              <p:sp>
                <p:nvSpPr>
                  <p:cNvPr id="1535" name=""/>
                  <p:cNvSpPr/>
                  <p:nvPr/>
                </p:nvSpPr>
                <p:spPr>
                  <a:xfrm>
                    <a:off x="478332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1536" name=""/>
                  <p:cNvSpPr/>
                  <p:nvPr/>
                </p:nvSpPr>
                <p:spPr>
                  <a:xfrm>
                    <a:off x="478332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37" name=""/>
              <p:cNvGrpSpPr/>
              <p:nvPr/>
            </p:nvGrpSpPr>
            <p:grpSpPr>
              <a:xfrm>
                <a:off x="5923080" y="1249200"/>
                <a:ext cx="1139760" cy="517680"/>
                <a:chOff x="5923080" y="1249200"/>
                <a:chExt cx="1139760" cy="517680"/>
              </a:xfrm>
            </p:grpSpPr>
            <p:sp>
              <p:nvSpPr>
                <p:cNvPr id="1538"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39" name=""/>
                <p:cNvGrpSpPr/>
                <p:nvPr/>
              </p:nvGrpSpPr>
              <p:grpSpPr>
                <a:xfrm>
                  <a:off x="5923080" y="1249200"/>
                  <a:ext cx="1139760" cy="517680"/>
                  <a:chOff x="5923080" y="1249200"/>
                  <a:chExt cx="1139760" cy="517680"/>
                </a:xfrm>
              </p:grpSpPr>
              <p:sp>
                <p:nvSpPr>
                  <p:cNvPr id="1540" name=""/>
                  <p:cNvSpPr/>
                  <p:nvPr/>
                </p:nvSpPr>
                <p:spPr>
                  <a:xfrm>
                    <a:off x="5923080" y="124920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1541" name=""/>
                  <p:cNvSpPr/>
                  <p:nvPr/>
                </p:nvSpPr>
                <p:spPr>
                  <a:xfrm>
                    <a:off x="5923080" y="124920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42" name=""/>
              <p:cNvGrpSpPr/>
              <p:nvPr/>
            </p:nvGrpSpPr>
            <p:grpSpPr>
              <a:xfrm>
                <a:off x="2082960" y="1766880"/>
                <a:ext cx="785880" cy="304560"/>
                <a:chOff x="2082960" y="1766880"/>
                <a:chExt cx="785880" cy="304560"/>
              </a:xfrm>
            </p:grpSpPr>
            <p:sp>
              <p:nvSpPr>
                <p:cNvPr id="1543"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44" name=""/>
                <p:cNvGrpSpPr/>
                <p:nvPr/>
              </p:nvGrpSpPr>
              <p:grpSpPr>
                <a:xfrm>
                  <a:off x="2082960" y="1766880"/>
                  <a:ext cx="785880" cy="304560"/>
                  <a:chOff x="2082960" y="1766880"/>
                  <a:chExt cx="785880" cy="304560"/>
                </a:xfrm>
              </p:grpSpPr>
              <p:sp>
                <p:nvSpPr>
                  <p:cNvPr id="1545" name=""/>
                  <p:cNvSpPr/>
                  <p:nvPr/>
                </p:nvSpPr>
                <p:spPr>
                  <a:xfrm>
                    <a:off x="2082960" y="176688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1546" name=""/>
                  <p:cNvSpPr/>
                  <p:nvPr/>
                </p:nvSpPr>
                <p:spPr>
                  <a:xfrm>
                    <a:off x="2082960" y="176688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47" name=""/>
              <p:cNvGrpSpPr/>
              <p:nvPr/>
            </p:nvGrpSpPr>
            <p:grpSpPr>
              <a:xfrm>
                <a:off x="2868840" y="1766880"/>
                <a:ext cx="1079280" cy="304560"/>
                <a:chOff x="2868840" y="1766880"/>
                <a:chExt cx="1079280" cy="304560"/>
              </a:xfrm>
            </p:grpSpPr>
            <p:sp>
              <p:nvSpPr>
                <p:cNvPr id="1548"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49" name=""/>
                <p:cNvGrpSpPr/>
                <p:nvPr/>
              </p:nvGrpSpPr>
              <p:grpSpPr>
                <a:xfrm>
                  <a:off x="2868840" y="1766880"/>
                  <a:ext cx="1079280" cy="304560"/>
                  <a:chOff x="2868840" y="1766880"/>
                  <a:chExt cx="1079280" cy="304560"/>
                </a:xfrm>
              </p:grpSpPr>
              <p:sp>
                <p:nvSpPr>
                  <p:cNvPr id="1550" name=""/>
                  <p:cNvSpPr/>
                  <p:nvPr/>
                </p:nvSpPr>
                <p:spPr>
                  <a:xfrm>
                    <a:off x="2868840" y="176688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23</a:t>
                    </a:r>
                    <a:endParaRPr b="0" lang="en-US" sz="1200" strike="noStrike" u="none">
                      <a:solidFill>
                        <a:srgbClr val="000000"/>
                      </a:solidFill>
                      <a:effectLst/>
                      <a:uFillTx/>
                      <a:latin typeface="Times New Roman"/>
                    </a:endParaRPr>
                  </a:p>
                </p:txBody>
              </p:sp>
              <p:sp>
                <p:nvSpPr>
                  <p:cNvPr id="1551" name=""/>
                  <p:cNvSpPr/>
                  <p:nvPr/>
                </p:nvSpPr>
                <p:spPr>
                  <a:xfrm>
                    <a:off x="2868840" y="176688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52" name=""/>
              <p:cNvGrpSpPr/>
              <p:nvPr/>
            </p:nvGrpSpPr>
            <p:grpSpPr>
              <a:xfrm>
                <a:off x="3948120" y="1766880"/>
                <a:ext cx="835200" cy="304560"/>
                <a:chOff x="3948120" y="1766880"/>
                <a:chExt cx="835200" cy="304560"/>
              </a:xfrm>
            </p:grpSpPr>
            <p:sp>
              <p:nvSpPr>
                <p:cNvPr id="1553"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54" name=""/>
                <p:cNvGrpSpPr/>
                <p:nvPr/>
              </p:nvGrpSpPr>
              <p:grpSpPr>
                <a:xfrm>
                  <a:off x="3948120" y="1766880"/>
                  <a:ext cx="835200" cy="304560"/>
                  <a:chOff x="3948120" y="1766880"/>
                  <a:chExt cx="835200" cy="304560"/>
                </a:xfrm>
              </p:grpSpPr>
              <p:sp>
                <p:nvSpPr>
                  <p:cNvPr id="1555" name=""/>
                  <p:cNvSpPr/>
                  <p:nvPr/>
                </p:nvSpPr>
                <p:spPr>
                  <a:xfrm>
                    <a:off x="3948120" y="176688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48.94</a:t>
                    </a:r>
                    <a:endParaRPr b="0" lang="en-US" sz="1200" strike="noStrike" u="none">
                      <a:solidFill>
                        <a:srgbClr val="000000"/>
                      </a:solidFill>
                      <a:effectLst/>
                      <a:uFillTx/>
                      <a:latin typeface="Times New Roman"/>
                    </a:endParaRPr>
                  </a:p>
                </p:txBody>
              </p:sp>
              <p:sp>
                <p:nvSpPr>
                  <p:cNvPr id="1556" name=""/>
                  <p:cNvSpPr/>
                  <p:nvPr/>
                </p:nvSpPr>
                <p:spPr>
                  <a:xfrm>
                    <a:off x="3948120" y="176688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57" name=""/>
              <p:cNvGrpSpPr/>
              <p:nvPr/>
            </p:nvGrpSpPr>
            <p:grpSpPr>
              <a:xfrm>
                <a:off x="4783320" y="1766880"/>
                <a:ext cx="1139760" cy="304560"/>
                <a:chOff x="4783320" y="1766880"/>
                <a:chExt cx="1139760" cy="304560"/>
              </a:xfrm>
            </p:grpSpPr>
            <p:sp>
              <p:nvSpPr>
                <p:cNvPr id="1558"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59" name=""/>
                <p:cNvGrpSpPr/>
                <p:nvPr/>
              </p:nvGrpSpPr>
              <p:grpSpPr>
                <a:xfrm>
                  <a:off x="4783320" y="1766880"/>
                  <a:ext cx="1139760" cy="304560"/>
                  <a:chOff x="4783320" y="1766880"/>
                  <a:chExt cx="1139760" cy="304560"/>
                </a:xfrm>
              </p:grpSpPr>
              <p:sp>
                <p:nvSpPr>
                  <p:cNvPr id="1560" name=""/>
                  <p:cNvSpPr/>
                  <p:nvPr/>
                </p:nvSpPr>
                <p:spPr>
                  <a:xfrm>
                    <a:off x="478332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23</a:t>
                    </a:r>
                    <a:endParaRPr b="0" lang="en-US" sz="1200" strike="noStrike" u="none">
                      <a:solidFill>
                        <a:srgbClr val="000000"/>
                      </a:solidFill>
                      <a:effectLst/>
                      <a:uFillTx/>
                      <a:latin typeface="Times New Roman"/>
                    </a:endParaRPr>
                  </a:p>
                </p:txBody>
              </p:sp>
              <p:sp>
                <p:nvSpPr>
                  <p:cNvPr id="1561" name=""/>
                  <p:cNvSpPr/>
                  <p:nvPr/>
                </p:nvSpPr>
                <p:spPr>
                  <a:xfrm>
                    <a:off x="478332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62" name=""/>
              <p:cNvGrpSpPr/>
              <p:nvPr/>
            </p:nvGrpSpPr>
            <p:grpSpPr>
              <a:xfrm>
                <a:off x="5923080" y="1766880"/>
                <a:ext cx="1139760" cy="304560"/>
                <a:chOff x="5923080" y="1766880"/>
                <a:chExt cx="1139760" cy="304560"/>
              </a:xfrm>
            </p:grpSpPr>
            <p:sp>
              <p:nvSpPr>
                <p:cNvPr id="1563"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64" name=""/>
                <p:cNvGrpSpPr/>
                <p:nvPr/>
              </p:nvGrpSpPr>
              <p:grpSpPr>
                <a:xfrm>
                  <a:off x="5923080" y="1766880"/>
                  <a:ext cx="1139760" cy="304560"/>
                  <a:chOff x="5923080" y="1766880"/>
                  <a:chExt cx="1139760" cy="304560"/>
                </a:xfrm>
              </p:grpSpPr>
              <p:sp>
                <p:nvSpPr>
                  <p:cNvPr id="1565" name=""/>
                  <p:cNvSpPr/>
                  <p:nvPr/>
                </p:nvSpPr>
                <p:spPr>
                  <a:xfrm>
                    <a:off x="5923080" y="176688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48.94</a:t>
                    </a:r>
                    <a:endParaRPr b="0" lang="en-US" sz="1200" strike="noStrike" u="none">
                      <a:solidFill>
                        <a:srgbClr val="000000"/>
                      </a:solidFill>
                      <a:effectLst/>
                      <a:uFillTx/>
                      <a:latin typeface="Times New Roman"/>
                    </a:endParaRPr>
                  </a:p>
                </p:txBody>
              </p:sp>
              <p:sp>
                <p:nvSpPr>
                  <p:cNvPr id="1566" name=""/>
                  <p:cNvSpPr/>
                  <p:nvPr/>
                </p:nvSpPr>
                <p:spPr>
                  <a:xfrm>
                    <a:off x="5923080" y="176688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67" name=""/>
              <p:cNvGrpSpPr/>
              <p:nvPr/>
            </p:nvGrpSpPr>
            <p:grpSpPr>
              <a:xfrm>
                <a:off x="2082960" y="2071440"/>
                <a:ext cx="785880" cy="304920"/>
                <a:chOff x="2082960" y="2071440"/>
                <a:chExt cx="785880" cy="304920"/>
              </a:xfrm>
            </p:grpSpPr>
            <p:sp>
              <p:nvSpPr>
                <p:cNvPr id="1568"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69" name=""/>
                <p:cNvGrpSpPr/>
                <p:nvPr/>
              </p:nvGrpSpPr>
              <p:grpSpPr>
                <a:xfrm>
                  <a:off x="2082960" y="2071440"/>
                  <a:ext cx="785880" cy="304920"/>
                  <a:chOff x="2082960" y="2071440"/>
                  <a:chExt cx="785880" cy="304920"/>
                </a:xfrm>
              </p:grpSpPr>
              <p:sp>
                <p:nvSpPr>
                  <p:cNvPr id="1570" name=""/>
                  <p:cNvSpPr/>
                  <p:nvPr/>
                </p:nvSpPr>
                <p:spPr>
                  <a:xfrm>
                    <a:off x="2082960" y="207144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1571" name=""/>
                  <p:cNvSpPr/>
                  <p:nvPr/>
                </p:nvSpPr>
                <p:spPr>
                  <a:xfrm>
                    <a:off x="2082960" y="207144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72" name=""/>
              <p:cNvGrpSpPr/>
              <p:nvPr/>
            </p:nvGrpSpPr>
            <p:grpSpPr>
              <a:xfrm>
                <a:off x="2868840" y="2071440"/>
                <a:ext cx="1079280" cy="304920"/>
                <a:chOff x="2868840" y="2071440"/>
                <a:chExt cx="1079280" cy="304920"/>
              </a:xfrm>
            </p:grpSpPr>
            <p:sp>
              <p:nvSpPr>
                <p:cNvPr id="1573"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74" name=""/>
                <p:cNvGrpSpPr/>
                <p:nvPr/>
              </p:nvGrpSpPr>
              <p:grpSpPr>
                <a:xfrm>
                  <a:off x="2868840" y="2071440"/>
                  <a:ext cx="1079280" cy="304920"/>
                  <a:chOff x="2868840" y="2071440"/>
                  <a:chExt cx="1079280" cy="304920"/>
                </a:xfrm>
              </p:grpSpPr>
              <p:sp>
                <p:nvSpPr>
                  <p:cNvPr id="1575" name=""/>
                  <p:cNvSpPr/>
                  <p:nvPr/>
                </p:nvSpPr>
                <p:spPr>
                  <a:xfrm>
                    <a:off x="2868840" y="207144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24</a:t>
                    </a:r>
                    <a:endParaRPr b="0" lang="en-US" sz="1200" strike="noStrike" u="none">
                      <a:solidFill>
                        <a:srgbClr val="000000"/>
                      </a:solidFill>
                      <a:effectLst/>
                      <a:uFillTx/>
                      <a:latin typeface="Times New Roman"/>
                    </a:endParaRPr>
                  </a:p>
                </p:txBody>
              </p:sp>
              <p:sp>
                <p:nvSpPr>
                  <p:cNvPr id="1576" name=""/>
                  <p:cNvSpPr/>
                  <p:nvPr/>
                </p:nvSpPr>
                <p:spPr>
                  <a:xfrm>
                    <a:off x="2868840" y="207144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77" name=""/>
              <p:cNvGrpSpPr/>
              <p:nvPr/>
            </p:nvGrpSpPr>
            <p:grpSpPr>
              <a:xfrm>
                <a:off x="3948120" y="2071440"/>
                <a:ext cx="835200" cy="304920"/>
                <a:chOff x="3948120" y="2071440"/>
                <a:chExt cx="835200" cy="304920"/>
              </a:xfrm>
            </p:grpSpPr>
            <p:sp>
              <p:nvSpPr>
                <p:cNvPr id="1578"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79" name=""/>
                <p:cNvGrpSpPr/>
                <p:nvPr/>
              </p:nvGrpSpPr>
              <p:grpSpPr>
                <a:xfrm>
                  <a:off x="3948120" y="2071440"/>
                  <a:ext cx="835200" cy="304920"/>
                  <a:chOff x="3948120" y="2071440"/>
                  <a:chExt cx="835200" cy="304920"/>
                </a:xfrm>
              </p:grpSpPr>
              <p:sp>
                <p:nvSpPr>
                  <p:cNvPr id="1580" name=""/>
                  <p:cNvSpPr/>
                  <p:nvPr/>
                </p:nvSpPr>
                <p:spPr>
                  <a:xfrm>
                    <a:off x="3948120" y="207144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51.06</a:t>
                    </a:r>
                    <a:endParaRPr b="0" lang="en-US" sz="1200" strike="noStrike" u="none">
                      <a:solidFill>
                        <a:srgbClr val="000000"/>
                      </a:solidFill>
                      <a:effectLst/>
                      <a:uFillTx/>
                      <a:latin typeface="Times New Roman"/>
                    </a:endParaRPr>
                  </a:p>
                </p:txBody>
              </p:sp>
              <p:sp>
                <p:nvSpPr>
                  <p:cNvPr id="1581" name=""/>
                  <p:cNvSpPr/>
                  <p:nvPr/>
                </p:nvSpPr>
                <p:spPr>
                  <a:xfrm>
                    <a:off x="3948120" y="207144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82" name=""/>
              <p:cNvGrpSpPr/>
              <p:nvPr/>
            </p:nvGrpSpPr>
            <p:grpSpPr>
              <a:xfrm>
                <a:off x="4783320" y="2071440"/>
                <a:ext cx="1139760" cy="304920"/>
                <a:chOff x="4783320" y="2071440"/>
                <a:chExt cx="1139760" cy="304920"/>
              </a:xfrm>
            </p:grpSpPr>
            <p:sp>
              <p:nvSpPr>
                <p:cNvPr id="1583"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84" name=""/>
                <p:cNvGrpSpPr/>
                <p:nvPr/>
              </p:nvGrpSpPr>
              <p:grpSpPr>
                <a:xfrm>
                  <a:off x="4783320" y="2071440"/>
                  <a:ext cx="1139760" cy="304920"/>
                  <a:chOff x="4783320" y="2071440"/>
                  <a:chExt cx="1139760" cy="304920"/>
                </a:xfrm>
              </p:grpSpPr>
              <p:sp>
                <p:nvSpPr>
                  <p:cNvPr id="1585" name=""/>
                  <p:cNvSpPr/>
                  <p:nvPr/>
                </p:nvSpPr>
                <p:spPr>
                  <a:xfrm>
                    <a:off x="478332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47</a:t>
                    </a:r>
                    <a:endParaRPr b="0" lang="en-US" sz="1200" strike="noStrike" u="none">
                      <a:solidFill>
                        <a:srgbClr val="000000"/>
                      </a:solidFill>
                      <a:effectLst/>
                      <a:uFillTx/>
                      <a:latin typeface="Times New Roman"/>
                    </a:endParaRPr>
                  </a:p>
                </p:txBody>
              </p:sp>
              <p:sp>
                <p:nvSpPr>
                  <p:cNvPr id="1586" name=""/>
                  <p:cNvSpPr/>
                  <p:nvPr/>
                </p:nvSpPr>
                <p:spPr>
                  <a:xfrm>
                    <a:off x="478332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87" name=""/>
              <p:cNvGrpSpPr/>
              <p:nvPr/>
            </p:nvGrpSpPr>
            <p:grpSpPr>
              <a:xfrm>
                <a:off x="5923080" y="2071440"/>
                <a:ext cx="1139760" cy="304920"/>
                <a:chOff x="5923080" y="2071440"/>
                <a:chExt cx="1139760" cy="304920"/>
              </a:xfrm>
            </p:grpSpPr>
            <p:sp>
              <p:nvSpPr>
                <p:cNvPr id="1588"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89" name=""/>
                <p:cNvGrpSpPr/>
                <p:nvPr/>
              </p:nvGrpSpPr>
              <p:grpSpPr>
                <a:xfrm>
                  <a:off x="5923080" y="2071440"/>
                  <a:ext cx="1139760" cy="304920"/>
                  <a:chOff x="5923080" y="2071440"/>
                  <a:chExt cx="1139760" cy="304920"/>
                </a:xfrm>
              </p:grpSpPr>
              <p:sp>
                <p:nvSpPr>
                  <p:cNvPr id="1590" name=""/>
                  <p:cNvSpPr/>
                  <p:nvPr/>
                </p:nvSpPr>
                <p:spPr>
                  <a:xfrm>
                    <a:off x="5923080" y="207144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1591" name=""/>
                  <p:cNvSpPr/>
                  <p:nvPr/>
                </p:nvSpPr>
                <p:spPr>
                  <a:xfrm>
                    <a:off x="5923080" y="207144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592" name=""/>
            <p:cNvSpPr/>
            <p:nvPr/>
          </p:nvSpPr>
          <p:spPr>
            <a:xfrm>
              <a:off x="2082960" y="124920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593"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594" name=""/>
          <p:cNvGrpSpPr/>
          <p:nvPr/>
        </p:nvGrpSpPr>
        <p:grpSpPr>
          <a:xfrm>
            <a:off x="2077920" y="3776760"/>
            <a:ext cx="4989600" cy="761760"/>
            <a:chOff x="2077920" y="3776760"/>
            <a:chExt cx="4989600" cy="761760"/>
          </a:xfrm>
        </p:grpSpPr>
        <p:grpSp>
          <p:nvGrpSpPr>
            <p:cNvPr id="1595" name=""/>
            <p:cNvGrpSpPr/>
            <p:nvPr/>
          </p:nvGrpSpPr>
          <p:grpSpPr>
            <a:xfrm>
              <a:off x="2077920" y="3776760"/>
              <a:ext cx="4989600" cy="761400"/>
              <a:chOff x="2077920" y="3776760"/>
              <a:chExt cx="4989600" cy="761400"/>
            </a:xfrm>
          </p:grpSpPr>
          <p:grpSp>
            <p:nvGrpSpPr>
              <p:cNvPr id="1596" name=""/>
              <p:cNvGrpSpPr/>
              <p:nvPr/>
            </p:nvGrpSpPr>
            <p:grpSpPr>
              <a:xfrm>
                <a:off x="2077920" y="3776760"/>
                <a:ext cx="874800" cy="304560"/>
                <a:chOff x="2077920" y="3776760"/>
                <a:chExt cx="874800" cy="304560"/>
              </a:xfrm>
            </p:grpSpPr>
            <p:sp>
              <p:nvSpPr>
                <p:cNvPr id="1597"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98" name=""/>
                <p:cNvGrpSpPr/>
                <p:nvPr/>
              </p:nvGrpSpPr>
              <p:grpSpPr>
                <a:xfrm>
                  <a:off x="2077920" y="3776760"/>
                  <a:ext cx="874800" cy="304560"/>
                  <a:chOff x="2077920" y="3776760"/>
                  <a:chExt cx="874800" cy="304560"/>
                </a:xfrm>
              </p:grpSpPr>
              <p:sp>
                <p:nvSpPr>
                  <p:cNvPr id="1599"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600"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01" name=""/>
              <p:cNvGrpSpPr/>
              <p:nvPr/>
            </p:nvGrpSpPr>
            <p:grpSpPr>
              <a:xfrm>
                <a:off x="2952720" y="3776760"/>
                <a:ext cx="436320" cy="304560"/>
                <a:chOff x="2952720" y="3776760"/>
                <a:chExt cx="436320" cy="304560"/>
              </a:xfrm>
            </p:grpSpPr>
            <p:sp>
              <p:nvSpPr>
                <p:cNvPr id="1602"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03" name=""/>
                <p:cNvGrpSpPr/>
                <p:nvPr/>
              </p:nvGrpSpPr>
              <p:grpSpPr>
                <a:xfrm>
                  <a:off x="2952720" y="3776760"/>
                  <a:ext cx="436320" cy="304560"/>
                  <a:chOff x="2952720" y="3776760"/>
                  <a:chExt cx="436320" cy="304560"/>
                </a:xfrm>
              </p:grpSpPr>
              <p:sp>
                <p:nvSpPr>
                  <p:cNvPr id="1604"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605"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06" name=""/>
              <p:cNvGrpSpPr/>
              <p:nvPr/>
            </p:nvGrpSpPr>
            <p:grpSpPr>
              <a:xfrm>
                <a:off x="3389040" y="3776760"/>
                <a:ext cx="866880" cy="304560"/>
                <a:chOff x="3389040" y="3776760"/>
                <a:chExt cx="866880" cy="304560"/>
              </a:xfrm>
            </p:grpSpPr>
            <p:sp>
              <p:nvSpPr>
                <p:cNvPr id="1607"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08" name=""/>
                <p:cNvGrpSpPr/>
                <p:nvPr/>
              </p:nvGrpSpPr>
              <p:grpSpPr>
                <a:xfrm>
                  <a:off x="3389040" y="3776760"/>
                  <a:ext cx="866880" cy="304560"/>
                  <a:chOff x="3389040" y="3776760"/>
                  <a:chExt cx="866880" cy="304560"/>
                </a:xfrm>
              </p:grpSpPr>
              <p:sp>
                <p:nvSpPr>
                  <p:cNvPr id="1609"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610"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11" name=""/>
              <p:cNvGrpSpPr/>
              <p:nvPr/>
            </p:nvGrpSpPr>
            <p:grpSpPr>
              <a:xfrm>
                <a:off x="4255920" y="3776760"/>
                <a:ext cx="844560" cy="304560"/>
                <a:chOff x="4255920" y="3776760"/>
                <a:chExt cx="844560" cy="304560"/>
              </a:xfrm>
            </p:grpSpPr>
            <p:sp>
              <p:nvSpPr>
                <p:cNvPr id="1612"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13" name=""/>
                <p:cNvGrpSpPr/>
                <p:nvPr/>
              </p:nvGrpSpPr>
              <p:grpSpPr>
                <a:xfrm>
                  <a:off x="4255920" y="3776760"/>
                  <a:ext cx="844560" cy="304560"/>
                  <a:chOff x="4255920" y="3776760"/>
                  <a:chExt cx="844560" cy="304560"/>
                </a:xfrm>
              </p:grpSpPr>
              <p:sp>
                <p:nvSpPr>
                  <p:cNvPr id="1614"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615"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16" name=""/>
              <p:cNvGrpSpPr/>
              <p:nvPr/>
            </p:nvGrpSpPr>
            <p:grpSpPr>
              <a:xfrm>
                <a:off x="5100480" y="3776760"/>
                <a:ext cx="963720" cy="304560"/>
                <a:chOff x="5100480" y="3776760"/>
                <a:chExt cx="963720" cy="304560"/>
              </a:xfrm>
            </p:grpSpPr>
            <p:sp>
              <p:nvSpPr>
                <p:cNvPr id="1617"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18" name=""/>
                <p:cNvGrpSpPr/>
                <p:nvPr/>
              </p:nvGrpSpPr>
              <p:grpSpPr>
                <a:xfrm>
                  <a:off x="5100480" y="3776760"/>
                  <a:ext cx="963720" cy="304560"/>
                  <a:chOff x="5100480" y="3776760"/>
                  <a:chExt cx="963720" cy="304560"/>
                </a:xfrm>
              </p:grpSpPr>
              <p:sp>
                <p:nvSpPr>
                  <p:cNvPr id="1619"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620"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21" name=""/>
              <p:cNvGrpSpPr/>
              <p:nvPr/>
            </p:nvGrpSpPr>
            <p:grpSpPr>
              <a:xfrm>
                <a:off x="6064200" y="3776760"/>
                <a:ext cx="1003320" cy="304560"/>
                <a:chOff x="6064200" y="3776760"/>
                <a:chExt cx="1003320" cy="304560"/>
              </a:xfrm>
            </p:grpSpPr>
            <p:sp>
              <p:nvSpPr>
                <p:cNvPr id="1622"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23" name=""/>
                <p:cNvGrpSpPr/>
                <p:nvPr/>
              </p:nvGrpSpPr>
              <p:grpSpPr>
                <a:xfrm>
                  <a:off x="6064200" y="3776760"/>
                  <a:ext cx="1003320" cy="304560"/>
                  <a:chOff x="6064200" y="3776760"/>
                  <a:chExt cx="1003320" cy="304560"/>
                </a:xfrm>
              </p:grpSpPr>
              <p:sp>
                <p:nvSpPr>
                  <p:cNvPr id="1624"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625"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26" name=""/>
              <p:cNvGrpSpPr/>
              <p:nvPr/>
            </p:nvGrpSpPr>
            <p:grpSpPr>
              <a:xfrm>
                <a:off x="2077920" y="4081320"/>
                <a:ext cx="874800" cy="456840"/>
                <a:chOff x="2077920" y="4081320"/>
                <a:chExt cx="874800" cy="456840"/>
              </a:xfrm>
            </p:grpSpPr>
            <p:sp>
              <p:nvSpPr>
                <p:cNvPr id="1627"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28" name=""/>
                <p:cNvGrpSpPr/>
                <p:nvPr/>
              </p:nvGrpSpPr>
              <p:grpSpPr>
                <a:xfrm>
                  <a:off x="2077920" y="4081320"/>
                  <a:ext cx="874800" cy="456840"/>
                  <a:chOff x="2077920" y="4081320"/>
                  <a:chExt cx="874800" cy="456840"/>
                </a:xfrm>
              </p:grpSpPr>
              <p:sp>
                <p:nvSpPr>
                  <p:cNvPr id="1629"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630"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31" name=""/>
              <p:cNvGrpSpPr/>
              <p:nvPr/>
            </p:nvGrpSpPr>
            <p:grpSpPr>
              <a:xfrm>
                <a:off x="2952720" y="4081320"/>
                <a:ext cx="436320" cy="456840"/>
                <a:chOff x="2952720" y="4081320"/>
                <a:chExt cx="436320" cy="456840"/>
              </a:xfrm>
            </p:grpSpPr>
            <p:sp>
              <p:nvSpPr>
                <p:cNvPr id="1632"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33" name=""/>
                <p:cNvGrpSpPr/>
                <p:nvPr/>
              </p:nvGrpSpPr>
              <p:grpSpPr>
                <a:xfrm>
                  <a:off x="2952720" y="4081320"/>
                  <a:ext cx="436320" cy="456840"/>
                  <a:chOff x="2952720" y="4081320"/>
                  <a:chExt cx="436320" cy="456840"/>
                </a:xfrm>
              </p:grpSpPr>
              <p:sp>
                <p:nvSpPr>
                  <p:cNvPr id="1634"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47</a:t>
                    </a:r>
                    <a:br>
                      <a:rPr sz="1200"/>
                    </a:br>
                    <a:r>
                      <a:rPr b="0" lang="en-US" sz="1200" strike="noStrike" u="none">
                        <a:solidFill>
                          <a:srgbClr val="000000"/>
                        </a:solidFill>
                        <a:effectLst/>
                        <a:uFillTx/>
                        <a:latin typeface="Arial"/>
                      </a:rPr>
                      <a:t>47</a:t>
                    </a:r>
                    <a:endParaRPr b="0" lang="en-US" sz="1200" strike="noStrike" u="none">
                      <a:solidFill>
                        <a:srgbClr val="000000"/>
                      </a:solidFill>
                      <a:effectLst/>
                      <a:uFillTx/>
                      <a:latin typeface="Times New Roman"/>
                    </a:endParaRPr>
                  </a:p>
                </p:txBody>
              </p:sp>
              <p:sp>
                <p:nvSpPr>
                  <p:cNvPr id="1635"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36" name=""/>
              <p:cNvGrpSpPr/>
              <p:nvPr/>
            </p:nvGrpSpPr>
            <p:grpSpPr>
              <a:xfrm>
                <a:off x="3389040" y="4081320"/>
                <a:ext cx="866880" cy="456840"/>
                <a:chOff x="3389040" y="4081320"/>
                <a:chExt cx="866880" cy="456840"/>
              </a:xfrm>
            </p:grpSpPr>
            <p:sp>
              <p:nvSpPr>
                <p:cNvPr id="1637"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38" name=""/>
                <p:cNvGrpSpPr/>
                <p:nvPr/>
              </p:nvGrpSpPr>
              <p:grpSpPr>
                <a:xfrm>
                  <a:off x="3389040" y="4081320"/>
                  <a:ext cx="866880" cy="456840"/>
                  <a:chOff x="3389040" y="4081320"/>
                  <a:chExt cx="866880" cy="456840"/>
                </a:xfrm>
              </p:grpSpPr>
              <p:sp>
                <p:nvSpPr>
                  <p:cNvPr id="1639"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$0.1217</a:t>
                    </a:r>
                    <a:br>
                      <a:rPr sz="1200"/>
                    </a:br>
                    <a:r>
                      <a:rPr b="0" lang="en-US" sz="1200" strike="noStrike" u="none">
                        <a:solidFill>
                          <a:srgbClr val="000000"/>
                        </a:solidFill>
                        <a:effectLst/>
                        <a:uFillTx/>
                        <a:latin typeface="Arial"/>
                      </a:rPr>
                      <a:t>$0.1334</a:t>
                    </a:r>
                    <a:endParaRPr b="0" lang="en-US" sz="1200" strike="noStrike" u="none">
                      <a:solidFill>
                        <a:srgbClr val="000000"/>
                      </a:solidFill>
                      <a:effectLst/>
                      <a:uFillTx/>
                      <a:latin typeface="Times New Roman"/>
                    </a:endParaRPr>
                  </a:p>
                </p:txBody>
              </p:sp>
              <p:sp>
                <p:nvSpPr>
                  <p:cNvPr id="1640"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41" name=""/>
              <p:cNvGrpSpPr/>
              <p:nvPr/>
            </p:nvGrpSpPr>
            <p:grpSpPr>
              <a:xfrm>
                <a:off x="4255920" y="4081320"/>
                <a:ext cx="844560" cy="456840"/>
                <a:chOff x="4255920" y="4081320"/>
                <a:chExt cx="844560" cy="456840"/>
              </a:xfrm>
            </p:grpSpPr>
            <p:sp>
              <p:nvSpPr>
                <p:cNvPr id="1642"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43" name=""/>
                <p:cNvGrpSpPr/>
                <p:nvPr/>
              </p:nvGrpSpPr>
              <p:grpSpPr>
                <a:xfrm>
                  <a:off x="4255920" y="4081320"/>
                  <a:ext cx="844560" cy="456840"/>
                  <a:chOff x="4255920" y="4081320"/>
                  <a:chExt cx="844560" cy="456840"/>
                </a:xfrm>
              </p:grpSpPr>
              <p:sp>
                <p:nvSpPr>
                  <p:cNvPr id="1644"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$0.0615</a:t>
                    </a:r>
                    <a:br>
                      <a:rPr sz="1200"/>
                    </a:br>
                    <a:r>
                      <a:rPr b="0" lang="en-US" sz="1200" strike="noStrike" u="none">
                        <a:solidFill>
                          <a:srgbClr val="000000"/>
                        </a:solidFill>
                        <a:effectLst/>
                        <a:uFillTx/>
                        <a:latin typeface="Arial"/>
                      </a:rPr>
                      <a:t>$0.1418</a:t>
                    </a:r>
                    <a:endParaRPr b="0" lang="en-US" sz="1200" strike="noStrike" u="none">
                      <a:solidFill>
                        <a:srgbClr val="000000"/>
                      </a:solidFill>
                      <a:effectLst/>
                      <a:uFillTx/>
                      <a:latin typeface="Times New Roman"/>
                    </a:endParaRPr>
                  </a:p>
                </p:txBody>
              </p:sp>
              <p:sp>
                <p:nvSpPr>
                  <p:cNvPr id="1645"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46" name=""/>
              <p:cNvGrpSpPr/>
              <p:nvPr/>
            </p:nvGrpSpPr>
            <p:grpSpPr>
              <a:xfrm>
                <a:off x="5100480" y="4081320"/>
                <a:ext cx="963720" cy="456840"/>
                <a:chOff x="5100480" y="4081320"/>
                <a:chExt cx="963720" cy="456840"/>
              </a:xfrm>
            </p:grpSpPr>
            <p:sp>
              <p:nvSpPr>
                <p:cNvPr id="1647"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48" name=""/>
                <p:cNvGrpSpPr/>
                <p:nvPr/>
              </p:nvGrpSpPr>
              <p:grpSpPr>
                <a:xfrm>
                  <a:off x="5100480" y="4081320"/>
                  <a:ext cx="963720" cy="456840"/>
                  <a:chOff x="5100480" y="4081320"/>
                  <a:chExt cx="963720" cy="456840"/>
                </a:xfrm>
              </p:grpSpPr>
              <p:sp>
                <p:nvSpPr>
                  <p:cNvPr id="1649"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$0.0090</a:t>
                    </a:r>
                    <a:br>
                      <a:rPr sz="1200"/>
                    </a:br>
                    <a:r>
                      <a:rPr b="0" lang="en-US" sz="1200" strike="noStrike" u="none">
                        <a:solidFill>
                          <a:srgbClr val="000000"/>
                        </a:solidFill>
                        <a:effectLst/>
                        <a:uFillTx/>
                        <a:latin typeface="Arial"/>
                      </a:rPr>
                      <a:t>-$0.1002</a:t>
                    </a:r>
                    <a:endParaRPr b="0" lang="en-US" sz="1200" strike="noStrike" u="none">
                      <a:solidFill>
                        <a:srgbClr val="000000"/>
                      </a:solidFill>
                      <a:effectLst/>
                      <a:uFillTx/>
                      <a:latin typeface="Times New Roman"/>
                    </a:endParaRPr>
                  </a:p>
                </p:txBody>
              </p:sp>
              <p:sp>
                <p:nvSpPr>
                  <p:cNvPr id="1650"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51" name=""/>
              <p:cNvGrpSpPr/>
              <p:nvPr/>
            </p:nvGrpSpPr>
            <p:grpSpPr>
              <a:xfrm>
                <a:off x="6064200" y="4081320"/>
                <a:ext cx="1003320" cy="456840"/>
                <a:chOff x="6064200" y="4081320"/>
                <a:chExt cx="1003320" cy="456840"/>
              </a:xfrm>
            </p:grpSpPr>
            <p:sp>
              <p:nvSpPr>
                <p:cNvPr id="1652"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53" name=""/>
                <p:cNvGrpSpPr/>
                <p:nvPr/>
              </p:nvGrpSpPr>
              <p:grpSpPr>
                <a:xfrm>
                  <a:off x="6064200" y="4081320"/>
                  <a:ext cx="1003320" cy="456840"/>
                  <a:chOff x="6064200" y="4081320"/>
                  <a:chExt cx="1003320" cy="456840"/>
                </a:xfrm>
              </p:grpSpPr>
              <p:sp>
                <p:nvSpPr>
                  <p:cNvPr id="1654"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$0.2396</a:t>
                    </a:r>
                    <a:br>
                      <a:rPr sz="1200"/>
                    </a:br>
                    <a:r>
                      <a:rPr b="0" lang="en-US" sz="1200" strike="noStrike" u="none">
                        <a:solidFill>
                          <a:srgbClr val="000000"/>
                        </a:solidFill>
                        <a:effectLst/>
                        <a:uFillTx/>
                        <a:latin typeface="Arial"/>
                      </a:rPr>
                      <a:t>$0.4872</a:t>
                    </a:r>
                    <a:endParaRPr b="0" lang="en-US" sz="1200" strike="noStrike" u="none">
                      <a:solidFill>
                        <a:srgbClr val="000000"/>
                      </a:solidFill>
                      <a:effectLst/>
                      <a:uFillTx/>
                      <a:latin typeface="Times New Roman"/>
                    </a:endParaRPr>
                  </a:p>
                </p:txBody>
              </p:sp>
              <p:sp>
                <p:nvSpPr>
                  <p:cNvPr id="1655"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656"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657" name="WestbyMoFixedX" descr=""/>
          <p:cNvPicPr/>
          <p:nvPr/>
        </p:nvPicPr>
        <p:blipFill>
          <a:blip r:embed="rId1"/>
          <a:stretch/>
        </p:blipFill>
        <p:spPr>
          <a:xfrm>
            <a:off x="762120" y="571680"/>
            <a:ext cx="7619760" cy="5715000"/>
          </a:xfrm>
          <a:prstGeom prst="rect">
            <a:avLst/>
          </a:prstGeom>
          <a:noFill/>
          <a:ln w="0">
            <a:noFill/>
          </a:ln>
        </p:spPr>
      </p:pic>
      <p:sp>
        <p:nvSpPr>
          <p:cNvPr id="1658"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33</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659" name="WestbyMoI2IX" descr=""/>
          <p:cNvPicPr/>
          <p:nvPr/>
        </p:nvPicPr>
        <p:blipFill>
          <a:blip r:embed="rId1"/>
          <a:stretch/>
        </p:blipFill>
        <p:spPr>
          <a:xfrm>
            <a:off x="762120" y="571680"/>
            <a:ext cx="7619760" cy="5715000"/>
          </a:xfrm>
          <a:prstGeom prst="rect">
            <a:avLst/>
          </a:prstGeom>
          <a:noFill/>
          <a:ln w="0">
            <a:noFill/>
          </a:ln>
        </p:spPr>
      </p:pic>
      <p:sp>
        <p:nvSpPr>
          <p:cNvPr id="1660"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34</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1" name=""/>
          <p:cNvSpPr/>
          <p:nvPr/>
        </p:nvSpPr>
        <p:spPr>
          <a:xfrm>
            <a:off x="914400" y="533520"/>
            <a:ext cx="228312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Seasonality:</a:t>
            </a:r>
            <a:endParaRPr b="0" lang="en-US" sz="3200" strike="noStrike" u="none">
              <a:solidFill>
                <a:srgbClr val="000000"/>
              </a:solidFill>
              <a:effectLst/>
              <a:uFillTx/>
              <a:latin typeface="Times New Roman"/>
            </a:endParaRPr>
          </a:p>
        </p:txBody>
      </p:sp>
      <p:sp>
        <p:nvSpPr>
          <p:cNvPr id="1662" name=""/>
          <p:cNvSpPr/>
          <p:nvPr/>
        </p:nvSpPr>
        <p:spPr>
          <a:xfrm>
            <a:off x="898560" y="1098720"/>
            <a:ext cx="7254720" cy="15570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data seems to suggest that it may make sense to seasonally enter into I to I deals.  A seasonal analysis of Ignacio to Blanco and West capacity were completed looking at averages by month.</a:t>
            </a:r>
            <a:endParaRPr b="0" lang="en-US" sz="2400" strike="noStrike" u="none">
              <a:solidFill>
                <a:srgbClr val="000000"/>
              </a:solidFill>
              <a:effectLst/>
              <a:uFillTx/>
              <a:latin typeface="Times New Roman"/>
            </a:endParaRPr>
          </a:p>
        </p:txBody>
      </p:sp>
      <p:sp>
        <p:nvSpPr>
          <p:cNvPr id="1663"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35</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4"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665"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666" name=""/>
          <p:cNvSpPr/>
          <p:nvPr/>
        </p:nvSpPr>
        <p:spPr>
          <a:xfrm>
            <a:off x="911520" y="533520"/>
            <a:ext cx="764172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Ignacio to Blanco Seasonal / Monthly Basis</a:t>
            </a:r>
            <a:endParaRPr b="0" lang="en-US" sz="3200" strike="noStrike" u="none">
              <a:solidFill>
                <a:srgbClr val="000000"/>
              </a:solidFill>
              <a:effectLst/>
              <a:uFillTx/>
              <a:latin typeface="Times New Roman"/>
            </a:endParaRPr>
          </a:p>
        </p:txBody>
      </p:sp>
      <p:sp>
        <p:nvSpPr>
          <p:cNvPr id="1667"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668"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669"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670" name=""/>
          <p:cNvGrpSpPr/>
          <p:nvPr/>
        </p:nvGrpSpPr>
        <p:grpSpPr>
          <a:xfrm>
            <a:off x="0" y="990720"/>
            <a:ext cx="9144000" cy="304560"/>
            <a:chOff x="0" y="990720"/>
            <a:chExt cx="9144000" cy="304560"/>
          </a:xfrm>
        </p:grpSpPr>
        <p:sp>
          <p:nvSpPr>
            <p:cNvPr id="1671"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72"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1673"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674"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36</a:t>
            </a:r>
            <a:endParaRPr b="0" lang="en-US" sz="2400" strike="noStrike" u="none">
              <a:solidFill>
                <a:srgbClr val="000000"/>
              </a:solidFill>
              <a:effectLst/>
              <a:uFillTx/>
              <a:latin typeface="Times New Roman"/>
            </a:endParaRPr>
          </a:p>
        </p:txBody>
      </p:sp>
      <p:grpSp>
        <p:nvGrpSpPr>
          <p:cNvPr id="1675" name=""/>
          <p:cNvGrpSpPr/>
          <p:nvPr/>
        </p:nvGrpSpPr>
        <p:grpSpPr>
          <a:xfrm>
            <a:off x="0" y="1247760"/>
            <a:ext cx="9144000" cy="1066320"/>
            <a:chOff x="0" y="1247760"/>
            <a:chExt cx="9144000" cy="1066320"/>
          </a:xfrm>
        </p:grpSpPr>
        <p:grpSp>
          <p:nvGrpSpPr>
            <p:cNvPr id="1676" name=""/>
            <p:cNvGrpSpPr/>
            <p:nvPr/>
          </p:nvGrpSpPr>
          <p:grpSpPr>
            <a:xfrm>
              <a:off x="2077920" y="1552320"/>
              <a:ext cx="4989600" cy="761760"/>
              <a:chOff x="2077920" y="1552320"/>
              <a:chExt cx="4989600" cy="761760"/>
            </a:xfrm>
          </p:grpSpPr>
          <p:grpSp>
            <p:nvGrpSpPr>
              <p:cNvPr id="1677" name=""/>
              <p:cNvGrpSpPr/>
              <p:nvPr/>
            </p:nvGrpSpPr>
            <p:grpSpPr>
              <a:xfrm>
                <a:off x="2077920" y="1552320"/>
                <a:ext cx="4989600" cy="761400"/>
                <a:chOff x="2077920" y="1552320"/>
                <a:chExt cx="4989600" cy="761400"/>
              </a:xfrm>
            </p:grpSpPr>
            <p:grpSp>
              <p:nvGrpSpPr>
                <p:cNvPr id="1678" name=""/>
                <p:cNvGrpSpPr/>
                <p:nvPr/>
              </p:nvGrpSpPr>
              <p:grpSpPr>
                <a:xfrm>
                  <a:off x="2077920" y="1552320"/>
                  <a:ext cx="874800" cy="304560"/>
                  <a:chOff x="2077920" y="1552320"/>
                  <a:chExt cx="874800" cy="304560"/>
                </a:xfrm>
              </p:grpSpPr>
              <p:sp>
                <p:nvSpPr>
                  <p:cNvPr id="1679"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80" name=""/>
                  <p:cNvGrpSpPr/>
                  <p:nvPr/>
                </p:nvGrpSpPr>
                <p:grpSpPr>
                  <a:xfrm>
                    <a:off x="2077920" y="1552320"/>
                    <a:ext cx="874800" cy="304560"/>
                    <a:chOff x="2077920" y="1552320"/>
                    <a:chExt cx="874800" cy="304560"/>
                  </a:xfrm>
                </p:grpSpPr>
                <p:sp>
                  <p:nvSpPr>
                    <p:cNvPr id="1681"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682" name=""/>
                    <p:cNvSpPr/>
                    <p:nvPr/>
                  </p:nvSpPr>
                  <p:spPr>
                    <a:xfrm>
                      <a:off x="2077920" y="155232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83" name=""/>
                <p:cNvGrpSpPr/>
                <p:nvPr/>
              </p:nvGrpSpPr>
              <p:grpSpPr>
                <a:xfrm>
                  <a:off x="2952720" y="1552320"/>
                  <a:ext cx="436320" cy="304560"/>
                  <a:chOff x="2952720" y="1552320"/>
                  <a:chExt cx="436320" cy="304560"/>
                </a:xfrm>
              </p:grpSpPr>
              <p:sp>
                <p:nvSpPr>
                  <p:cNvPr id="1684"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85" name=""/>
                  <p:cNvGrpSpPr/>
                  <p:nvPr/>
                </p:nvGrpSpPr>
                <p:grpSpPr>
                  <a:xfrm>
                    <a:off x="2952720" y="1552320"/>
                    <a:ext cx="436320" cy="304560"/>
                    <a:chOff x="2952720" y="1552320"/>
                    <a:chExt cx="436320" cy="304560"/>
                  </a:xfrm>
                </p:grpSpPr>
                <p:sp>
                  <p:nvSpPr>
                    <p:cNvPr id="1686"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687" name=""/>
                    <p:cNvSpPr/>
                    <p:nvPr/>
                  </p:nvSpPr>
                  <p:spPr>
                    <a:xfrm>
                      <a:off x="2952720" y="155232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88" name=""/>
                <p:cNvGrpSpPr/>
                <p:nvPr/>
              </p:nvGrpSpPr>
              <p:grpSpPr>
                <a:xfrm>
                  <a:off x="3389040" y="1552320"/>
                  <a:ext cx="866880" cy="304560"/>
                  <a:chOff x="3389040" y="1552320"/>
                  <a:chExt cx="866880" cy="304560"/>
                </a:xfrm>
              </p:grpSpPr>
              <p:sp>
                <p:nvSpPr>
                  <p:cNvPr id="1689"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90" name=""/>
                  <p:cNvGrpSpPr/>
                  <p:nvPr/>
                </p:nvGrpSpPr>
                <p:grpSpPr>
                  <a:xfrm>
                    <a:off x="3389040" y="1552320"/>
                    <a:ext cx="866880" cy="304560"/>
                    <a:chOff x="3389040" y="1552320"/>
                    <a:chExt cx="866880" cy="304560"/>
                  </a:xfrm>
                </p:grpSpPr>
                <p:sp>
                  <p:nvSpPr>
                    <p:cNvPr id="1691"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692" name=""/>
                    <p:cNvSpPr/>
                    <p:nvPr/>
                  </p:nvSpPr>
                  <p:spPr>
                    <a:xfrm>
                      <a:off x="3389040" y="155232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93" name=""/>
                <p:cNvGrpSpPr/>
                <p:nvPr/>
              </p:nvGrpSpPr>
              <p:grpSpPr>
                <a:xfrm>
                  <a:off x="4255920" y="1552320"/>
                  <a:ext cx="844560" cy="304560"/>
                  <a:chOff x="4255920" y="1552320"/>
                  <a:chExt cx="844560" cy="304560"/>
                </a:xfrm>
              </p:grpSpPr>
              <p:sp>
                <p:nvSpPr>
                  <p:cNvPr id="1694"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95" name=""/>
                  <p:cNvGrpSpPr/>
                  <p:nvPr/>
                </p:nvGrpSpPr>
                <p:grpSpPr>
                  <a:xfrm>
                    <a:off x="4255920" y="1552320"/>
                    <a:ext cx="844560" cy="304560"/>
                    <a:chOff x="4255920" y="1552320"/>
                    <a:chExt cx="844560" cy="304560"/>
                  </a:xfrm>
                </p:grpSpPr>
                <p:sp>
                  <p:nvSpPr>
                    <p:cNvPr id="1696"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697" name=""/>
                    <p:cNvSpPr/>
                    <p:nvPr/>
                  </p:nvSpPr>
                  <p:spPr>
                    <a:xfrm>
                      <a:off x="4255920" y="155232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98" name=""/>
                <p:cNvGrpSpPr/>
                <p:nvPr/>
              </p:nvGrpSpPr>
              <p:grpSpPr>
                <a:xfrm>
                  <a:off x="5100480" y="1552320"/>
                  <a:ext cx="963720" cy="304560"/>
                  <a:chOff x="5100480" y="1552320"/>
                  <a:chExt cx="963720" cy="304560"/>
                </a:xfrm>
              </p:grpSpPr>
              <p:sp>
                <p:nvSpPr>
                  <p:cNvPr id="1699"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00" name=""/>
                  <p:cNvGrpSpPr/>
                  <p:nvPr/>
                </p:nvGrpSpPr>
                <p:grpSpPr>
                  <a:xfrm>
                    <a:off x="5100480" y="1552320"/>
                    <a:ext cx="963720" cy="304560"/>
                    <a:chOff x="5100480" y="1552320"/>
                    <a:chExt cx="963720" cy="304560"/>
                  </a:xfrm>
                </p:grpSpPr>
                <p:sp>
                  <p:nvSpPr>
                    <p:cNvPr id="1701"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702" name=""/>
                    <p:cNvSpPr/>
                    <p:nvPr/>
                  </p:nvSpPr>
                  <p:spPr>
                    <a:xfrm>
                      <a:off x="5100480" y="155232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03" name=""/>
                <p:cNvGrpSpPr/>
                <p:nvPr/>
              </p:nvGrpSpPr>
              <p:grpSpPr>
                <a:xfrm>
                  <a:off x="6064200" y="1552320"/>
                  <a:ext cx="1003320" cy="304560"/>
                  <a:chOff x="6064200" y="1552320"/>
                  <a:chExt cx="1003320" cy="304560"/>
                </a:xfrm>
              </p:grpSpPr>
              <p:sp>
                <p:nvSpPr>
                  <p:cNvPr id="1704"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05" name=""/>
                  <p:cNvGrpSpPr/>
                  <p:nvPr/>
                </p:nvGrpSpPr>
                <p:grpSpPr>
                  <a:xfrm>
                    <a:off x="6064200" y="1552320"/>
                    <a:ext cx="1003320" cy="304560"/>
                    <a:chOff x="6064200" y="1552320"/>
                    <a:chExt cx="1003320" cy="304560"/>
                  </a:xfrm>
                </p:grpSpPr>
                <p:sp>
                  <p:nvSpPr>
                    <p:cNvPr id="1706"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707" name=""/>
                    <p:cNvSpPr/>
                    <p:nvPr/>
                  </p:nvSpPr>
                  <p:spPr>
                    <a:xfrm>
                      <a:off x="6064200" y="155232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08" name=""/>
                <p:cNvGrpSpPr/>
                <p:nvPr/>
              </p:nvGrpSpPr>
              <p:grpSpPr>
                <a:xfrm>
                  <a:off x="2077920" y="1856880"/>
                  <a:ext cx="874800" cy="456840"/>
                  <a:chOff x="2077920" y="1856880"/>
                  <a:chExt cx="874800" cy="456840"/>
                </a:xfrm>
              </p:grpSpPr>
              <p:sp>
                <p:nvSpPr>
                  <p:cNvPr id="1709"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10" name=""/>
                  <p:cNvGrpSpPr/>
                  <p:nvPr/>
                </p:nvGrpSpPr>
                <p:grpSpPr>
                  <a:xfrm>
                    <a:off x="2077920" y="1856880"/>
                    <a:ext cx="874800" cy="456840"/>
                    <a:chOff x="2077920" y="1856880"/>
                    <a:chExt cx="874800" cy="456840"/>
                  </a:xfrm>
                </p:grpSpPr>
                <p:sp>
                  <p:nvSpPr>
                    <p:cNvPr id="1711"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712" name=""/>
                    <p:cNvSpPr/>
                    <p:nvPr/>
                  </p:nvSpPr>
                  <p:spPr>
                    <a:xfrm>
                      <a:off x="2077920" y="185688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13" name=""/>
                <p:cNvGrpSpPr/>
                <p:nvPr/>
              </p:nvGrpSpPr>
              <p:grpSpPr>
                <a:xfrm>
                  <a:off x="2952720" y="1856880"/>
                  <a:ext cx="436320" cy="456840"/>
                  <a:chOff x="2952720" y="1856880"/>
                  <a:chExt cx="436320" cy="456840"/>
                </a:xfrm>
              </p:grpSpPr>
              <p:sp>
                <p:nvSpPr>
                  <p:cNvPr id="1714"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15" name=""/>
                  <p:cNvGrpSpPr/>
                  <p:nvPr/>
                </p:nvGrpSpPr>
                <p:grpSpPr>
                  <a:xfrm>
                    <a:off x="2952720" y="1856880"/>
                    <a:ext cx="436320" cy="456840"/>
                    <a:chOff x="2952720" y="1856880"/>
                    <a:chExt cx="436320" cy="456840"/>
                  </a:xfrm>
                </p:grpSpPr>
                <p:sp>
                  <p:nvSpPr>
                    <p:cNvPr id="1716"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36</a:t>
                      </a:r>
                      <a:br>
                        <a:rPr sz="1200"/>
                      </a:br>
                      <a:r>
                        <a:rPr b="0" lang="en-US" sz="1200" strike="noStrike" u="none">
                          <a:solidFill>
                            <a:srgbClr val="000000"/>
                          </a:solidFill>
                          <a:effectLst/>
                          <a:uFillTx/>
                          <a:latin typeface="Arial"/>
                        </a:rPr>
                        <a:t>36</a:t>
                      </a:r>
                      <a:endParaRPr b="0" lang="en-US" sz="1200" strike="noStrike" u="none">
                        <a:solidFill>
                          <a:srgbClr val="000000"/>
                        </a:solidFill>
                        <a:effectLst/>
                        <a:uFillTx/>
                        <a:latin typeface="Times New Roman"/>
                      </a:endParaRPr>
                    </a:p>
                  </p:txBody>
                </p:sp>
                <p:sp>
                  <p:nvSpPr>
                    <p:cNvPr id="1717" name=""/>
                    <p:cNvSpPr/>
                    <p:nvPr/>
                  </p:nvSpPr>
                  <p:spPr>
                    <a:xfrm>
                      <a:off x="2952720" y="185688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18" name=""/>
                <p:cNvGrpSpPr/>
                <p:nvPr/>
              </p:nvGrpSpPr>
              <p:grpSpPr>
                <a:xfrm>
                  <a:off x="3389040" y="1856880"/>
                  <a:ext cx="866880" cy="456840"/>
                  <a:chOff x="3389040" y="1856880"/>
                  <a:chExt cx="866880" cy="456840"/>
                </a:xfrm>
              </p:grpSpPr>
              <p:sp>
                <p:nvSpPr>
                  <p:cNvPr id="1719"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20" name=""/>
                  <p:cNvGrpSpPr/>
                  <p:nvPr/>
                </p:nvGrpSpPr>
                <p:grpSpPr>
                  <a:xfrm>
                    <a:off x="3389040" y="1856880"/>
                    <a:ext cx="866880" cy="456840"/>
                    <a:chOff x="3389040" y="1856880"/>
                    <a:chExt cx="866880" cy="456840"/>
                  </a:xfrm>
                </p:grpSpPr>
                <p:sp>
                  <p:nvSpPr>
                    <p:cNvPr id="1721"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$0.0480</a:t>
                      </a:r>
                      <a:br>
                        <a:rPr sz="1200"/>
                      </a:br>
                      <a:r>
                        <a:rPr b="0" lang="en-US" sz="1200" strike="noStrike" u="none">
                          <a:solidFill>
                            <a:srgbClr val="000000"/>
                          </a:solidFill>
                          <a:effectLst/>
                          <a:uFillTx/>
                          <a:latin typeface="Arial"/>
                        </a:rPr>
                        <a:t>$0.1156</a:t>
                      </a:r>
                      <a:endParaRPr b="0" lang="en-US" sz="1200" strike="noStrike" u="none">
                        <a:solidFill>
                          <a:srgbClr val="000000"/>
                        </a:solidFill>
                        <a:effectLst/>
                        <a:uFillTx/>
                        <a:latin typeface="Times New Roman"/>
                      </a:endParaRPr>
                    </a:p>
                  </p:txBody>
                </p:sp>
                <p:sp>
                  <p:nvSpPr>
                    <p:cNvPr id="1722" name=""/>
                    <p:cNvSpPr/>
                    <p:nvPr/>
                  </p:nvSpPr>
                  <p:spPr>
                    <a:xfrm>
                      <a:off x="3389040" y="185688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23" name=""/>
                <p:cNvGrpSpPr/>
                <p:nvPr/>
              </p:nvGrpSpPr>
              <p:grpSpPr>
                <a:xfrm>
                  <a:off x="4255920" y="1856880"/>
                  <a:ext cx="844560" cy="456840"/>
                  <a:chOff x="4255920" y="1856880"/>
                  <a:chExt cx="844560" cy="456840"/>
                </a:xfrm>
              </p:grpSpPr>
              <p:sp>
                <p:nvSpPr>
                  <p:cNvPr id="1724"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25" name=""/>
                  <p:cNvGrpSpPr/>
                  <p:nvPr/>
                </p:nvGrpSpPr>
                <p:grpSpPr>
                  <a:xfrm>
                    <a:off x="4255920" y="1856880"/>
                    <a:ext cx="844560" cy="456840"/>
                    <a:chOff x="4255920" y="1856880"/>
                    <a:chExt cx="844560" cy="456840"/>
                  </a:xfrm>
                </p:grpSpPr>
                <p:sp>
                  <p:nvSpPr>
                    <p:cNvPr id="1726"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$0.0138</a:t>
                      </a:r>
                      <a:br>
                        <a:rPr sz="1200"/>
                      </a:br>
                      <a:r>
                        <a:rPr b="0" lang="en-US" sz="1200" strike="noStrike" u="none">
                          <a:solidFill>
                            <a:srgbClr val="000000"/>
                          </a:solidFill>
                          <a:effectLst/>
                          <a:uFillTx/>
                          <a:latin typeface="Arial"/>
                        </a:rPr>
                        <a:t>$0.1253</a:t>
                      </a:r>
                      <a:endParaRPr b="0" lang="en-US" sz="1200" strike="noStrike" u="none">
                        <a:solidFill>
                          <a:srgbClr val="000000"/>
                        </a:solidFill>
                        <a:effectLst/>
                        <a:uFillTx/>
                        <a:latin typeface="Times New Roman"/>
                      </a:endParaRPr>
                    </a:p>
                  </p:txBody>
                </p:sp>
                <p:sp>
                  <p:nvSpPr>
                    <p:cNvPr id="1727" name=""/>
                    <p:cNvSpPr/>
                    <p:nvPr/>
                  </p:nvSpPr>
                  <p:spPr>
                    <a:xfrm>
                      <a:off x="4255920" y="185688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28" name=""/>
                <p:cNvGrpSpPr/>
                <p:nvPr/>
              </p:nvGrpSpPr>
              <p:grpSpPr>
                <a:xfrm>
                  <a:off x="5100480" y="1856880"/>
                  <a:ext cx="963720" cy="456840"/>
                  <a:chOff x="5100480" y="1856880"/>
                  <a:chExt cx="963720" cy="456840"/>
                </a:xfrm>
              </p:grpSpPr>
              <p:sp>
                <p:nvSpPr>
                  <p:cNvPr id="1729"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30" name=""/>
                  <p:cNvGrpSpPr/>
                  <p:nvPr/>
                </p:nvGrpSpPr>
                <p:grpSpPr>
                  <a:xfrm>
                    <a:off x="5100480" y="1856880"/>
                    <a:ext cx="963720" cy="456840"/>
                    <a:chOff x="5100480" y="1856880"/>
                    <a:chExt cx="963720" cy="456840"/>
                  </a:xfrm>
                </p:grpSpPr>
                <p:sp>
                  <p:nvSpPr>
                    <p:cNvPr id="1731"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$0.0327</a:t>
                      </a:r>
                      <a:br>
                        <a:rPr sz="1200"/>
                      </a:br>
                      <a:r>
                        <a:rPr b="0" lang="en-US" sz="1200" strike="noStrike" u="none">
                          <a:solidFill>
                            <a:srgbClr val="000000"/>
                          </a:solidFill>
                          <a:effectLst/>
                          <a:uFillTx/>
                          <a:latin typeface="Arial"/>
                        </a:rPr>
                        <a:t>-$0.0211</a:t>
                      </a:r>
                      <a:endParaRPr b="0" lang="en-US" sz="1200" strike="noStrike" u="none">
                        <a:solidFill>
                          <a:srgbClr val="000000"/>
                        </a:solidFill>
                        <a:effectLst/>
                        <a:uFillTx/>
                        <a:latin typeface="Times New Roman"/>
                      </a:endParaRPr>
                    </a:p>
                  </p:txBody>
                </p:sp>
                <p:sp>
                  <p:nvSpPr>
                    <p:cNvPr id="1732" name=""/>
                    <p:cNvSpPr/>
                    <p:nvPr/>
                  </p:nvSpPr>
                  <p:spPr>
                    <a:xfrm>
                      <a:off x="5100480" y="185688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33" name=""/>
                <p:cNvGrpSpPr/>
                <p:nvPr/>
              </p:nvGrpSpPr>
              <p:grpSpPr>
                <a:xfrm>
                  <a:off x="6064200" y="1856880"/>
                  <a:ext cx="1003320" cy="456840"/>
                  <a:chOff x="6064200" y="1856880"/>
                  <a:chExt cx="1003320" cy="456840"/>
                </a:xfrm>
              </p:grpSpPr>
              <p:sp>
                <p:nvSpPr>
                  <p:cNvPr id="1734"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35" name=""/>
                  <p:cNvGrpSpPr/>
                  <p:nvPr/>
                </p:nvGrpSpPr>
                <p:grpSpPr>
                  <a:xfrm>
                    <a:off x="6064200" y="1856880"/>
                    <a:ext cx="1003320" cy="456840"/>
                    <a:chOff x="6064200" y="1856880"/>
                    <a:chExt cx="1003320" cy="456840"/>
                  </a:xfrm>
                </p:grpSpPr>
                <p:sp>
                  <p:nvSpPr>
                    <p:cNvPr id="1736"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$0.0911</a:t>
                      </a:r>
                      <a:br>
                        <a:rPr sz="1200"/>
                      </a:br>
                      <a:r>
                        <a:rPr b="0" lang="en-US" sz="1200" strike="noStrike" u="none">
                          <a:solidFill>
                            <a:srgbClr val="000000"/>
                          </a:solidFill>
                          <a:effectLst/>
                          <a:uFillTx/>
                          <a:latin typeface="Arial"/>
                        </a:rPr>
                        <a:t>$0.4763</a:t>
                      </a:r>
                      <a:endParaRPr b="0" lang="en-US" sz="1200" strike="noStrike" u="none">
                        <a:solidFill>
                          <a:srgbClr val="000000"/>
                        </a:solidFill>
                        <a:effectLst/>
                        <a:uFillTx/>
                        <a:latin typeface="Times New Roman"/>
                      </a:endParaRPr>
                    </a:p>
                  </p:txBody>
                </p:sp>
                <p:sp>
                  <p:nvSpPr>
                    <p:cNvPr id="1737" name=""/>
                    <p:cNvSpPr/>
                    <p:nvPr/>
                  </p:nvSpPr>
                  <p:spPr>
                    <a:xfrm>
                      <a:off x="6064200" y="185688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738" name=""/>
              <p:cNvSpPr/>
              <p:nvPr/>
            </p:nvSpPr>
            <p:spPr>
              <a:xfrm>
                <a:off x="2077920" y="155232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739" name=""/>
            <p:cNvGrpSpPr/>
            <p:nvPr/>
          </p:nvGrpSpPr>
          <p:grpSpPr>
            <a:xfrm>
              <a:off x="0" y="1247760"/>
              <a:ext cx="9144000" cy="304560"/>
              <a:chOff x="0" y="1247760"/>
              <a:chExt cx="9144000" cy="304560"/>
            </a:xfrm>
          </p:grpSpPr>
          <p:sp>
            <p:nvSpPr>
              <p:cNvPr id="1740"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1"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Month=Summer</a:t>
                </a:r>
                <a:endParaRPr b="0" lang="en-US" sz="1400" strike="noStrike" u="none">
                  <a:solidFill>
                    <a:srgbClr val="000000"/>
                  </a:solidFill>
                  <a:effectLst/>
                  <a:uFillTx/>
                  <a:latin typeface="Times New Roman"/>
                </a:endParaRPr>
              </a:p>
            </p:txBody>
          </p:sp>
        </p:grpSp>
      </p:grpSp>
      <p:sp>
        <p:nvSpPr>
          <p:cNvPr id="1742"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743" name=""/>
          <p:cNvGrpSpPr/>
          <p:nvPr/>
        </p:nvGrpSpPr>
        <p:grpSpPr>
          <a:xfrm>
            <a:off x="0" y="2333520"/>
            <a:ext cx="9144000" cy="1067040"/>
            <a:chOff x="0" y="2333520"/>
            <a:chExt cx="9144000" cy="1067040"/>
          </a:xfrm>
        </p:grpSpPr>
        <p:grpSp>
          <p:nvGrpSpPr>
            <p:cNvPr id="1744" name=""/>
            <p:cNvGrpSpPr/>
            <p:nvPr/>
          </p:nvGrpSpPr>
          <p:grpSpPr>
            <a:xfrm>
              <a:off x="2077920" y="2638440"/>
              <a:ext cx="4989600" cy="762120"/>
              <a:chOff x="2077920" y="2638440"/>
              <a:chExt cx="4989600" cy="762120"/>
            </a:xfrm>
          </p:grpSpPr>
          <p:grpSp>
            <p:nvGrpSpPr>
              <p:cNvPr id="1745" name=""/>
              <p:cNvGrpSpPr/>
              <p:nvPr/>
            </p:nvGrpSpPr>
            <p:grpSpPr>
              <a:xfrm>
                <a:off x="2077920" y="2638440"/>
                <a:ext cx="4989600" cy="762120"/>
                <a:chOff x="2077920" y="2638440"/>
                <a:chExt cx="4989600" cy="762120"/>
              </a:xfrm>
            </p:grpSpPr>
            <p:grpSp>
              <p:nvGrpSpPr>
                <p:cNvPr id="1746" name=""/>
                <p:cNvGrpSpPr/>
                <p:nvPr/>
              </p:nvGrpSpPr>
              <p:grpSpPr>
                <a:xfrm>
                  <a:off x="2077920" y="2638440"/>
                  <a:ext cx="874800" cy="304920"/>
                  <a:chOff x="2077920" y="2638440"/>
                  <a:chExt cx="874800" cy="304920"/>
                </a:xfrm>
              </p:grpSpPr>
              <p:sp>
                <p:nvSpPr>
                  <p:cNvPr id="1747"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48" name=""/>
                  <p:cNvGrpSpPr/>
                  <p:nvPr/>
                </p:nvGrpSpPr>
                <p:grpSpPr>
                  <a:xfrm>
                    <a:off x="2077920" y="2638440"/>
                    <a:ext cx="874800" cy="304920"/>
                    <a:chOff x="2077920" y="2638440"/>
                    <a:chExt cx="874800" cy="304920"/>
                  </a:xfrm>
                </p:grpSpPr>
                <p:sp>
                  <p:nvSpPr>
                    <p:cNvPr id="1749"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750" name=""/>
                    <p:cNvSpPr/>
                    <p:nvPr/>
                  </p:nvSpPr>
                  <p:spPr>
                    <a:xfrm>
                      <a:off x="2077920" y="263844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51" name=""/>
                <p:cNvGrpSpPr/>
                <p:nvPr/>
              </p:nvGrpSpPr>
              <p:grpSpPr>
                <a:xfrm>
                  <a:off x="2952720" y="2638440"/>
                  <a:ext cx="436320" cy="304920"/>
                  <a:chOff x="2952720" y="2638440"/>
                  <a:chExt cx="436320" cy="304920"/>
                </a:xfrm>
              </p:grpSpPr>
              <p:sp>
                <p:nvSpPr>
                  <p:cNvPr id="1752"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53" name=""/>
                  <p:cNvGrpSpPr/>
                  <p:nvPr/>
                </p:nvGrpSpPr>
                <p:grpSpPr>
                  <a:xfrm>
                    <a:off x="2952720" y="2638440"/>
                    <a:ext cx="436320" cy="304920"/>
                    <a:chOff x="2952720" y="2638440"/>
                    <a:chExt cx="436320" cy="304920"/>
                  </a:xfrm>
                </p:grpSpPr>
                <p:sp>
                  <p:nvSpPr>
                    <p:cNvPr id="1754"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755" name=""/>
                    <p:cNvSpPr/>
                    <p:nvPr/>
                  </p:nvSpPr>
                  <p:spPr>
                    <a:xfrm>
                      <a:off x="2952720" y="263844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56" name=""/>
                <p:cNvGrpSpPr/>
                <p:nvPr/>
              </p:nvGrpSpPr>
              <p:grpSpPr>
                <a:xfrm>
                  <a:off x="3389040" y="2638440"/>
                  <a:ext cx="866880" cy="304920"/>
                  <a:chOff x="3389040" y="2638440"/>
                  <a:chExt cx="866880" cy="304920"/>
                </a:xfrm>
              </p:grpSpPr>
              <p:sp>
                <p:nvSpPr>
                  <p:cNvPr id="1757"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58" name=""/>
                  <p:cNvGrpSpPr/>
                  <p:nvPr/>
                </p:nvGrpSpPr>
                <p:grpSpPr>
                  <a:xfrm>
                    <a:off x="3389040" y="2638440"/>
                    <a:ext cx="866880" cy="304920"/>
                    <a:chOff x="3389040" y="2638440"/>
                    <a:chExt cx="866880" cy="304920"/>
                  </a:xfrm>
                </p:grpSpPr>
                <p:sp>
                  <p:nvSpPr>
                    <p:cNvPr id="1759"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760" name=""/>
                    <p:cNvSpPr/>
                    <p:nvPr/>
                  </p:nvSpPr>
                  <p:spPr>
                    <a:xfrm>
                      <a:off x="3389040" y="263844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61" name=""/>
                <p:cNvGrpSpPr/>
                <p:nvPr/>
              </p:nvGrpSpPr>
              <p:grpSpPr>
                <a:xfrm>
                  <a:off x="4255920" y="2638440"/>
                  <a:ext cx="844560" cy="304920"/>
                  <a:chOff x="4255920" y="2638440"/>
                  <a:chExt cx="844560" cy="304920"/>
                </a:xfrm>
              </p:grpSpPr>
              <p:sp>
                <p:nvSpPr>
                  <p:cNvPr id="1762"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63" name=""/>
                  <p:cNvGrpSpPr/>
                  <p:nvPr/>
                </p:nvGrpSpPr>
                <p:grpSpPr>
                  <a:xfrm>
                    <a:off x="4255920" y="2638440"/>
                    <a:ext cx="844560" cy="304920"/>
                    <a:chOff x="4255920" y="2638440"/>
                    <a:chExt cx="844560" cy="304920"/>
                  </a:xfrm>
                </p:grpSpPr>
                <p:sp>
                  <p:nvSpPr>
                    <p:cNvPr id="1764"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765" name=""/>
                    <p:cNvSpPr/>
                    <p:nvPr/>
                  </p:nvSpPr>
                  <p:spPr>
                    <a:xfrm>
                      <a:off x="4255920" y="263844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66" name=""/>
                <p:cNvGrpSpPr/>
                <p:nvPr/>
              </p:nvGrpSpPr>
              <p:grpSpPr>
                <a:xfrm>
                  <a:off x="5100480" y="2638440"/>
                  <a:ext cx="963720" cy="304920"/>
                  <a:chOff x="5100480" y="2638440"/>
                  <a:chExt cx="963720" cy="304920"/>
                </a:xfrm>
              </p:grpSpPr>
              <p:sp>
                <p:nvSpPr>
                  <p:cNvPr id="1767"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68" name=""/>
                  <p:cNvGrpSpPr/>
                  <p:nvPr/>
                </p:nvGrpSpPr>
                <p:grpSpPr>
                  <a:xfrm>
                    <a:off x="5100480" y="2638440"/>
                    <a:ext cx="963720" cy="304920"/>
                    <a:chOff x="5100480" y="2638440"/>
                    <a:chExt cx="963720" cy="304920"/>
                  </a:xfrm>
                </p:grpSpPr>
                <p:sp>
                  <p:nvSpPr>
                    <p:cNvPr id="1769"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770" name=""/>
                    <p:cNvSpPr/>
                    <p:nvPr/>
                  </p:nvSpPr>
                  <p:spPr>
                    <a:xfrm>
                      <a:off x="5100480" y="263844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71" name=""/>
                <p:cNvGrpSpPr/>
                <p:nvPr/>
              </p:nvGrpSpPr>
              <p:grpSpPr>
                <a:xfrm>
                  <a:off x="6064200" y="2638440"/>
                  <a:ext cx="1003320" cy="304920"/>
                  <a:chOff x="6064200" y="2638440"/>
                  <a:chExt cx="1003320" cy="304920"/>
                </a:xfrm>
              </p:grpSpPr>
              <p:sp>
                <p:nvSpPr>
                  <p:cNvPr id="1772"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73" name=""/>
                  <p:cNvGrpSpPr/>
                  <p:nvPr/>
                </p:nvGrpSpPr>
                <p:grpSpPr>
                  <a:xfrm>
                    <a:off x="6064200" y="2638440"/>
                    <a:ext cx="1003320" cy="304920"/>
                    <a:chOff x="6064200" y="2638440"/>
                    <a:chExt cx="1003320" cy="304920"/>
                  </a:xfrm>
                </p:grpSpPr>
                <p:sp>
                  <p:nvSpPr>
                    <p:cNvPr id="1774"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775" name=""/>
                    <p:cNvSpPr/>
                    <p:nvPr/>
                  </p:nvSpPr>
                  <p:spPr>
                    <a:xfrm>
                      <a:off x="6064200" y="263844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76" name=""/>
                <p:cNvGrpSpPr/>
                <p:nvPr/>
              </p:nvGrpSpPr>
              <p:grpSpPr>
                <a:xfrm>
                  <a:off x="2077920" y="2943360"/>
                  <a:ext cx="874800" cy="457200"/>
                  <a:chOff x="2077920" y="2943360"/>
                  <a:chExt cx="874800" cy="457200"/>
                </a:xfrm>
              </p:grpSpPr>
              <p:sp>
                <p:nvSpPr>
                  <p:cNvPr id="1777"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78" name=""/>
                  <p:cNvGrpSpPr/>
                  <p:nvPr/>
                </p:nvGrpSpPr>
                <p:grpSpPr>
                  <a:xfrm>
                    <a:off x="2077920" y="2943360"/>
                    <a:ext cx="874800" cy="457200"/>
                    <a:chOff x="2077920" y="2943360"/>
                    <a:chExt cx="874800" cy="457200"/>
                  </a:xfrm>
                </p:grpSpPr>
                <p:sp>
                  <p:nvSpPr>
                    <p:cNvPr id="1779"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780" name=""/>
                    <p:cNvSpPr/>
                    <p:nvPr/>
                  </p:nvSpPr>
                  <p:spPr>
                    <a:xfrm>
                      <a:off x="2077920" y="294336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81" name=""/>
                <p:cNvGrpSpPr/>
                <p:nvPr/>
              </p:nvGrpSpPr>
              <p:grpSpPr>
                <a:xfrm>
                  <a:off x="2952720" y="2943360"/>
                  <a:ext cx="436320" cy="457200"/>
                  <a:chOff x="2952720" y="2943360"/>
                  <a:chExt cx="436320" cy="457200"/>
                </a:xfrm>
              </p:grpSpPr>
              <p:sp>
                <p:nvSpPr>
                  <p:cNvPr id="1782"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83" name=""/>
                  <p:cNvGrpSpPr/>
                  <p:nvPr/>
                </p:nvGrpSpPr>
                <p:grpSpPr>
                  <a:xfrm>
                    <a:off x="2952720" y="2943360"/>
                    <a:ext cx="436320" cy="457200"/>
                    <a:chOff x="2952720" y="2943360"/>
                    <a:chExt cx="436320" cy="457200"/>
                  </a:xfrm>
                </p:grpSpPr>
                <p:sp>
                  <p:nvSpPr>
                    <p:cNvPr id="1784"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a:t>
                      </a:r>
                      <a:br>
                        <a:rPr sz="1200"/>
                      </a:br>
                      <a:r>
                        <a:rPr b="0" lang="en-US" sz="1200" strike="noStrike" u="none">
                          <a:solidFill>
                            <a:srgbClr val="000000"/>
                          </a:solidFill>
                          <a:effectLst/>
                          <a:uFillTx/>
                          <a:latin typeface="Arial"/>
                        </a:rPr>
                        <a:t>25</a:t>
                      </a:r>
                      <a:endParaRPr b="0" lang="en-US" sz="1200" strike="noStrike" u="none">
                        <a:solidFill>
                          <a:srgbClr val="000000"/>
                        </a:solidFill>
                        <a:effectLst/>
                        <a:uFillTx/>
                        <a:latin typeface="Times New Roman"/>
                      </a:endParaRPr>
                    </a:p>
                  </p:txBody>
                </p:sp>
                <p:sp>
                  <p:nvSpPr>
                    <p:cNvPr id="1785" name=""/>
                    <p:cNvSpPr/>
                    <p:nvPr/>
                  </p:nvSpPr>
                  <p:spPr>
                    <a:xfrm>
                      <a:off x="2952720" y="294336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86" name=""/>
                <p:cNvGrpSpPr/>
                <p:nvPr/>
              </p:nvGrpSpPr>
              <p:grpSpPr>
                <a:xfrm>
                  <a:off x="3389040" y="2943360"/>
                  <a:ext cx="866880" cy="457200"/>
                  <a:chOff x="3389040" y="2943360"/>
                  <a:chExt cx="866880" cy="457200"/>
                </a:xfrm>
              </p:grpSpPr>
              <p:sp>
                <p:nvSpPr>
                  <p:cNvPr id="1787"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88" name=""/>
                  <p:cNvGrpSpPr/>
                  <p:nvPr/>
                </p:nvGrpSpPr>
                <p:grpSpPr>
                  <a:xfrm>
                    <a:off x="3389040" y="2943360"/>
                    <a:ext cx="866880" cy="457200"/>
                    <a:chOff x="3389040" y="2943360"/>
                    <a:chExt cx="866880" cy="457200"/>
                  </a:xfrm>
                </p:grpSpPr>
                <p:sp>
                  <p:nvSpPr>
                    <p:cNvPr id="1789"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$0.0471</a:t>
                      </a:r>
                      <a:br>
                        <a:rPr sz="1200"/>
                      </a:br>
                      <a:r>
                        <a:rPr b="0" lang="en-US" sz="1200" strike="noStrike" u="none">
                          <a:solidFill>
                            <a:srgbClr val="000000"/>
                          </a:solidFill>
                          <a:effectLst/>
                          <a:uFillTx/>
                          <a:latin typeface="Arial"/>
                        </a:rPr>
                        <a:t>-$0.0080</a:t>
                      </a:r>
                      <a:endParaRPr b="0" lang="en-US" sz="1200" strike="noStrike" u="none">
                        <a:solidFill>
                          <a:srgbClr val="000000"/>
                        </a:solidFill>
                        <a:effectLst/>
                        <a:uFillTx/>
                        <a:latin typeface="Times New Roman"/>
                      </a:endParaRPr>
                    </a:p>
                  </p:txBody>
                </p:sp>
                <p:sp>
                  <p:nvSpPr>
                    <p:cNvPr id="1790" name=""/>
                    <p:cNvSpPr/>
                    <p:nvPr/>
                  </p:nvSpPr>
                  <p:spPr>
                    <a:xfrm>
                      <a:off x="3389040" y="294336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91" name=""/>
                <p:cNvGrpSpPr/>
                <p:nvPr/>
              </p:nvGrpSpPr>
              <p:grpSpPr>
                <a:xfrm>
                  <a:off x="4255920" y="2943360"/>
                  <a:ext cx="844560" cy="457200"/>
                  <a:chOff x="4255920" y="2943360"/>
                  <a:chExt cx="844560" cy="457200"/>
                </a:xfrm>
              </p:grpSpPr>
              <p:sp>
                <p:nvSpPr>
                  <p:cNvPr id="1792"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93" name=""/>
                  <p:cNvGrpSpPr/>
                  <p:nvPr/>
                </p:nvGrpSpPr>
                <p:grpSpPr>
                  <a:xfrm>
                    <a:off x="4255920" y="2943360"/>
                    <a:ext cx="844560" cy="457200"/>
                    <a:chOff x="4255920" y="2943360"/>
                    <a:chExt cx="844560" cy="457200"/>
                  </a:xfrm>
                </p:grpSpPr>
                <p:sp>
                  <p:nvSpPr>
                    <p:cNvPr id="1794"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$0.0144</a:t>
                      </a:r>
                      <a:br>
                        <a:rPr sz="1200"/>
                      </a:br>
                      <a:r>
                        <a:rPr b="0" lang="en-US" sz="1200" strike="noStrike" u="none">
                          <a:solidFill>
                            <a:srgbClr val="000000"/>
                          </a:solidFill>
                          <a:effectLst/>
                          <a:uFillTx/>
                          <a:latin typeface="Arial"/>
                        </a:rPr>
                        <a:t>$0.0663</a:t>
                      </a:r>
                      <a:endParaRPr b="0" lang="en-US" sz="1200" strike="noStrike" u="none">
                        <a:solidFill>
                          <a:srgbClr val="000000"/>
                        </a:solidFill>
                        <a:effectLst/>
                        <a:uFillTx/>
                        <a:latin typeface="Times New Roman"/>
                      </a:endParaRPr>
                    </a:p>
                  </p:txBody>
                </p:sp>
                <p:sp>
                  <p:nvSpPr>
                    <p:cNvPr id="1795" name=""/>
                    <p:cNvSpPr/>
                    <p:nvPr/>
                  </p:nvSpPr>
                  <p:spPr>
                    <a:xfrm>
                      <a:off x="4255920" y="294336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96" name=""/>
                <p:cNvGrpSpPr/>
                <p:nvPr/>
              </p:nvGrpSpPr>
              <p:grpSpPr>
                <a:xfrm>
                  <a:off x="5100480" y="2943360"/>
                  <a:ext cx="963720" cy="457200"/>
                  <a:chOff x="5100480" y="2943360"/>
                  <a:chExt cx="963720" cy="457200"/>
                </a:xfrm>
              </p:grpSpPr>
              <p:sp>
                <p:nvSpPr>
                  <p:cNvPr id="1797"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98" name=""/>
                  <p:cNvGrpSpPr/>
                  <p:nvPr/>
                </p:nvGrpSpPr>
                <p:grpSpPr>
                  <a:xfrm>
                    <a:off x="5100480" y="2943360"/>
                    <a:ext cx="963720" cy="457200"/>
                    <a:chOff x="5100480" y="2943360"/>
                    <a:chExt cx="963720" cy="457200"/>
                  </a:xfrm>
                </p:grpSpPr>
                <p:sp>
                  <p:nvSpPr>
                    <p:cNvPr id="1799"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$0.0260</a:t>
                      </a:r>
                      <a:br>
                        <a:rPr sz="1200"/>
                      </a:br>
                      <a:r>
                        <a:rPr b="0" lang="en-US" sz="1200" strike="noStrike" u="none">
                          <a:solidFill>
                            <a:srgbClr val="000000"/>
                          </a:solidFill>
                          <a:effectLst/>
                          <a:uFillTx/>
                          <a:latin typeface="Arial"/>
                        </a:rPr>
                        <a:t>-$0.1914</a:t>
                      </a:r>
                      <a:endParaRPr b="0" lang="en-US" sz="1200" strike="noStrike" u="none">
                        <a:solidFill>
                          <a:srgbClr val="000000"/>
                        </a:solidFill>
                        <a:effectLst/>
                        <a:uFillTx/>
                        <a:latin typeface="Times New Roman"/>
                      </a:endParaRPr>
                    </a:p>
                  </p:txBody>
                </p:sp>
                <p:sp>
                  <p:nvSpPr>
                    <p:cNvPr id="1800" name=""/>
                    <p:cNvSpPr/>
                    <p:nvPr/>
                  </p:nvSpPr>
                  <p:spPr>
                    <a:xfrm>
                      <a:off x="5100480" y="294336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01" name=""/>
                <p:cNvGrpSpPr/>
                <p:nvPr/>
              </p:nvGrpSpPr>
              <p:grpSpPr>
                <a:xfrm>
                  <a:off x="6064200" y="2943360"/>
                  <a:ext cx="1003320" cy="457200"/>
                  <a:chOff x="6064200" y="2943360"/>
                  <a:chExt cx="1003320" cy="457200"/>
                </a:xfrm>
              </p:grpSpPr>
              <p:sp>
                <p:nvSpPr>
                  <p:cNvPr id="1802"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03" name=""/>
                  <p:cNvGrpSpPr/>
                  <p:nvPr/>
                </p:nvGrpSpPr>
                <p:grpSpPr>
                  <a:xfrm>
                    <a:off x="6064200" y="2943360"/>
                    <a:ext cx="1003320" cy="457200"/>
                    <a:chOff x="6064200" y="2943360"/>
                    <a:chExt cx="1003320" cy="457200"/>
                  </a:xfrm>
                </p:grpSpPr>
                <p:sp>
                  <p:nvSpPr>
                    <p:cNvPr id="1804"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$0.0932</a:t>
                      </a:r>
                      <a:br>
                        <a:rPr sz="1200"/>
                      </a:br>
                      <a:r>
                        <a:rPr b="0" lang="en-US" sz="1200" strike="noStrike" u="none">
                          <a:solidFill>
                            <a:srgbClr val="000000"/>
                          </a:solidFill>
                          <a:effectLst/>
                          <a:uFillTx/>
                          <a:latin typeface="Arial"/>
                        </a:rPr>
                        <a:t>$0.1344</a:t>
                      </a:r>
                      <a:endParaRPr b="0" lang="en-US" sz="1200" strike="noStrike" u="none">
                        <a:solidFill>
                          <a:srgbClr val="000000"/>
                        </a:solidFill>
                        <a:effectLst/>
                        <a:uFillTx/>
                        <a:latin typeface="Times New Roman"/>
                      </a:endParaRPr>
                    </a:p>
                  </p:txBody>
                </p:sp>
                <p:sp>
                  <p:nvSpPr>
                    <p:cNvPr id="1805" name=""/>
                    <p:cNvSpPr/>
                    <p:nvPr/>
                  </p:nvSpPr>
                  <p:spPr>
                    <a:xfrm>
                      <a:off x="6064200" y="294336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806" name=""/>
              <p:cNvSpPr/>
              <p:nvPr/>
            </p:nvSpPr>
            <p:spPr>
              <a:xfrm>
                <a:off x="2077920" y="263844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807" name=""/>
            <p:cNvGrpSpPr/>
            <p:nvPr/>
          </p:nvGrpSpPr>
          <p:grpSpPr>
            <a:xfrm>
              <a:off x="0" y="2333520"/>
              <a:ext cx="9144000" cy="304920"/>
              <a:chOff x="0" y="2333520"/>
              <a:chExt cx="9144000" cy="304920"/>
            </a:xfrm>
          </p:grpSpPr>
          <p:sp>
            <p:nvSpPr>
              <p:cNvPr id="1808"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09"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Month=Winter</a:t>
                </a:r>
                <a:endParaRPr b="0" lang="en-US" sz="1400" strike="noStrike" u="none">
                  <a:solidFill>
                    <a:srgbClr val="000000"/>
                  </a:solidFill>
                  <a:effectLst/>
                  <a:uFillTx/>
                  <a:latin typeface="Times New Roman"/>
                </a:endParaRPr>
              </a:p>
            </p:txBody>
          </p:sp>
        </p:grpSp>
      </p:grpSp>
      <p:grpSp>
        <p:nvGrpSpPr>
          <p:cNvPr id="1810" name=""/>
          <p:cNvGrpSpPr/>
          <p:nvPr/>
        </p:nvGrpSpPr>
        <p:grpSpPr>
          <a:xfrm>
            <a:off x="0" y="4495680"/>
            <a:ext cx="9144000" cy="1067040"/>
            <a:chOff x="0" y="4495680"/>
            <a:chExt cx="9144000" cy="1067040"/>
          </a:xfrm>
        </p:grpSpPr>
        <p:grpSp>
          <p:nvGrpSpPr>
            <p:cNvPr id="1811" name=""/>
            <p:cNvGrpSpPr/>
            <p:nvPr/>
          </p:nvGrpSpPr>
          <p:grpSpPr>
            <a:xfrm>
              <a:off x="2077920" y="4800600"/>
              <a:ext cx="4989600" cy="762120"/>
              <a:chOff x="2077920" y="4800600"/>
              <a:chExt cx="4989600" cy="762120"/>
            </a:xfrm>
          </p:grpSpPr>
          <p:grpSp>
            <p:nvGrpSpPr>
              <p:cNvPr id="1812" name=""/>
              <p:cNvGrpSpPr/>
              <p:nvPr/>
            </p:nvGrpSpPr>
            <p:grpSpPr>
              <a:xfrm>
                <a:off x="2077920" y="4800600"/>
                <a:ext cx="4989600" cy="762120"/>
                <a:chOff x="2077920" y="4800600"/>
                <a:chExt cx="4989600" cy="762120"/>
              </a:xfrm>
            </p:grpSpPr>
            <p:grpSp>
              <p:nvGrpSpPr>
                <p:cNvPr id="1813" name=""/>
                <p:cNvGrpSpPr/>
                <p:nvPr/>
              </p:nvGrpSpPr>
              <p:grpSpPr>
                <a:xfrm>
                  <a:off x="2077920" y="4800600"/>
                  <a:ext cx="874800" cy="304920"/>
                  <a:chOff x="2077920" y="4800600"/>
                  <a:chExt cx="874800" cy="304920"/>
                </a:xfrm>
              </p:grpSpPr>
              <p:sp>
                <p:nvSpPr>
                  <p:cNvPr id="1814"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15" name=""/>
                  <p:cNvGrpSpPr/>
                  <p:nvPr/>
                </p:nvGrpSpPr>
                <p:grpSpPr>
                  <a:xfrm>
                    <a:off x="2077920" y="4800600"/>
                    <a:ext cx="874800" cy="304920"/>
                    <a:chOff x="2077920" y="4800600"/>
                    <a:chExt cx="874800" cy="304920"/>
                  </a:xfrm>
                </p:grpSpPr>
                <p:sp>
                  <p:nvSpPr>
                    <p:cNvPr id="1816"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817" name=""/>
                    <p:cNvSpPr/>
                    <p:nvPr/>
                  </p:nvSpPr>
                  <p:spPr>
                    <a:xfrm>
                      <a:off x="2077920" y="480060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18" name=""/>
                <p:cNvGrpSpPr/>
                <p:nvPr/>
              </p:nvGrpSpPr>
              <p:grpSpPr>
                <a:xfrm>
                  <a:off x="2952720" y="4800600"/>
                  <a:ext cx="436320" cy="304920"/>
                  <a:chOff x="2952720" y="4800600"/>
                  <a:chExt cx="436320" cy="304920"/>
                </a:xfrm>
              </p:grpSpPr>
              <p:sp>
                <p:nvSpPr>
                  <p:cNvPr id="1819"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20" name=""/>
                  <p:cNvGrpSpPr/>
                  <p:nvPr/>
                </p:nvGrpSpPr>
                <p:grpSpPr>
                  <a:xfrm>
                    <a:off x="2952720" y="4800600"/>
                    <a:ext cx="436320" cy="304920"/>
                    <a:chOff x="2952720" y="4800600"/>
                    <a:chExt cx="436320" cy="304920"/>
                  </a:xfrm>
                </p:grpSpPr>
                <p:sp>
                  <p:nvSpPr>
                    <p:cNvPr id="1821"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822" name=""/>
                    <p:cNvSpPr/>
                    <p:nvPr/>
                  </p:nvSpPr>
                  <p:spPr>
                    <a:xfrm>
                      <a:off x="2952720" y="480060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23" name=""/>
                <p:cNvGrpSpPr/>
                <p:nvPr/>
              </p:nvGrpSpPr>
              <p:grpSpPr>
                <a:xfrm>
                  <a:off x="3389040" y="4800600"/>
                  <a:ext cx="866880" cy="304920"/>
                  <a:chOff x="3389040" y="4800600"/>
                  <a:chExt cx="866880" cy="304920"/>
                </a:xfrm>
              </p:grpSpPr>
              <p:sp>
                <p:nvSpPr>
                  <p:cNvPr id="1824"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25" name=""/>
                  <p:cNvGrpSpPr/>
                  <p:nvPr/>
                </p:nvGrpSpPr>
                <p:grpSpPr>
                  <a:xfrm>
                    <a:off x="3389040" y="4800600"/>
                    <a:ext cx="866880" cy="304920"/>
                    <a:chOff x="3389040" y="4800600"/>
                    <a:chExt cx="866880" cy="304920"/>
                  </a:xfrm>
                </p:grpSpPr>
                <p:sp>
                  <p:nvSpPr>
                    <p:cNvPr id="1826"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827" name=""/>
                    <p:cNvSpPr/>
                    <p:nvPr/>
                  </p:nvSpPr>
                  <p:spPr>
                    <a:xfrm>
                      <a:off x="3389040" y="480060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28" name=""/>
                <p:cNvGrpSpPr/>
                <p:nvPr/>
              </p:nvGrpSpPr>
              <p:grpSpPr>
                <a:xfrm>
                  <a:off x="4255920" y="4800600"/>
                  <a:ext cx="844560" cy="304920"/>
                  <a:chOff x="4255920" y="4800600"/>
                  <a:chExt cx="844560" cy="304920"/>
                </a:xfrm>
              </p:grpSpPr>
              <p:sp>
                <p:nvSpPr>
                  <p:cNvPr id="1829"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30" name=""/>
                  <p:cNvGrpSpPr/>
                  <p:nvPr/>
                </p:nvGrpSpPr>
                <p:grpSpPr>
                  <a:xfrm>
                    <a:off x="4255920" y="4800600"/>
                    <a:ext cx="844560" cy="304920"/>
                    <a:chOff x="4255920" y="4800600"/>
                    <a:chExt cx="844560" cy="304920"/>
                  </a:xfrm>
                </p:grpSpPr>
                <p:sp>
                  <p:nvSpPr>
                    <p:cNvPr id="1831"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832" name=""/>
                    <p:cNvSpPr/>
                    <p:nvPr/>
                  </p:nvSpPr>
                  <p:spPr>
                    <a:xfrm>
                      <a:off x="4255920" y="480060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33" name=""/>
                <p:cNvGrpSpPr/>
                <p:nvPr/>
              </p:nvGrpSpPr>
              <p:grpSpPr>
                <a:xfrm>
                  <a:off x="5100480" y="4800600"/>
                  <a:ext cx="963720" cy="304920"/>
                  <a:chOff x="5100480" y="4800600"/>
                  <a:chExt cx="963720" cy="304920"/>
                </a:xfrm>
              </p:grpSpPr>
              <p:sp>
                <p:nvSpPr>
                  <p:cNvPr id="1834"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35" name=""/>
                  <p:cNvGrpSpPr/>
                  <p:nvPr/>
                </p:nvGrpSpPr>
                <p:grpSpPr>
                  <a:xfrm>
                    <a:off x="5100480" y="4800600"/>
                    <a:ext cx="963720" cy="304920"/>
                    <a:chOff x="5100480" y="4800600"/>
                    <a:chExt cx="963720" cy="304920"/>
                  </a:xfrm>
                </p:grpSpPr>
                <p:sp>
                  <p:nvSpPr>
                    <p:cNvPr id="1836"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837" name=""/>
                    <p:cNvSpPr/>
                    <p:nvPr/>
                  </p:nvSpPr>
                  <p:spPr>
                    <a:xfrm>
                      <a:off x="5100480" y="480060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38" name=""/>
                <p:cNvGrpSpPr/>
                <p:nvPr/>
              </p:nvGrpSpPr>
              <p:grpSpPr>
                <a:xfrm>
                  <a:off x="6064200" y="4800600"/>
                  <a:ext cx="1003320" cy="304920"/>
                  <a:chOff x="6064200" y="4800600"/>
                  <a:chExt cx="1003320" cy="304920"/>
                </a:xfrm>
              </p:grpSpPr>
              <p:sp>
                <p:nvSpPr>
                  <p:cNvPr id="1839"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40" name=""/>
                  <p:cNvGrpSpPr/>
                  <p:nvPr/>
                </p:nvGrpSpPr>
                <p:grpSpPr>
                  <a:xfrm>
                    <a:off x="6064200" y="4800600"/>
                    <a:ext cx="1003320" cy="304920"/>
                    <a:chOff x="6064200" y="4800600"/>
                    <a:chExt cx="1003320" cy="304920"/>
                  </a:xfrm>
                </p:grpSpPr>
                <p:sp>
                  <p:nvSpPr>
                    <p:cNvPr id="1841"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842" name=""/>
                    <p:cNvSpPr/>
                    <p:nvPr/>
                  </p:nvSpPr>
                  <p:spPr>
                    <a:xfrm>
                      <a:off x="6064200" y="480060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43" name=""/>
                <p:cNvGrpSpPr/>
                <p:nvPr/>
              </p:nvGrpSpPr>
              <p:grpSpPr>
                <a:xfrm>
                  <a:off x="2077920" y="5105520"/>
                  <a:ext cx="874800" cy="457200"/>
                  <a:chOff x="2077920" y="5105520"/>
                  <a:chExt cx="874800" cy="457200"/>
                </a:xfrm>
              </p:grpSpPr>
              <p:sp>
                <p:nvSpPr>
                  <p:cNvPr id="1844"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45" name=""/>
                  <p:cNvGrpSpPr/>
                  <p:nvPr/>
                </p:nvGrpSpPr>
                <p:grpSpPr>
                  <a:xfrm>
                    <a:off x="2077920" y="5105520"/>
                    <a:ext cx="874800" cy="457200"/>
                    <a:chOff x="2077920" y="5105520"/>
                    <a:chExt cx="874800" cy="457200"/>
                  </a:xfrm>
                </p:grpSpPr>
                <p:sp>
                  <p:nvSpPr>
                    <p:cNvPr id="1846"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847" name=""/>
                    <p:cNvSpPr/>
                    <p:nvPr/>
                  </p:nvSpPr>
                  <p:spPr>
                    <a:xfrm>
                      <a:off x="2077920" y="510552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48" name=""/>
                <p:cNvGrpSpPr/>
                <p:nvPr/>
              </p:nvGrpSpPr>
              <p:grpSpPr>
                <a:xfrm>
                  <a:off x="2952720" y="5105520"/>
                  <a:ext cx="436320" cy="457200"/>
                  <a:chOff x="2952720" y="5105520"/>
                  <a:chExt cx="436320" cy="457200"/>
                </a:xfrm>
              </p:grpSpPr>
              <p:sp>
                <p:nvSpPr>
                  <p:cNvPr id="1849"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50" name=""/>
                  <p:cNvGrpSpPr/>
                  <p:nvPr/>
                </p:nvGrpSpPr>
                <p:grpSpPr>
                  <a:xfrm>
                    <a:off x="2952720" y="5105520"/>
                    <a:ext cx="436320" cy="457200"/>
                    <a:chOff x="2952720" y="5105520"/>
                    <a:chExt cx="436320" cy="457200"/>
                  </a:xfrm>
                </p:grpSpPr>
                <p:sp>
                  <p:nvSpPr>
                    <p:cNvPr id="1851"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1852" name=""/>
                    <p:cNvSpPr/>
                    <p:nvPr/>
                  </p:nvSpPr>
                  <p:spPr>
                    <a:xfrm>
                      <a:off x="2952720" y="510552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53" name=""/>
                <p:cNvGrpSpPr/>
                <p:nvPr/>
              </p:nvGrpSpPr>
              <p:grpSpPr>
                <a:xfrm>
                  <a:off x="3389040" y="5105520"/>
                  <a:ext cx="866880" cy="457200"/>
                  <a:chOff x="3389040" y="5105520"/>
                  <a:chExt cx="866880" cy="457200"/>
                </a:xfrm>
              </p:grpSpPr>
              <p:sp>
                <p:nvSpPr>
                  <p:cNvPr id="1854"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55" name=""/>
                  <p:cNvGrpSpPr/>
                  <p:nvPr/>
                </p:nvGrpSpPr>
                <p:grpSpPr>
                  <a:xfrm>
                    <a:off x="3389040" y="5105520"/>
                    <a:ext cx="866880" cy="457200"/>
                    <a:chOff x="3389040" y="5105520"/>
                    <a:chExt cx="866880" cy="457200"/>
                  </a:xfrm>
                </p:grpSpPr>
                <p:sp>
                  <p:nvSpPr>
                    <p:cNvPr id="1856"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$0.0520</a:t>
                      </a:r>
                      <a:br>
                        <a:rPr sz="1200"/>
                      </a:br>
                      <a:r>
                        <a:rPr b="0" lang="en-US" sz="1200" strike="noStrike" u="none">
                          <a:solidFill>
                            <a:srgbClr val="000000"/>
                          </a:solidFill>
                          <a:effectLst/>
                          <a:uFillTx/>
                          <a:latin typeface="Arial"/>
                        </a:rPr>
                        <a:t>$0.0651</a:t>
                      </a:r>
                      <a:endParaRPr b="0" lang="en-US" sz="1200" strike="noStrike" u="none">
                        <a:solidFill>
                          <a:srgbClr val="000000"/>
                        </a:solidFill>
                        <a:effectLst/>
                        <a:uFillTx/>
                        <a:latin typeface="Times New Roman"/>
                      </a:endParaRPr>
                    </a:p>
                  </p:txBody>
                </p:sp>
                <p:sp>
                  <p:nvSpPr>
                    <p:cNvPr id="1857" name=""/>
                    <p:cNvSpPr/>
                    <p:nvPr/>
                  </p:nvSpPr>
                  <p:spPr>
                    <a:xfrm>
                      <a:off x="3389040" y="510552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58" name=""/>
                <p:cNvGrpSpPr/>
                <p:nvPr/>
              </p:nvGrpSpPr>
              <p:grpSpPr>
                <a:xfrm>
                  <a:off x="4255920" y="5105520"/>
                  <a:ext cx="844560" cy="457200"/>
                  <a:chOff x="4255920" y="5105520"/>
                  <a:chExt cx="844560" cy="457200"/>
                </a:xfrm>
              </p:grpSpPr>
              <p:sp>
                <p:nvSpPr>
                  <p:cNvPr id="1859"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60" name=""/>
                  <p:cNvGrpSpPr/>
                  <p:nvPr/>
                </p:nvGrpSpPr>
                <p:grpSpPr>
                  <a:xfrm>
                    <a:off x="4255920" y="5105520"/>
                    <a:ext cx="844560" cy="457200"/>
                    <a:chOff x="4255920" y="5105520"/>
                    <a:chExt cx="844560" cy="457200"/>
                  </a:xfrm>
                </p:grpSpPr>
                <p:sp>
                  <p:nvSpPr>
                    <p:cNvPr id="1861"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$0.0163</a:t>
                      </a:r>
                      <a:br>
                        <a:rPr sz="1200"/>
                      </a:br>
                      <a:r>
                        <a:rPr b="0" lang="en-US" sz="1200" strike="noStrike" u="none">
                          <a:solidFill>
                            <a:srgbClr val="000000"/>
                          </a:solidFill>
                          <a:effectLst/>
                          <a:uFillTx/>
                          <a:latin typeface="Arial"/>
                        </a:rPr>
                        <a:t>$0.0465</a:t>
                      </a:r>
                      <a:endParaRPr b="0" lang="en-US" sz="1200" strike="noStrike" u="none">
                        <a:solidFill>
                          <a:srgbClr val="000000"/>
                        </a:solidFill>
                        <a:effectLst/>
                        <a:uFillTx/>
                        <a:latin typeface="Times New Roman"/>
                      </a:endParaRPr>
                    </a:p>
                  </p:txBody>
                </p:sp>
                <p:sp>
                  <p:nvSpPr>
                    <p:cNvPr id="1862" name=""/>
                    <p:cNvSpPr/>
                    <p:nvPr/>
                  </p:nvSpPr>
                  <p:spPr>
                    <a:xfrm>
                      <a:off x="4255920" y="510552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63" name=""/>
                <p:cNvGrpSpPr/>
                <p:nvPr/>
              </p:nvGrpSpPr>
              <p:grpSpPr>
                <a:xfrm>
                  <a:off x="5100480" y="5105520"/>
                  <a:ext cx="963720" cy="457200"/>
                  <a:chOff x="5100480" y="5105520"/>
                  <a:chExt cx="963720" cy="457200"/>
                </a:xfrm>
              </p:grpSpPr>
              <p:sp>
                <p:nvSpPr>
                  <p:cNvPr id="1864"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65" name=""/>
                  <p:cNvGrpSpPr/>
                  <p:nvPr/>
                </p:nvGrpSpPr>
                <p:grpSpPr>
                  <a:xfrm>
                    <a:off x="5100480" y="5105520"/>
                    <a:ext cx="963720" cy="457200"/>
                    <a:chOff x="5100480" y="5105520"/>
                    <a:chExt cx="963720" cy="457200"/>
                  </a:xfrm>
                </p:grpSpPr>
                <p:sp>
                  <p:nvSpPr>
                    <p:cNvPr id="1866"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$0.0342</a:t>
                      </a:r>
                      <a:br>
                        <a:rPr sz="1200"/>
                      </a:br>
                      <a:r>
                        <a:rPr b="0" lang="en-US" sz="1200" strike="noStrike" u="none">
                          <a:solidFill>
                            <a:srgbClr val="000000"/>
                          </a:solidFill>
                          <a:effectLst/>
                          <a:uFillTx/>
                          <a:latin typeface="Arial"/>
                        </a:rPr>
                        <a:t>$0.0249</a:t>
                      </a:r>
                      <a:endParaRPr b="0" lang="en-US" sz="1200" strike="noStrike" u="none">
                        <a:solidFill>
                          <a:srgbClr val="000000"/>
                        </a:solidFill>
                        <a:effectLst/>
                        <a:uFillTx/>
                        <a:latin typeface="Times New Roman"/>
                      </a:endParaRPr>
                    </a:p>
                  </p:txBody>
                </p:sp>
                <p:sp>
                  <p:nvSpPr>
                    <p:cNvPr id="1867" name=""/>
                    <p:cNvSpPr/>
                    <p:nvPr/>
                  </p:nvSpPr>
                  <p:spPr>
                    <a:xfrm>
                      <a:off x="5100480" y="510552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68" name=""/>
                <p:cNvGrpSpPr/>
                <p:nvPr/>
              </p:nvGrpSpPr>
              <p:grpSpPr>
                <a:xfrm>
                  <a:off x="6064200" y="5105520"/>
                  <a:ext cx="1003320" cy="457200"/>
                  <a:chOff x="6064200" y="5105520"/>
                  <a:chExt cx="1003320" cy="457200"/>
                </a:xfrm>
              </p:grpSpPr>
              <p:sp>
                <p:nvSpPr>
                  <p:cNvPr id="1869"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70" name=""/>
                  <p:cNvGrpSpPr/>
                  <p:nvPr/>
                </p:nvGrpSpPr>
                <p:grpSpPr>
                  <a:xfrm>
                    <a:off x="6064200" y="5105520"/>
                    <a:ext cx="1003320" cy="457200"/>
                    <a:chOff x="6064200" y="5105520"/>
                    <a:chExt cx="1003320" cy="457200"/>
                  </a:xfrm>
                </p:grpSpPr>
                <p:sp>
                  <p:nvSpPr>
                    <p:cNvPr id="1871"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$0.0736</a:t>
                      </a:r>
                      <a:br>
                        <a:rPr sz="1200"/>
                      </a:br>
                      <a:r>
                        <a:rPr b="0" lang="en-US" sz="1200" strike="noStrike" u="none">
                          <a:solidFill>
                            <a:srgbClr val="000000"/>
                          </a:solidFill>
                          <a:effectLst/>
                          <a:uFillTx/>
                          <a:latin typeface="Arial"/>
                        </a:rPr>
                        <a:t>$0.1369</a:t>
                      </a:r>
                      <a:endParaRPr b="0" lang="en-US" sz="1200" strike="noStrike" u="none">
                        <a:solidFill>
                          <a:srgbClr val="000000"/>
                        </a:solidFill>
                        <a:effectLst/>
                        <a:uFillTx/>
                        <a:latin typeface="Times New Roman"/>
                      </a:endParaRPr>
                    </a:p>
                  </p:txBody>
                </p:sp>
                <p:sp>
                  <p:nvSpPr>
                    <p:cNvPr id="1872" name=""/>
                    <p:cNvSpPr/>
                    <p:nvPr/>
                  </p:nvSpPr>
                  <p:spPr>
                    <a:xfrm>
                      <a:off x="6064200" y="510552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873" name=""/>
              <p:cNvSpPr/>
              <p:nvPr/>
            </p:nvSpPr>
            <p:spPr>
              <a:xfrm>
                <a:off x="2077920" y="480060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874" name=""/>
            <p:cNvGrpSpPr/>
            <p:nvPr/>
          </p:nvGrpSpPr>
          <p:grpSpPr>
            <a:xfrm>
              <a:off x="0" y="4495680"/>
              <a:ext cx="9144000" cy="304920"/>
              <a:chOff x="0" y="4495680"/>
              <a:chExt cx="9144000" cy="304920"/>
            </a:xfrm>
          </p:grpSpPr>
          <p:sp>
            <p:nvSpPr>
              <p:cNvPr id="1875"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76"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Month=April</a:t>
                </a:r>
                <a:endParaRPr b="0" lang="en-US" sz="1400" strike="noStrike" u="none">
                  <a:solidFill>
                    <a:srgbClr val="000000"/>
                  </a:solidFill>
                  <a:effectLst/>
                  <a:uFillTx/>
                  <a:latin typeface="Times New Roman"/>
                </a:endParaRPr>
              </a:p>
            </p:txBody>
          </p:sp>
        </p:grpSp>
      </p:grpSp>
      <p:grpSp>
        <p:nvGrpSpPr>
          <p:cNvPr id="1877" name=""/>
          <p:cNvGrpSpPr/>
          <p:nvPr/>
        </p:nvGrpSpPr>
        <p:grpSpPr>
          <a:xfrm>
            <a:off x="0" y="5576760"/>
            <a:ext cx="9144000" cy="1067040"/>
            <a:chOff x="0" y="5576760"/>
            <a:chExt cx="9144000" cy="1067040"/>
          </a:xfrm>
        </p:grpSpPr>
        <p:grpSp>
          <p:nvGrpSpPr>
            <p:cNvPr id="1878" name=""/>
            <p:cNvGrpSpPr/>
            <p:nvPr/>
          </p:nvGrpSpPr>
          <p:grpSpPr>
            <a:xfrm>
              <a:off x="2077920" y="5881680"/>
              <a:ext cx="4989600" cy="762120"/>
              <a:chOff x="2077920" y="5881680"/>
              <a:chExt cx="4989600" cy="762120"/>
            </a:xfrm>
          </p:grpSpPr>
          <p:grpSp>
            <p:nvGrpSpPr>
              <p:cNvPr id="1879" name=""/>
              <p:cNvGrpSpPr/>
              <p:nvPr/>
            </p:nvGrpSpPr>
            <p:grpSpPr>
              <a:xfrm>
                <a:off x="2077920" y="5881680"/>
                <a:ext cx="4989600" cy="762120"/>
                <a:chOff x="2077920" y="5881680"/>
                <a:chExt cx="4989600" cy="762120"/>
              </a:xfrm>
            </p:grpSpPr>
            <p:grpSp>
              <p:nvGrpSpPr>
                <p:cNvPr id="1880" name=""/>
                <p:cNvGrpSpPr/>
                <p:nvPr/>
              </p:nvGrpSpPr>
              <p:grpSpPr>
                <a:xfrm>
                  <a:off x="2077920" y="5881680"/>
                  <a:ext cx="874800" cy="304920"/>
                  <a:chOff x="2077920" y="5881680"/>
                  <a:chExt cx="874800" cy="304920"/>
                </a:xfrm>
              </p:grpSpPr>
              <p:sp>
                <p:nvSpPr>
                  <p:cNvPr id="1881"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82" name=""/>
                  <p:cNvGrpSpPr/>
                  <p:nvPr/>
                </p:nvGrpSpPr>
                <p:grpSpPr>
                  <a:xfrm>
                    <a:off x="2077920" y="5881680"/>
                    <a:ext cx="874800" cy="304920"/>
                    <a:chOff x="2077920" y="5881680"/>
                    <a:chExt cx="874800" cy="304920"/>
                  </a:xfrm>
                </p:grpSpPr>
                <p:sp>
                  <p:nvSpPr>
                    <p:cNvPr id="1883"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884" name=""/>
                    <p:cNvSpPr/>
                    <p:nvPr/>
                  </p:nvSpPr>
                  <p:spPr>
                    <a:xfrm>
                      <a:off x="2077920" y="588168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85" name=""/>
                <p:cNvGrpSpPr/>
                <p:nvPr/>
              </p:nvGrpSpPr>
              <p:grpSpPr>
                <a:xfrm>
                  <a:off x="2952720" y="5881680"/>
                  <a:ext cx="436320" cy="304920"/>
                  <a:chOff x="2952720" y="5881680"/>
                  <a:chExt cx="436320" cy="304920"/>
                </a:xfrm>
              </p:grpSpPr>
              <p:sp>
                <p:nvSpPr>
                  <p:cNvPr id="1886"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87" name=""/>
                  <p:cNvGrpSpPr/>
                  <p:nvPr/>
                </p:nvGrpSpPr>
                <p:grpSpPr>
                  <a:xfrm>
                    <a:off x="2952720" y="5881680"/>
                    <a:ext cx="436320" cy="304920"/>
                    <a:chOff x="2952720" y="5881680"/>
                    <a:chExt cx="436320" cy="304920"/>
                  </a:xfrm>
                </p:grpSpPr>
                <p:sp>
                  <p:nvSpPr>
                    <p:cNvPr id="1888"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889" name=""/>
                    <p:cNvSpPr/>
                    <p:nvPr/>
                  </p:nvSpPr>
                  <p:spPr>
                    <a:xfrm>
                      <a:off x="2952720" y="588168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90" name=""/>
                <p:cNvGrpSpPr/>
                <p:nvPr/>
              </p:nvGrpSpPr>
              <p:grpSpPr>
                <a:xfrm>
                  <a:off x="3389040" y="5881680"/>
                  <a:ext cx="866880" cy="304920"/>
                  <a:chOff x="3389040" y="5881680"/>
                  <a:chExt cx="866880" cy="304920"/>
                </a:xfrm>
              </p:grpSpPr>
              <p:sp>
                <p:nvSpPr>
                  <p:cNvPr id="1891"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92" name=""/>
                  <p:cNvGrpSpPr/>
                  <p:nvPr/>
                </p:nvGrpSpPr>
                <p:grpSpPr>
                  <a:xfrm>
                    <a:off x="3389040" y="5881680"/>
                    <a:ext cx="866880" cy="304920"/>
                    <a:chOff x="3389040" y="5881680"/>
                    <a:chExt cx="866880" cy="304920"/>
                  </a:xfrm>
                </p:grpSpPr>
                <p:sp>
                  <p:nvSpPr>
                    <p:cNvPr id="1893"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894" name=""/>
                    <p:cNvSpPr/>
                    <p:nvPr/>
                  </p:nvSpPr>
                  <p:spPr>
                    <a:xfrm>
                      <a:off x="3389040" y="588168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895" name=""/>
                <p:cNvGrpSpPr/>
                <p:nvPr/>
              </p:nvGrpSpPr>
              <p:grpSpPr>
                <a:xfrm>
                  <a:off x="4255920" y="5881680"/>
                  <a:ext cx="844560" cy="304920"/>
                  <a:chOff x="4255920" y="5881680"/>
                  <a:chExt cx="844560" cy="304920"/>
                </a:xfrm>
              </p:grpSpPr>
              <p:sp>
                <p:nvSpPr>
                  <p:cNvPr id="1896"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897" name=""/>
                  <p:cNvGrpSpPr/>
                  <p:nvPr/>
                </p:nvGrpSpPr>
                <p:grpSpPr>
                  <a:xfrm>
                    <a:off x="4255920" y="5881680"/>
                    <a:ext cx="844560" cy="304920"/>
                    <a:chOff x="4255920" y="5881680"/>
                    <a:chExt cx="844560" cy="304920"/>
                  </a:xfrm>
                </p:grpSpPr>
                <p:sp>
                  <p:nvSpPr>
                    <p:cNvPr id="1898"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899" name=""/>
                    <p:cNvSpPr/>
                    <p:nvPr/>
                  </p:nvSpPr>
                  <p:spPr>
                    <a:xfrm>
                      <a:off x="4255920" y="588168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00" name=""/>
                <p:cNvGrpSpPr/>
                <p:nvPr/>
              </p:nvGrpSpPr>
              <p:grpSpPr>
                <a:xfrm>
                  <a:off x="5100480" y="5881680"/>
                  <a:ext cx="963720" cy="304920"/>
                  <a:chOff x="5100480" y="5881680"/>
                  <a:chExt cx="963720" cy="304920"/>
                </a:xfrm>
              </p:grpSpPr>
              <p:sp>
                <p:nvSpPr>
                  <p:cNvPr id="1901"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02" name=""/>
                  <p:cNvGrpSpPr/>
                  <p:nvPr/>
                </p:nvGrpSpPr>
                <p:grpSpPr>
                  <a:xfrm>
                    <a:off x="5100480" y="5881680"/>
                    <a:ext cx="963720" cy="304920"/>
                    <a:chOff x="5100480" y="5881680"/>
                    <a:chExt cx="963720" cy="304920"/>
                  </a:xfrm>
                </p:grpSpPr>
                <p:sp>
                  <p:nvSpPr>
                    <p:cNvPr id="1903"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904" name=""/>
                    <p:cNvSpPr/>
                    <p:nvPr/>
                  </p:nvSpPr>
                  <p:spPr>
                    <a:xfrm>
                      <a:off x="5100480" y="588168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05" name=""/>
                <p:cNvGrpSpPr/>
                <p:nvPr/>
              </p:nvGrpSpPr>
              <p:grpSpPr>
                <a:xfrm>
                  <a:off x="6064200" y="5881680"/>
                  <a:ext cx="1003320" cy="304920"/>
                  <a:chOff x="6064200" y="5881680"/>
                  <a:chExt cx="1003320" cy="304920"/>
                </a:xfrm>
              </p:grpSpPr>
              <p:sp>
                <p:nvSpPr>
                  <p:cNvPr id="1906"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07" name=""/>
                  <p:cNvGrpSpPr/>
                  <p:nvPr/>
                </p:nvGrpSpPr>
                <p:grpSpPr>
                  <a:xfrm>
                    <a:off x="6064200" y="5881680"/>
                    <a:ext cx="1003320" cy="304920"/>
                    <a:chOff x="6064200" y="5881680"/>
                    <a:chExt cx="1003320" cy="304920"/>
                  </a:xfrm>
                </p:grpSpPr>
                <p:sp>
                  <p:nvSpPr>
                    <p:cNvPr id="1908"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909" name=""/>
                    <p:cNvSpPr/>
                    <p:nvPr/>
                  </p:nvSpPr>
                  <p:spPr>
                    <a:xfrm>
                      <a:off x="6064200" y="588168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10" name=""/>
                <p:cNvGrpSpPr/>
                <p:nvPr/>
              </p:nvGrpSpPr>
              <p:grpSpPr>
                <a:xfrm>
                  <a:off x="2077920" y="6186600"/>
                  <a:ext cx="874800" cy="457200"/>
                  <a:chOff x="2077920" y="6186600"/>
                  <a:chExt cx="874800" cy="457200"/>
                </a:xfrm>
              </p:grpSpPr>
              <p:sp>
                <p:nvSpPr>
                  <p:cNvPr id="1911"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12" name=""/>
                  <p:cNvGrpSpPr/>
                  <p:nvPr/>
                </p:nvGrpSpPr>
                <p:grpSpPr>
                  <a:xfrm>
                    <a:off x="2077920" y="6186600"/>
                    <a:ext cx="874800" cy="457200"/>
                    <a:chOff x="2077920" y="6186600"/>
                    <a:chExt cx="874800" cy="457200"/>
                  </a:xfrm>
                </p:grpSpPr>
                <p:sp>
                  <p:nvSpPr>
                    <p:cNvPr id="1913"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914" name=""/>
                    <p:cNvSpPr/>
                    <p:nvPr/>
                  </p:nvSpPr>
                  <p:spPr>
                    <a:xfrm>
                      <a:off x="2077920" y="618660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15" name=""/>
                <p:cNvGrpSpPr/>
                <p:nvPr/>
              </p:nvGrpSpPr>
              <p:grpSpPr>
                <a:xfrm>
                  <a:off x="2952720" y="6186600"/>
                  <a:ext cx="436320" cy="457200"/>
                  <a:chOff x="2952720" y="6186600"/>
                  <a:chExt cx="436320" cy="457200"/>
                </a:xfrm>
              </p:grpSpPr>
              <p:sp>
                <p:nvSpPr>
                  <p:cNvPr id="1916"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17" name=""/>
                  <p:cNvGrpSpPr/>
                  <p:nvPr/>
                </p:nvGrpSpPr>
                <p:grpSpPr>
                  <a:xfrm>
                    <a:off x="2952720" y="6186600"/>
                    <a:ext cx="436320" cy="457200"/>
                    <a:chOff x="2952720" y="6186600"/>
                    <a:chExt cx="436320" cy="457200"/>
                  </a:xfrm>
                </p:grpSpPr>
                <p:sp>
                  <p:nvSpPr>
                    <p:cNvPr id="1918"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1919" name=""/>
                    <p:cNvSpPr/>
                    <p:nvPr/>
                  </p:nvSpPr>
                  <p:spPr>
                    <a:xfrm>
                      <a:off x="2952720" y="618660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20" name=""/>
                <p:cNvGrpSpPr/>
                <p:nvPr/>
              </p:nvGrpSpPr>
              <p:grpSpPr>
                <a:xfrm>
                  <a:off x="3389040" y="6186600"/>
                  <a:ext cx="866880" cy="457200"/>
                  <a:chOff x="3389040" y="6186600"/>
                  <a:chExt cx="866880" cy="457200"/>
                </a:xfrm>
              </p:grpSpPr>
              <p:sp>
                <p:nvSpPr>
                  <p:cNvPr id="1921"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22" name=""/>
                  <p:cNvGrpSpPr/>
                  <p:nvPr/>
                </p:nvGrpSpPr>
                <p:grpSpPr>
                  <a:xfrm>
                    <a:off x="3389040" y="6186600"/>
                    <a:ext cx="866880" cy="457200"/>
                    <a:chOff x="3389040" y="6186600"/>
                    <a:chExt cx="866880" cy="457200"/>
                  </a:xfrm>
                </p:grpSpPr>
                <p:sp>
                  <p:nvSpPr>
                    <p:cNvPr id="1923"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$0.0453</a:t>
                      </a:r>
                      <a:br>
                        <a:rPr sz="1200"/>
                      </a:br>
                      <a:r>
                        <a:rPr b="0" lang="en-US" sz="1200" strike="noStrike" u="none">
                          <a:solidFill>
                            <a:srgbClr val="000000"/>
                          </a:solidFill>
                          <a:effectLst/>
                          <a:uFillTx/>
                          <a:latin typeface="Arial"/>
                        </a:rPr>
                        <a:t>$0.0331</a:t>
                      </a:r>
                      <a:endParaRPr b="0" lang="en-US" sz="1200" strike="noStrike" u="none">
                        <a:solidFill>
                          <a:srgbClr val="000000"/>
                        </a:solidFill>
                        <a:effectLst/>
                        <a:uFillTx/>
                        <a:latin typeface="Times New Roman"/>
                      </a:endParaRPr>
                    </a:p>
                  </p:txBody>
                </p:sp>
                <p:sp>
                  <p:nvSpPr>
                    <p:cNvPr id="1924" name=""/>
                    <p:cNvSpPr/>
                    <p:nvPr/>
                  </p:nvSpPr>
                  <p:spPr>
                    <a:xfrm>
                      <a:off x="3389040" y="618660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25" name=""/>
                <p:cNvGrpSpPr/>
                <p:nvPr/>
              </p:nvGrpSpPr>
              <p:grpSpPr>
                <a:xfrm>
                  <a:off x="4255920" y="6186600"/>
                  <a:ext cx="844560" cy="457200"/>
                  <a:chOff x="4255920" y="6186600"/>
                  <a:chExt cx="844560" cy="457200"/>
                </a:xfrm>
              </p:grpSpPr>
              <p:sp>
                <p:nvSpPr>
                  <p:cNvPr id="1926"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27" name=""/>
                  <p:cNvGrpSpPr/>
                  <p:nvPr/>
                </p:nvGrpSpPr>
                <p:grpSpPr>
                  <a:xfrm>
                    <a:off x="4255920" y="6186600"/>
                    <a:ext cx="844560" cy="457200"/>
                    <a:chOff x="4255920" y="6186600"/>
                    <a:chExt cx="844560" cy="457200"/>
                  </a:xfrm>
                </p:grpSpPr>
                <p:sp>
                  <p:nvSpPr>
                    <p:cNvPr id="1928"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$0.0113</a:t>
                      </a:r>
                      <a:br>
                        <a:rPr sz="1200"/>
                      </a:br>
                      <a:r>
                        <a:rPr b="0" lang="en-US" sz="1200" strike="noStrike" u="none">
                          <a:solidFill>
                            <a:srgbClr val="000000"/>
                          </a:solidFill>
                          <a:effectLst/>
                          <a:uFillTx/>
                          <a:latin typeface="Arial"/>
                        </a:rPr>
                        <a:t>$0.0182</a:t>
                      </a:r>
                      <a:endParaRPr b="0" lang="en-US" sz="1200" strike="noStrike" u="none">
                        <a:solidFill>
                          <a:srgbClr val="000000"/>
                        </a:solidFill>
                        <a:effectLst/>
                        <a:uFillTx/>
                        <a:latin typeface="Times New Roman"/>
                      </a:endParaRPr>
                    </a:p>
                  </p:txBody>
                </p:sp>
                <p:sp>
                  <p:nvSpPr>
                    <p:cNvPr id="1929" name=""/>
                    <p:cNvSpPr/>
                    <p:nvPr/>
                  </p:nvSpPr>
                  <p:spPr>
                    <a:xfrm>
                      <a:off x="4255920" y="618660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30" name=""/>
                <p:cNvGrpSpPr/>
                <p:nvPr/>
              </p:nvGrpSpPr>
              <p:grpSpPr>
                <a:xfrm>
                  <a:off x="5100480" y="6186600"/>
                  <a:ext cx="963720" cy="457200"/>
                  <a:chOff x="5100480" y="6186600"/>
                  <a:chExt cx="963720" cy="457200"/>
                </a:xfrm>
              </p:grpSpPr>
              <p:sp>
                <p:nvSpPr>
                  <p:cNvPr id="1931"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32" name=""/>
                  <p:cNvGrpSpPr/>
                  <p:nvPr/>
                </p:nvGrpSpPr>
                <p:grpSpPr>
                  <a:xfrm>
                    <a:off x="5100480" y="6186600"/>
                    <a:ext cx="963720" cy="457200"/>
                    <a:chOff x="5100480" y="6186600"/>
                    <a:chExt cx="963720" cy="457200"/>
                  </a:xfrm>
                </p:grpSpPr>
                <p:sp>
                  <p:nvSpPr>
                    <p:cNvPr id="1933"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$0.0327</a:t>
                      </a:r>
                      <a:br>
                        <a:rPr sz="1200"/>
                      </a:br>
                      <a:r>
                        <a:rPr b="0" lang="en-US" sz="1200" strike="noStrike" u="none">
                          <a:solidFill>
                            <a:srgbClr val="000000"/>
                          </a:solidFill>
                          <a:effectLst/>
                          <a:uFillTx/>
                          <a:latin typeface="Arial"/>
                        </a:rPr>
                        <a:t>$0.0125</a:t>
                      </a:r>
                      <a:endParaRPr b="0" lang="en-US" sz="1200" strike="noStrike" u="none">
                        <a:solidFill>
                          <a:srgbClr val="000000"/>
                        </a:solidFill>
                        <a:effectLst/>
                        <a:uFillTx/>
                        <a:latin typeface="Times New Roman"/>
                      </a:endParaRPr>
                    </a:p>
                  </p:txBody>
                </p:sp>
                <p:sp>
                  <p:nvSpPr>
                    <p:cNvPr id="1934" name=""/>
                    <p:cNvSpPr/>
                    <p:nvPr/>
                  </p:nvSpPr>
                  <p:spPr>
                    <a:xfrm>
                      <a:off x="5100480" y="618660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35" name=""/>
                <p:cNvGrpSpPr/>
                <p:nvPr/>
              </p:nvGrpSpPr>
              <p:grpSpPr>
                <a:xfrm>
                  <a:off x="6064200" y="6186600"/>
                  <a:ext cx="1003320" cy="457200"/>
                  <a:chOff x="6064200" y="6186600"/>
                  <a:chExt cx="1003320" cy="457200"/>
                </a:xfrm>
              </p:grpSpPr>
              <p:sp>
                <p:nvSpPr>
                  <p:cNvPr id="1936"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37" name=""/>
                  <p:cNvGrpSpPr/>
                  <p:nvPr/>
                </p:nvGrpSpPr>
                <p:grpSpPr>
                  <a:xfrm>
                    <a:off x="6064200" y="6186600"/>
                    <a:ext cx="1003320" cy="457200"/>
                    <a:chOff x="6064200" y="6186600"/>
                    <a:chExt cx="1003320" cy="457200"/>
                  </a:xfrm>
                </p:grpSpPr>
                <p:sp>
                  <p:nvSpPr>
                    <p:cNvPr id="1938"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$0.0585</a:t>
                      </a:r>
                      <a:br>
                        <a:rPr sz="1200"/>
                      </a:br>
                      <a:r>
                        <a:rPr b="0" lang="en-US" sz="1200" strike="noStrike" u="none">
                          <a:solidFill>
                            <a:srgbClr val="000000"/>
                          </a:solidFill>
                          <a:effectLst/>
                          <a:uFillTx/>
                          <a:latin typeface="Arial"/>
                        </a:rPr>
                        <a:t>$0.0534</a:t>
                      </a:r>
                      <a:endParaRPr b="0" lang="en-US" sz="1200" strike="noStrike" u="none">
                        <a:solidFill>
                          <a:srgbClr val="000000"/>
                        </a:solidFill>
                        <a:effectLst/>
                        <a:uFillTx/>
                        <a:latin typeface="Times New Roman"/>
                      </a:endParaRPr>
                    </a:p>
                  </p:txBody>
                </p:sp>
                <p:sp>
                  <p:nvSpPr>
                    <p:cNvPr id="1939" name=""/>
                    <p:cNvSpPr/>
                    <p:nvPr/>
                  </p:nvSpPr>
                  <p:spPr>
                    <a:xfrm>
                      <a:off x="6064200" y="618660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940" name=""/>
              <p:cNvSpPr/>
              <p:nvPr/>
            </p:nvSpPr>
            <p:spPr>
              <a:xfrm>
                <a:off x="2077920" y="588168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941" name=""/>
            <p:cNvGrpSpPr/>
            <p:nvPr/>
          </p:nvGrpSpPr>
          <p:grpSpPr>
            <a:xfrm>
              <a:off x="0" y="5576760"/>
              <a:ext cx="9144000" cy="304920"/>
              <a:chOff x="0" y="5576760"/>
              <a:chExt cx="9144000" cy="304920"/>
            </a:xfrm>
          </p:grpSpPr>
          <p:sp>
            <p:nvSpPr>
              <p:cNvPr id="1942"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3"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Month=May</a:t>
                </a:r>
                <a:endParaRPr b="0" lang="en-US" sz="1400" strike="noStrike" u="none">
                  <a:solidFill>
                    <a:srgbClr val="000000"/>
                  </a:solidFill>
                  <a:effectLst/>
                  <a:uFillTx/>
                  <a:latin typeface="Times New Roman"/>
                </a:endParaRPr>
              </a:p>
            </p:txBody>
          </p:sp>
        </p:grpSp>
      </p:gr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4"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945"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946"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947"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948"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949" name=""/>
          <p:cNvGrpSpPr/>
          <p:nvPr/>
        </p:nvGrpSpPr>
        <p:grpSpPr>
          <a:xfrm>
            <a:off x="0" y="990720"/>
            <a:ext cx="9144000" cy="304560"/>
            <a:chOff x="0" y="990720"/>
            <a:chExt cx="9144000" cy="304560"/>
          </a:xfrm>
        </p:grpSpPr>
        <p:sp>
          <p:nvSpPr>
            <p:cNvPr id="1950"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51"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1952"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953"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37</a:t>
            </a:r>
            <a:endParaRPr b="0" lang="en-US" sz="2400" strike="noStrike" u="none">
              <a:solidFill>
                <a:srgbClr val="000000"/>
              </a:solidFill>
              <a:effectLst/>
              <a:uFillTx/>
              <a:latin typeface="Times New Roman"/>
            </a:endParaRPr>
          </a:p>
        </p:txBody>
      </p:sp>
      <p:grpSp>
        <p:nvGrpSpPr>
          <p:cNvPr id="1954" name=""/>
          <p:cNvGrpSpPr/>
          <p:nvPr/>
        </p:nvGrpSpPr>
        <p:grpSpPr>
          <a:xfrm>
            <a:off x="0" y="1247760"/>
            <a:ext cx="9144000" cy="1066320"/>
            <a:chOff x="0" y="1247760"/>
            <a:chExt cx="9144000" cy="1066320"/>
          </a:xfrm>
        </p:grpSpPr>
        <p:grpSp>
          <p:nvGrpSpPr>
            <p:cNvPr id="1955" name=""/>
            <p:cNvGrpSpPr/>
            <p:nvPr/>
          </p:nvGrpSpPr>
          <p:grpSpPr>
            <a:xfrm>
              <a:off x="2077920" y="1552320"/>
              <a:ext cx="4989600" cy="761760"/>
              <a:chOff x="2077920" y="1552320"/>
              <a:chExt cx="4989600" cy="761760"/>
            </a:xfrm>
          </p:grpSpPr>
          <p:grpSp>
            <p:nvGrpSpPr>
              <p:cNvPr id="1956" name=""/>
              <p:cNvGrpSpPr/>
              <p:nvPr/>
            </p:nvGrpSpPr>
            <p:grpSpPr>
              <a:xfrm>
                <a:off x="2077920" y="1552320"/>
                <a:ext cx="4989600" cy="761400"/>
                <a:chOff x="2077920" y="1552320"/>
                <a:chExt cx="4989600" cy="761400"/>
              </a:xfrm>
            </p:grpSpPr>
            <p:grpSp>
              <p:nvGrpSpPr>
                <p:cNvPr id="1957" name=""/>
                <p:cNvGrpSpPr/>
                <p:nvPr/>
              </p:nvGrpSpPr>
              <p:grpSpPr>
                <a:xfrm>
                  <a:off x="2077920" y="1552320"/>
                  <a:ext cx="874800" cy="304560"/>
                  <a:chOff x="2077920" y="1552320"/>
                  <a:chExt cx="874800" cy="304560"/>
                </a:xfrm>
              </p:grpSpPr>
              <p:sp>
                <p:nvSpPr>
                  <p:cNvPr id="1958"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59" name=""/>
                  <p:cNvGrpSpPr/>
                  <p:nvPr/>
                </p:nvGrpSpPr>
                <p:grpSpPr>
                  <a:xfrm>
                    <a:off x="2077920" y="1552320"/>
                    <a:ext cx="874800" cy="304560"/>
                    <a:chOff x="2077920" y="1552320"/>
                    <a:chExt cx="874800" cy="304560"/>
                  </a:xfrm>
                </p:grpSpPr>
                <p:sp>
                  <p:nvSpPr>
                    <p:cNvPr id="1960"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961" name=""/>
                    <p:cNvSpPr/>
                    <p:nvPr/>
                  </p:nvSpPr>
                  <p:spPr>
                    <a:xfrm>
                      <a:off x="2077920" y="155232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62" name=""/>
                <p:cNvGrpSpPr/>
                <p:nvPr/>
              </p:nvGrpSpPr>
              <p:grpSpPr>
                <a:xfrm>
                  <a:off x="2952720" y="1552320"/>
                  <a:ext cx="436320" cy="304560"/>
                  <a:chOff x="2952720" y="1552320"/>
                  <a:chExt cx="436320" cy="304560"/>
                </a:xfrm>
              </p:grpSpPr>
              <p:sp>
                <p:nvSpPr>
                  <p:cNvPr id="1963"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64" name=""/>
                  <p:cNvGrpSpPr/>
                  <p:nvPr/>
                </p:nvGrpSpPr>
                <p:grpSpPr>
                  <a:xfrm>
                    <a:off x="2952720" y="1552320"/>
                    <a:ext cx="436320" cy="304560"/>
                    <a:chOff x="2952720" y="1552320"/>
                    <a:chExt cx="436320" cy="304560"/>
                  </a:xfrm>
                </p:grpSpPr>
                <p:sp>
                  <p:nvSpPr>
                    <p:cNvPr id="1965"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966" name=""/>
                    <p:cNvSpPr/>
                    <p:nvPr/>
                  </p:nvSpPr>
                  <p:spPr>
                    <a:xfrm>
                      <a:off x="2952720" y="155232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67" name=""/>
                <p:cNvGrpSpPr/>
                <p:nvPr/>
              </p:nvGrpSpPr>
              <p:grpSpPr>
                <a:xfrm>
                  <a:off x="3389040" y="1552320"/>
                  <a:ext cx="866880" cy="304560"/>
                  <a:chOff x="3389040" y="1552320"/>
                  <a:chExt cx="866880" cy="304560"/>
                </a:xfrm>
              </p:grpSpPr>
              <p:sp>
                <p:nvSpPr>
                  <p:cNvPr id="1968"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69" name=""/>
                  <p:cNvGrpSpPr/>
                  <p:nvPr/>
                </p:nvGrpSpPr>
                <p:grpSpPr>
                  <a:xfrm>
                    <a:off x="3389040" y="1552320"/>
                    <a:ext cx="866880" cy="304560"/>
                    <a:chOff x="3389040" y="1552320"/>
                    <a:chExt cx="866880" cy="304560"/>
                  </a:xfrm>
                </p:grpSpPr>
                <p:sp>
                  <p:nvSpPr>
                    <p:cNvPr id="1970"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971" name=""/>
                    <p:cNvSpPr/>
                    <p:nvPr/>
                  </p:nvSpPr>
                  <p:spPr>
                    <a:xfrm>
                      <a:off x="3389040" y="155232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72" name=""/>
                <p:cNvGrpSpPr/>
                <p:nvPr/>
              </p:nvGrpSpPr>
              <p:grpSpPr>
                <a:xfrm>
                  <a:off x="4255920" y="1552320"/>
                  <a:ext cx="844560" cy="304560"/>
                  <a:chOff x="4255920" y="1552320"/>
                  <a:chExt cx="844560" cy="304560"/>
                </a:xfrm>
              </p:grpSpPr>
              <p:sp>
                <p:nvSpPr>
                  <p:cNvPr id="1973"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74" name=""/>
                  <p:cNvGrpSpPr/>
                  <p:nvPr/>
                </p:nvGrpSpPr>
                <p:grpSpPr>
                  <a:xfrm>
                    <a:off x="4255920" y="1552320"/>
                    <a:ext cx="844560" cy="304560"/>
                    <a:chOff x="4255920" y="1552320"/>
                    <a:chExt cx="844560" cy="304560"/>
                  </a:xfrm>
                </p:grpSpPr>
                <p:sp>
                  <p:nvSpPr>
                    <p:cNvPr id="1975"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976" name=""/>
                    <p:cNvSpPr/>
                    <p:nvPr/>
                  </p:nvSpPr>
                  <p:spPr>
                    <a:xfrm>
                      <a:off x="4255920" y="155232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77" name=""/>
                <p:cNvGrpSpPr/>
                <p:nvPr/>
              </p:nvGrpSpPr>
              <p:grpSpPr>
                <a:xfrm>
                  <a:off x="5100480" y="1552320"/>
                  <a:ext cx="963720" cy="304560"/>
                  <a:chOff x="5100480" y="1552320"/>
                  <a:chExt cx="963720" cy="304560"/>
                </a:xfrm>
              </p:grpSpPr>
              <p:sp>
                <p:nvSpPr>
                  <p:cNvPr id="1978"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79" name=""/>
                  <p:cNvGrpSpPr/>
                  <p:nvPr/>
                </p:nvGrpSpPr>
                <p:grpSpPr>
                  <a:xfrm>
                    <a:off x="5100480" y="1552320"/>
                    <a:ext cx="963720" cy="304560"/>
                    <a:chOff x="5100480" y="1552320"/>
                    <a:chExt cx="963720" cy="304560"/>
                  </a:xfrm>
                </p:grpSpPr>
                <p:sp>
                  <p:nvSpPr>
                    <p:cNvPr id="1980"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981" name=""/>
                    <p:cNvSpPr/>
                    <p:nvPr/>
                  </p:nvSpPr>
                  <p:spPr>
                    <a:xfrm>
                      <a:off x="5100480" y="155232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82" name=""/>
                <p:cNvGrpSpPr/>
                <p:nvPr/>
              </p:nvGrpSpPr>
              <p:grpSpPr>
                <a:xfrm>
                  <a:off x="6064200" y="1552320"/>
                  <a:ext cx="1003320" cy="304560"/>
                  <a:chOff x="6064200" y="1552320"/>
                  <a:chExt cx="1003320" cy="304560"/>
                </a:xfrm>
              </p:grpSpPr>
              <p:sp>
                <p:nvSpPr>
                  <p:cNvPr id="1983"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84" name=""/>
                  <p:cNvGrpSpPr/>
                  <p:nvPr/>
                </p:nvGrpSpPr>
                <p:grpSpPr>
                  <a:xfrm>
                    <a:off x="6064200" y="1552320"/>
                    <a:ext cx="1003320" cy="304560"/>
                    <a:chOff x="6064200" y="1552320"/>
                    <a:chExt cx="1003320" cy="304560"/>
                  </a:xfrm>
                </p:grpSpPr>
                <p:sp>
                  <p:nvSpPr>
                    <p:cNvPr id="1985"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986" name=""/>
                    <p:cNvSpPr/>
                    <p:nvPr/>
                  </p:nvSpPr>
                  <p:spPr>
                    <a:xfrm>
                      <a:off x="6064200" y="155232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87" name=""/>
                <p:cNvGrpSpPr/>
                <p:nvPr/>
              </p:nvGrpSpPr>
              <p:grpSpPr>
                <a:xfrm>
                  <a:off x="2077920" y="1856880"/>
                  <a:ext cx="874800" cy="456840"/>
                  <a:chOff x="2077920" y="1856880"/>
                  <a:chExt cx="874800" cy="456840"/>
                </a:xfrm>
              </p:grpSpPr>
              <p:sp>
                <p:nvSpPr>
                  <p:cNvPr id="1988"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89" name=""/>
                  <p:cNvGrpSpPr/>
                  <p:nvPr/>
                </p:nvGrpSpPr>
                <p:grpSpPr>
                  <a:xfrm>
                    <a:off x="2077920" y="1856880"/>
                    <a:ext cx="874800" cy="456840"/>
                    <a:chOff x="2077920" y="1856880"/>
                    <a:chExt cx="874800" cy="456840"/>
                  </a:xfrm>
                </p:grpSpPr>
                <p:sp>
                  <p:nvSpPr>
                    <p:cNvPr id="1990"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991" name=""/>
                    <p:cNvSpPr/>
                    <p:nvPr/>
                  </p:nvSpPr>
                  <p:spPr>
                    <a:xfrm>
                      <a:off x="2077920" y="185688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92" name=""/>
                <p:cNvGrpSpPr/>
                <p:nvPr/>
              </p:nvGrpSpPr>
              <p:grpSpPr>
                <a:xfrm>
                  <a:off x="2952720" y="1856880"/>
                  <a:ext cx="436320" cy="456840"/>
                  <a:chOff x="2952720" y="1856880"/>
                  <a:chExt cx="436320" cy="456840"/>
                </a:xfrm>
              </p:grpSpPr>
              <p:sp>
                <p:nvSpPr>
                  <p:cNvPr id="1993"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94" name=""/>
                  <p:cNvGrpSpPr/>
                  <p:nvPr/>
                </p:nvGrpSpPr>
                <p:grpSpPr>
                  <a:xfrm>
                    <a:off x="2952720" y="1856880"/>
                    <a:ext cx="436320" cy="456840"/>
                    <a:chOff x="2952720" y="1856880"/>
                    <a:chExt cx="436320" cy="456840"/>
                  </a:xfrm>
                </p:grpSpPr>
                <p:sp>
                  <p:nvSpPr>
                    <p:cNvPr id="1995"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1996" name=""/>
                    <p:cNvSpPr/>
                    <p:nvPr/>
                  </p:nvSpPr>
                  <p:spPr>
                    <a:xfrm>
                      <a:off x="2952720" y="185688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997" name=""/>
                <p:cNvGrpSpPr/>
                <p:nvPr/>
              </p:nvGrpSpPr>
              <p:grpSpPr>
                <a:xfrm>
                  <a:off x="3389040" y="1856880"/>
                  <a:ext cx="866880" cy="456840"/>
                  <a:chOff x="3389040" y="1856880"/>
                  <a:chExt cx="866880" cy="456840"/>
                </a:xfrm>
              </p:grpSpPr>
              <p:sp>
                <p:nvSpPr>
                  <p:cNvPr id="1998"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999" name=""/>
                  <p:cNvGrpSpPr/>
                  <p:nvPr/>
                </p:nvGrpSpPr>
                <p:grpSpPr>
                  <a:xfrm>
                    <a:off x="3389040" y="1856880"/>
                    <a:ext cx="866880" cy="456840"/>
                    <a:chOff x="3389040" y="1856880"/>
                    <a:chExt cx="866880" cy="456840"/>
                  </a:xfrm>
                </p:grpSpPr>
                <p:sp>
                  <p:nvSpPr>
                    <p:cNvPr id="2000"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$0.0518</a:t>
                      </a:r>
                      <a:br>
                        <a:rPr sz="1200"/>
                      </a:br>
                      <a:r>
                        <a:rPr b="0" lang="en-US" sz="1200" strike="noStrike" u="none">
                          <a:solidFill>
                            <a:srgbClr val="000000"/>
                          </a:solidFill>
                          <a:effectLst/>
                          <a:uFillTx/>
                          <a:latin typeface="Arial"/>
                        </a:rPr>
                        <a:t>$0.1663</a:t>
                      </a:r>
                      <a:endParaRPr b="0" lang="en-US" sz="1200" strike="noStrike" u="none">
                        <a:solidFill>
                          <a:srgbClr val="000000"/>
                        </a:solidFill>
                        <a:effectLst/>
                        <a:uFillTx/>
                        <a:latin typeface="Times New Roman"/>
                      </a:endParaRPr>
                    </a:p>
                  </p:txBody>
                </p:sp>
                <p:sp>
                  <p:nvSpPr>
                    <p:cNvPr id="2001" name=""/>
                    <p:cNvSpPr/>
                    <p:nvPr/>
                  </p:nvSpPr>
                  <p:spPr>
                    <a:xfrm>
                      <a:off x="3389040" y="185688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02" name=""/>
                <p:cNvGrpSpPr/>
                <p:nvPr/>
              </p:nvGrpSpPr>
              <p:grpSpPr>
                <a:xfrm>
                  <a:off x="4255920" y="1856880"/>
                  <a:ext cx="844560" cy="456840"/>
                  <a:chOff x="4255920" y="1856880"/>
                  <a:chExt cx="844560" cy="456840"/>
                </a:xfrm>
              </p:grpSpPr>
              <p:sp>
                <p:nvSpPr>
                  <p:cNvPr id="2003"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04" name=""/>
                  <p:cNvGrpSpPr/>
                  <p:nvPr/>
                </p:nvGrpSpPr>
                <p:grpSpPr>
                  <a:xfrm>
                    <a:off x="4255920" y="1856880"/>
                    <a:ext cx="844560" cy="456840"/>
                    <a:chOff x="4255920" y="1856880"/>
                    <a:chExt cx="844560" cy="456840"/>
                  </a:xfrm>
                </p:grpSpPr>
                <p:sp>
                  <p:nvSpPr>
                    <p:cNvPr id="2005"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$0.0170</a:t>
                      </a:r>
                      <a:br>
                        <a:rPr sz="1200"/>
                      </a:br>
                      <a:r>
                        <a:rPr b="0" lang="en-US" sz="1200" strike="noStrike" u="none">
                          <a:solidFill>
                            <a:srgbClr val="000000"/>
                          </a:solidFill>
                          <a:effectLst/>
                          <a:uFillTx/>
                          <a:latin typeface="Arial"/>
                        </a:rPr>
                        <a:t>$0.1297</a:t>
                      </a:r>
                      <a:endParaRPr b="0" lang="en-US" sz="1200" strike="noStrike" u="none">
                        <a:solidFill>
                          <a:srgbClr val="000000"/>
                        </a:solidFill>
                        <a:effectLst/>
                        <a:uFillTx/>
                        <a:latin typeface="Times New Roman"/>
                      </a:endParaRPr>
                    </a:p>
                  </p:txBody>
                </p:sp>
                <p:sp>
                  <p:nvSpPr>
                    <p:cNvPr id="2006" name=""/>
                    <p:cNvSpPr/>
                    <p:nvPr/>
                  </p:nvSpPr>
                  <p:spPr>
                    <a:xfrm>
                      <a:off x="4255920" y="185688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07" name=""/>
                <p:cNvGrpSpPr/>
                <p:nvPr/>
              </p:nvGrpSpPr>
              <p:grpSpPr>
                <a:xfrm>
                  <a:off x="5100480" y="1856880"/>
                  <a:ext cx="963720" cy="456840"/>
                  <a:chOff x="5100480" y="1856880"/>
                  <a:chExt cx="963720" cy="456840"/>
                </a:xfrm>
              </p:grpSpPr>
              <p:sp>
                <p:nvSpPr>
                  <p:cNvPr id="2008"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09" name=""/>
                  <p:cNvGrpSpPr/>
                  <p:nvPr/>
                </p:nvGrpSpPr>
                <p:grpSpPr>
                  <a:xfrm>
                    <a:off x="5100480" y="1856880"/>
                    <a:ext cx="963720" cy="456840"/>
                    <a:chOff x="5100480" y="1856880"/>
                    <a:chExt cx="963720" cy="456840"/>
                  </a:xfrm>
                </p:grpSpPr>
                <p:sp>
                  <p:nvSpPr>
                    <p:cNvPr id="2010"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$0.0328</a:t>
                      </a:r>
                      <a:br>
                        <a:rPr sz="1200"/>
                      </a:br>
                      <a:r>
                        <a:rPr b="0" lang="en-US" sz="1200" strike="noStrike" u="none">
                          <a:solidFill>
                            <a:srgbClr val="000000"/>
                          </a:solidFill>
                          <a:effectLst/>
                          <a:uFillTx/>
                          <a:latin typeface="Arial"/>
                        </a:rPr>
                        <a:t>$0.0101</a:t>
                      </a:r>
                      <a:endParaRPr b="0" lang="en-US" sz="1200" strike="noStrike" u="none">
                        <a:solidFill>
                          <a:srgbClr val="000000"/>
                        </a:solidFill>
                        <a:effectLst/>
                        <a:uFillTx/>
                        <a:latin typeface="Times New Roman"/>
                      </a:endParaRPr>
                    </a:p>
                  </p:txBody>
                </p:sp>
                <p:sp>
                  <p:nvSpPr>
                    <p:cNvPr id="2011" name=""/>
                    <p:cNvSpPr/>
                    <p:nvPr/>
                  </p:nvSpPr>
                  <p:spPr>
                    <a:xfrm>
                      <a:off x="5100480" y="185688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12" name=""/>
                <p:cNvGrpSpPr/>
                <p:nvPr/>
              </p:nvGrpSpPr>
              <p:grpSpPr>
                <a:xfrm>
                  <a:off x="6064200" y="1856880"/>
                  <a:ext cx="1003320" cy="456840"/>
                  <a:chOff x="6064200" y="1856880"/>
                  <a:chExt cx="1003320" cy="456840"/>
                </a:xfrm>
              </p:grpSpPr>
              <p:sp>
                <p:nvSpPr>
                  <p:cNvPr id="2013"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14" name=""/>
                  <p:cNvGrpSpPr/>
                  <p:nvPr/>
                </p:nvGrpSpPr>
                <p:grpSpPr>
                  <a:xfrm>
                    <a:off x="6064200" y="1856880"/>
                    <a:ext cx="1003320" cy="456840"/>
                    <a:chOff x="6064200" y="1856880"/>
                    <a:chExt cx="1003320" cy="456840"/>
                  </a:xfrm>
                </p:grpSpPr>
                <p:sp>
                  <p:nvSpPr>
                    <p:cNvPr id="2015"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$0.0764</a:t>
                      </a:r>
                      <a:br>
                        <a:rPr sz="1200"/>
                      </a:br>
                      <a:r>
                        <a:rPr b="0" lang="en-US" sz="1200" strike="noStrike" u="none">
                          <a:solidFill>
                            <a:srgbClr val="000000"/>
                          </a:solidFill>
                          <a:effectLst/>
                          <a:uFillTx/>
                          <a:latin typeface="Arial"/>
                        </a:rPr>
                        <a:t>$0.3338</a:t>
                      </a:r>
                      <a:endParaRPr b="0" lang="en-US" sz="1200" strike="noStrike" u="none">
                        <a:solidFill>
                          <a:srgbClr val="000000"/>
                        </a:solidFill>
                        <a:effectLst/>
                        <a:uFillTx/>
                        <a:latin typeface="Times New Roman"/>
                      </a:endParaRPr>
                    </a:p>
                  </p:txBody>
                </p:sp>
                <p:sp>
                  <p:nvSpPr>
                    <p:cNvPr id="2016" name=""/>
                    <p:cNvSpPr/>
                    <p:nvPr/>
                  </p:nvSpPr>
                  <p:spPr>
                    <a:xfrm>
                      <a:off x="6064200" y="185688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017" name=""/>
              <p:cNvSpPr/>
              <p:nvPr/>
            </p:nvSpPr>
            <p:spPr>
              <a:xfrm>
                <a:off x="2077920" y="155232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18" name=""/>
            <p:cNvGrpSpPr/>
            <p:nvPr/>
          </p:nvGrpSpPr>
          <p:grpSpPr>
            <a:xfrm>
              <a:off x="0" y="1247760"/>
              <a:ext cx="9144000" cy="304560"/>
              <a:chOff x="0" y="1247760"/>
              <a:chExt cx="9144000" cy="304560"/>
            </a:xfrm>
          </p:grpSpPr>
          <p:sp>
            <p:nvSpPr>
              <p:cNvPr id="2019"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0"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Month=June</a:t>
                </a:r>
                <a:endParaRPr b="0" lang="en-US" sz="1400" strike="noStrike" u="none">
                  <a:solidFill>
                    <a:srgbClr val="000000"/>
                  </a:solidFill>
                  <a:effectLst/>
                  <a:uFillTx/>
                  <a:latin typeface="Times New Roman"/>
                </a:endParaRPr>
              </a:p>
            </p:txBody>
          </p:sp>
        </p:grpSp>
      </p:grpSp>
      <p:sp>
        <p:nvSpPr>
          <p:cNvPr id="2021"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022" name=""/>
          <p:cNvGrpSpPr/>
          <p:nvPr/>
        </p:nvGrpSpPr>
        <p:grpSpPr>
          <a:xfrm>
            <a:off x="0" y="2333520"/>
            <a:ext cx="9144000" cy="1067040"/>
            <a:chOff x="0" y="2333520"/>
            <a:chExt cx="9144000" cy="1067040"/>
          </a:xfrm>
        </p:grpSpPr>
        <p:grpSp>
          <p:nvGrpSpPr>
            <p:cNvPr id="2023" name=""/>
            <p:cNvGrpSpPr/>
            <p:nvPr/>
          </p:nvGrpSpPr>
          <p:grpSpPr>
            <a:xfrm>
              <a:off x="2077920" y="2638440"/>
              <a:ext cx="4989600" cy="762120"/>
              <a:chOff x="2077920" y="2638440"/>
              <a:chExt cx="4989600" cy="762120"/>
            </a:xfrm>
          </p:grpSpPr>
          <p:grpSp>
            <p:nvGrpSpPr>
              <p:cNvPr id="2024" name=""/>
              <p:cNvGrpSpPr/>
              <p:nvPr/>
            </p:nvGrpSpPr>
            <p:grpSpPr>
              <a:xfrm>
                <a:off x="2077920" y="2638440"/>
                <a:ext cx="4989600" cy="762120"/>
                <a:chOff x="2077920" y="2638440"/>
                <a:chExt cx="4989600" cy="762120"/>
              </a:xfrm>
            </p:grpSpPr>
            <p:grpSp>
              <p:nvGrpSpPr>
                <p:cNvPr id="2025" name=""/>
                <p:cNvGrpSpPr/>
                <p:nvPr/>
              </p:nvGrpSpPr>
              <p:grpSpPr>
                <a:xfrm>
                  <a:off x="2077920" y="2638440"/>
                  <a:ext cx="874800" cy="304920"/>
                  <a:chOff x="2077920" y="2638440"/>
                  <a:chExt cx="874800" cy="304920"/>
                </a:xfrm>
              </p:grpSpPr>
              <p:sp>
                <p:nvSpPr>
                  <p:cNvPr id="2026"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27" name=""/>
                  <p:cNvGrpSpPr/>
                  <p:nvPr/>
                </p:nvGrpSpPr>
                <p:grpSpPr>
                  <a:xfrm>
                    <a:off x="2077920" y="2638440"/>
                    <a:ext cx="874800" cy="304920"/>
                    <a:chOff x="2077920" y="2638440"/>
                    <a:chExt cx="874800" cy="304920"/>
                  </a:xfrm>
                </p:grpSpPr>
                <p:sp>
                  <p:nvSpPr>
                    <p:cNvPr id="2028"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029" name=""/>
                    <p:cNvSpPr/>
                    <p:nvPr/>
                  </p:nvSpPr>
                  <p:spPr>
                    <a:xfrm>
                      <a:off x="2077920" y="263844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30" name=""/>
                <p:cNvGrpSpPr/>
                <p:nvPr/>
              </p:nvGrpSpPr>
              <p:grpSpPr>
                <a:xfrm>
                  <a:off x="2952720" y="2638440"/>
                  <a:ext cx="436320" cy="304920"/>
                  <a:chOff x="2952720" y="2638440"/>
                  <a:chExt cx="436320" cy="304920"/>
                </a:xfrm>
              </p:grpSpPr>
              <p:sp>
                <p:nvSpPr>
                  <p:cNvPr id="2031"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32" name=""/>
                  <p:cNvGrpSpPr/>
                  <p:nvPr/>
                </p:nvGrpSpPr>
                <p:grpSpPr>
                  <a:xfrm>
                    <a:off x="2952720" y="2638440"/>
                    <a:ext cx="436320" cy="304920"/>
                    <a:chOff x="2952720" y="2638440"/>
                    <a:chExt cx="436320" cy="304920"/>
                  </a:xfrm>
                </p:grpSpPr>
                <p:sp>
                  <p:nvSpPr>
                    <p:cNvPr id="2033"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034" name=""/>
                    <p:cNvSpPr/>
                    <p:nvPr/>
                  </p:nvSpPr>
                  <p:spPr>
                    <a:xfrm>
                      <a:off x="2952720" y="263844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35" name=""/>
                <p:cNvGrpSpPr/>
                <p:nvPr/>
              </p:nvGrpSpPr>
              <p:grpSpPr>
                <a:xfrm>
                  <a:off x="3389040" y="2638440"/>
                  <a:ext cx="866880" cy="304920"/>
                  <a:chOff x="3389040" y="2638440"/>
                  <a:chExt cx="866880" cy="304920"/>
                </a:xfrm>
              </p:grpSpPr>
              <p:sp>
                <p:nvSpPr>
                  <p:cNvPr id="2036"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37" name=""/>
                  <p:cNvGrpSpPr/>
                  <p:nvPr/>
                </p:nvGrpSpPr>
                <p:grpSpPr>
                  <a:xfrm>
                    <a:off x="3389040" y="2638440"/>
                    <a:ext cx="866880" cy="304920"/>
                    <a:chOff x="3389040" y="2638440"/>
                    <a:chExt cx="866880" cy="304920"/>
                  </a:xfrm>
                </p:grpSpPr>
                <p:sp>
                  <p:nvSpPr>
                    <p:cNvPr id="2038"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039" name=""/>
                    <p:cNvSpPr/>
                    <p:nvPr/>
                  </p:nvSpPr>
                  <p:spPr>
                    <a:xfrm>
                      <a:off x="3389040" y="263844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40" name=""/>
                <p:cNvGrpSpPr/>
                <p:nvPr/>
              </p:nvGrpSpPr>
              <p:grpSpPr>
                <a:xfrm>
                  <a:off x="4255920" y="2638440"/>
                  <a:ext cx="844560" cy="304920"/>
                  <a:chOff x="4255920" y="2638440"/>
                  <a:chExt cx="844560" cy="304920"/>
                </a:xfrm>
              </p:grpSpPr>
              <p:sp>
                <p:nvSpPr>
                  <p:cNvPr id="2041"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42" name=""/>
                  <p:cNvGrpSpPr/>
                  <p:nvPr/>
                </p:nvGrpSpPr>
                <p:grpSpPr>
                  <a:xfrm>
                    <a:off x="4255920" y="2638440"/>
                    <a:ext cx="844560" cy="304920"/>
                    <a:chOff x="4255920" y="2638440"/>
                    <a:chExt cx="844560" cy="304920"/>
                  </a:xfrm>
                </p:grpSpPr>
                <p:sp>
                  <p:nvSpPr>
                    <p:cNvPr id="2043"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044" name=""/>
                    <p:cNvSpPr/>
                    <p:nvPr/>
                  </p:nvSpPr>
                  <p:spPr>
                    <a:xfrm>
                      <a:off x="4255920" y="263844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45" name=""/>
                <p:cNvGrpSpPr/>
                <p:nvPr/>
              </p:nvGrpSpPr>
              <p:grpSpPr>
                <a:xfrm>
                  <a:off x="5100480" y="2638440"/>
                  <a:ext cx="963720" cy="304920"/>
                  <a:chOff x="5100480" y="2638440"/>
                  <a:chExt cx="963720" cy="304920"/>
                </a:xfrm>
              </p:grpSpPr>
              <p:sp>
                <p:nvSpPr>
                  <p:cNvPr id="2046"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47" name=""/>
                  <p:cNvGrpSpPr/>
                  <p:nvPr/>
                </p:nvGrpSpPr>
                <p:grpSpPr>
                  <a:xfrm>
                    <a:off x="5100480" y="2638440"/>
                    <a:ext cx="963720" cy="304920"/>
                    <a:chOff x="5100480" y="2638440"/>
                    <a:chExt cx="963720" cy="304920"/>
                  </a:xfrm>
                </p:grpSpPr>
                <p:sp>
                  <p:nvSpPr>
                    <p:cNvPr id="2048"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049" name=""/>
                    <p:cNvSpPr/>
                    <p:nvPr/>
                  </p:nvSpPr>
                  <p:spPr>
                    <a:xfrm>
                      <a:off x="5100480" y="263844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50" name=""/>
                <p:cNvGrpSpPr/>
                <p:nvPr/>
              </p:nvGrpSpPr>
              <p:grpSpPr>
                <a:xfrm>
                  <a:off x="6064200" y="2638440"/>
                  <a:ext cx="1003320" cy="304920"/>
                  <a:chOff x="6064200" y="2638440"/>
                  <a:chExt cx="1003320" cy="304920"/>
                </a:xfrm>
              </p:grpSpPr>
              <p:sp>
                <p:nvSpPr>
                  <p:cNvPr id="2051"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52" name=""/>
                  <p:cNvGrpSpPr/>
                  <p:nvPr/>
                </p:nvGrpSpPr>
                <p:grpSpPr>
                  <a:xfrm>
                    <a:off x="6064200" y="2638440"/>
                    <a:ext cx="1003320" cy="304920"/>
                    <a:chOff x="6064200" y="2638440"/>
                    <a:chExt cx="1003320" cy="304920"/>
                  </a:xfrm>
                </p:grpSpPr>
                <p:sp>
                  <p:nvSpPr>
                    <p:cNvPr id="2053"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054" name=""/>
                    <p:cNvSpPr/>
                    <p:nvPr/>
                  </p:nvSpPr>
                  <p:spPr>
                    <a:xfrm>
                      <a:off x="6064200" y="263844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55" name=""/>
                <p:cNvGrpSpPr/>
                <p:nvPr/>
              </p:nvGrpSpPr>
              <p:grpSpPr>
                <a:xfrm>
                  <a:off x="2077920" y="2943360"/>
                  <a:ext cx="874800" cy="457200"/>
                  <a:chOff x="2077920" y="2943360"/>
                  <a:chExt cx="874800" cy="457200"/>
                </a:xfrm>
              </p:grpSpPr>
              <p:sp>
                <p:nvSpPr>
                  <p:cNvPr id="2056"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57" name=""/>
                  <p:cNvGrpSpPr/>
                  <p:nvPr/>
                </p:nvGrpSpPr>
                <p:grpSpPr>
                  <a:xfrm>
                    <a:off x="2077920" y="2943360"/>
                    <a:ext cx="874800" cy="457200"/>
                    <a:chOff x="2077920" y="2943360"/>
                    <a:chExt cx="874800" cy="457200"/>
                  </a:xfrm>
                </p:grpSpPr>
                <p:sp>
                  <p:nvSpPr>
                    <p:cNvPr id="2058"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059" name=""/>
                    <p:cNvSpPr/>
                    <p:nvPr/>
                  </p:nvSpPr>
                  <p:spPr>
                    <a:xfrm>
                      <a:off x="2077920" y="294336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60" name=""/>
                <p:cNvGrpSpPr/>
                <p:nvPr/>
              </p:nvGrpSpPr>
              <p:grpSpPr>
                <a:xfrm>
                  <a:off x="2952720" y="2943360"/>
                  <a:ext cx="436320" cy="457200"/>
                  <a:chOff x="2952720" y="2943360"/>
                  <a:chExt cx="436320" cy="457200"/>
                </a:xfrm>
              </p:grpSpPr>
              <p:sp>
                <p:nvSpPr>
                  <p:cNvPr id="2061"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62" name=""/>
                  <p:cNvGrpSpPr/>
                  <p:nvPr/>
                </p:nvGrpSpPr>
                <p:grpSpPr>
                  <a:xfrm>
                    <a:off x="2952720" y="2943360"/>
                    <a:ext cx="436320" cy="457200"/>
                    <a:chOff x="2952720" y="2943360"/>
                    <a:chExt cx="436320" cy="457200"/>
                  </a:xfrm>
                </p:grpSpPr>
                <p:sp>
                  <p:nvSpPr>
                    <p:cNvPr id="2063"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064" name=""/>
                    <p:cNvSpPr/>
                    <p:nvPr/>
                  </p:nvSpPr>
                  <p:spPr>
                    <a:xfrm>
                      <a:off x="2952720" y="294336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65" name=""/>
                <p:cNvGrpSpPr/>
                <p:nvPr/>
              </p:nvGrpSpPr>
              <p:grpSpPr>
                <a:xfrm>
                  <a:off x="3389040" y="2943360"/>
                  <a:ext cx="866880" cy="457200"/>
                  <a:chOff x="3389040" y="2943360"/>
                  <a:chExt cx="866880" cy="457200"/>
                </a:xfrm>
              </p:grpSpPr>
              <p:sp>
                <p:nvSpPr>
                  <p:cNvPr id="2066"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67" name=""/>
                  <p:cNvGrpSpPr/>
                  <p:nvPr/>
                </p:nvGrpSpPr>
                <p:grpSpPr>
                  <a:xfrm>
                    <a:off x="3389040" y="2943360"/>
                    <a:ext cx="866880" cy="457200"/>
                    <a:chOff x="3389040" y="2943360"/>
                    <a:chExt cx="866880" cy="457200"/>
                  </a:xfrm>
                </p:grpSpPr>
                <p:sp>
                  <p:nvSpPr>
                    <p:cNvPr id="2068"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$0.0467</a:t>
                      </a:r>
                      <a:br>
                        <a:rPr sz="1200"/>
                      </a:br>
                      <a:r>
                        <a:rPr b="0" lang="en-US" sz="1200" strike="noStrike" u="none">
                          <a:solidFill>
                            <a:srgbClr val="000000"/>
                          </a:solidFill>
                          <a:effectLst/>
                          <a:uFillTx/>
                          <a:latin typeface="Arial"/>
                        </a:rPr>
                        <a:t>$0.1271</a:t>
                      </a:r>
                      <a:endParaRPr b="0" lang="en-US" sz="1200" strike="noStrike" u="none">
                        <a:solidFill>
                          <a:srgbClr val="000000"/>
                        </a:solidFill>
                        <a:effectLst/>
                        <a:uFillTx/>
                        <a:latin typeface="Times New Roman"/>
                      </a:endParaRPr>
                    </a:p>
                  </p:txBody>
                </p:sp>
                <p:sp>
                  <p:nvSpPr>
                    <p:cNvPr id="2069" name=""/>
                    <p:cNvSpPr/>
                    <p:nvPr/>
                  </p:nvSpPr>
                  <p:spPr>
                    <a:xfrm>
                      <a:off x="3389040" y="294336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70" name=""/>
                <p:cNvGrpSpPr/>
                <p:nvPr/>
              </p:nvGrpSpPr>
              <p:grpSpPr>
                <a:xfrm>
                  <a:off x="4255920" y="2943360"/>
                  <a:ext cx="844560" cy="457200"/>
                  <a:chOff x="4255920" y="2943360"/>
                  <a:chExt cx="844560" cy="457200"/>
                </a:xfrm>
              </p:grpSpPr>
              <p:sp>
                <p:nvSpPr>
                  <p:cNvPr id="2071"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72" name=""/>
                  <p:cNvGrpSpPr/>
                  <p:nvPr/>
                </p:nvGrpSpPr>
                <p:grpSpPr>
                  <a:xfrm>
                    <a:off x="4255920" y="2943360"/>
                    <a:ext cx="844560" cy="457200"/>
                    <a:chOff x="4255920" y="2943360"/>
                    <a:chExt cx="844560" cy="457200"/>
                  </a:xfrm>
                </p:grpSpPr>
                <p:sp>
                  <p:nvSpPr>
                    <p:cNvPr id="2073"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$0.0111</a:t>
                      </a:r>
                      <a:br>
                        <a:rPr sz="1200"/>
                      </a:br>
                      <a:r>
                        <a:rPr b="0" lang="en-US" sz="1200" strike="noStrike" u="none">
                          <a:solidFill>
                            <a:srgbClr val="000000"/>
                          </a:solidFill>
                          <a:effectLst/>
                          <a:uFillTx/>
                          <a:latin typeface="Arial"/>
                        </a:rPr>
                        <a:t>$0.0627</a:t>
                      </a:r>
                      <a:endParaRPr b="0" lang="en-US" sz="1200" strike="noStrike" u="none">
                        <a:solidFill>
                          <a:srgbClr val="000000"/>
                        </a:solidFill>
                        <a:effectLst/>
                        <a:uFillTx/>
                        <a:latin typeface="Times New Roman"/>
                      </a:endParaRPr>
                    </a:p>
                  </p:txBody>
                </p:sp>
                <p:sp>
                  <p:nvSpPr>
                    <p:cNvPr id="2074" name=""/>
                    <p:cNvSpPr/>
                    <p:nvPr/>
                  </p:nvSpPr>
                  <p:spPr>
                    <a:xfrm>
                      <a:off x="4255920" y="294336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75" name=""/>
                <p:cNvGrpSpPr/>
                <p:nvPr/>
              </p:nvGrpSpPr>
              <p:grpSpPr>
                <a:xfrm>
                  <a:off x="5100480" y="2943360"/>
                  <a:ext cx="963720" cy="457200"/>
                  <a:chOff x="5100480" y="2943360"/>
                  <a:chExt cx="963720" cy="457200"/>
                </a:xfrm>
              </p:grpSpPr>
              <p:sp>
                <p:nvSpPr>
                  <p:cNvPr id="2076"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77" name=""/>
                  <p:cNvGrpSpPr/>
                  <p:nvPr/>
                </p:nvGrpSpPr>
                <p:grpSpPr>
                  <a:xfrm>
                    <a:off x="5100480" y="2943360"/>
                    <a:ext cx="963720" cy="457200"/>
                    <a:chOff x="5100480" y="2943360"/>
                    <a:chExt cx="963720" cy="457200"/>
                  </a:xfrm>
                </p:grpSpPr>
                <p:sp>
                  <p:nvSpPr>
                    <p:cNvPr id="2078"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$0.0327</a:t>
                      </a:r>
                      <a:br>
                        <a:rPr sz="1200"/>
                      </a:br>
                      <a:r>
                        <a:rPr b="0" lang="en-US" sz="1200" strike="noStrike" u="none">
                          <a:solidFill>
                            <a:srgbClr val="000000"/>
                          </a:solidFill>
                          <a:effectLst/>
                          <a:uFillTx/>
                          <a:latin typeface="Arial"/>
                        </a:rPr>
                        <a:t>$0.0400</a:t>
                      </a:r>
                      <a:endParaRPr b="0" lang="en-US" sz="1200" strike="noStrike" u="none">
                        <a:solidFill>
                          <a:srgbClr val="000000"/>
                        </a:solidFill>
                        <a:effectLst/>
                        <a:uFillTx/>
                        <a:latin typeface="Times New Roman"/>
                      </a:endParaRPr>
                    </a:p>
                  </p:txBody>
                </p:sp>
                <p:sp>
                  <p:nvSpPr>
                    <p:cNvPr id="2079" name=""/>
                    <p:cNvSpPr/>
                    <p:nvPr/>
                  </p:nvSpPr>
                  <p:spPr>
                    <a:xfrm>
                      <a:off x="5100480" y="294336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80" name=""/>
                <p:cNvGrpSpPr/>
                <p:nvPr/>
              </p:nvGrpSpPr>
              <p:grpSpPr>
                <a:xfrm>
                  <a:off x="6064200" y="2943360"/>
                  <a:ext cx="1003320" cy="457200"/>
                  <a:chOff x="6064200" y="2943360"/>
                  <a:chExt cx="1003320" cy="457200"/>
                </a:xfrm>
              </p:grpSpPr>
              <p:sp>
                <p:nvSpPr>
                  <p:cNvPr id="2081"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82" name=""/>
                  <p:cNvGrpSpPr/>
                  <p:nvPr/>
                </p:nvGrpSpPr>
                <p:grpSpPr>
                  <a:xfrm>
                    <a:off x="6064200" y="2943360"/>
                    <a:ext cx="1003320" cy="457200"/>
                    <a:chOff x="6064200" y="2943360"/>
                    <a:chExt cx="1003320" cy="457200"/>
                  </a:xfrm>
                </p:grpSpPr>
                <p:sp>
                  <p:nvSpPr>
                    <p:cNvPr id="2083"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$0.0604</a:t>
                      </a:r>
                      <a:br>
                        <a:rPr sz="1200"/>
                      </a:br>
                      <a:r>
                        <a:rPr b="0" lang="en-US" sz="1200" strike="noStrike" u="none">
                          <a:solidFill>
                            <a:srgbClr val="000000"/>
                          </a:solidFill>
                          <a:effectLst/>
                          <a:uFillTx/>
                          <a:latin typeface="Arial"/>
                        </a:rPr>
                        <a:t>$0.2054</a:t>
                      </a:r>
                      <a:endParaRPr b="0" lang="en-US" sz="1200" strike="noStrike" u="none">
                        <a:solidFill>
                          <a:srgbClr val="000000"/>
                        </a:solidFill>
                        <a:effectLst/>
                        <a:uFillTx/>
                        <a:latin typeface="Times New Roman"/>
                      </a:endParaRPr>
                    </a:p>
                  </p:txBody>
                </p:sp>
                <p:sp>
                  <p:nvSpPr>
                    <p:cNvPr id="2084" name=""/>
                    <p:cNvSpPr/>
                    <p:nvPr/>
                  </p:nvSpPr>
                  <p:spPr>
                    <a:xfrm>
                      <a:off x="6064200" y="294336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085" name=""/>
              <p:cNvSpPr/>
              <p:nvPr/>
            </p:nvSpPr>
            <p:spPr>
              <a:xfrm>
                <a:off x="2077920" y="263844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086" name=""/>
            <p:cNvGrpSpPr/>
            <p:nvPr/>
          </p:nvGrpSpPr>
          <p:grpSpPr>
            <a:xfrm>
              <a:off x="0" y="2333520"/>
              <a:ext cx="9144000" cy="304920"/>
              <a:chOff x="0" y="2333520"/>
              <a:chExt cx="9144000" cy="304920"/>
            </a:xfrm>
          </p:grpSpPr>
          <p:sp>
            <p:nvSpPr>
              <p:cNvPr id="2087"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88"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Month=July</a:t>
                </a:r>
                <a:endParaRPr b="0" lang="en-US" sz="1400" strike="noStrike" u="none">
                  <a:solidFill>
                    <a:srgbClr val="000000"/>
                  </a:solidFill>
                  <a:effectLst/>
                  <a:uFillTx/>
                  <a:latin typeface="Times New Roman"/>
                </a:endParaRPr>
              </a:p>
            </p:txBody>
          </p:sp>
        </p:grpSp>
      </p:grpSp>
      <p:grpSp>
        <p:nvGrpSpPr>
          <p:cNvPr id="2089" name=""/>
          <p:cNvGrpSpPr/>
          <p:nvPr/>
        </p:nvGrpSpPr>
        <p:grpSpPr>
          <a:xfrm>
            <a:off x="0" y="3414600"/>
            <a:ext cx="9144000" cy="1067040"/>
            <a:chOff x="0" y="3414600"/>
            <a:chExt cx="9144000" cy="1067040"/>
          </a:xfrm>
        </p:grpSpPr>
        <p:grpSp>
          <p:nvGrpSpPr>
            <p:cNvPr id="2090" name=""/>
            <p:cNvGrpSpPr/>
            <p:nvPr/>
          </p:nvGrpSpPr>
          <p:grpSpPr>
            <a:xfrm>
              <a:off x="2077920" y="3719520"/>
              <a:ext cx="4989600" cy="762120"/>
              <a:chOff x="2077920" y="3719520"/>
              <a:chExt cx="4989600" cy="762120"/>
            </a:xfrm>
          </p:grpSpPr>
          <p:grpSp>
            <p:nvGrpSpPr>
              <p:cNvPr id="2091" name=""/>
              <p:cNvGrpSpPr/>
              <p:nvPr/>
            </p:nvGrpSpPr>
            <p:grpSpPr>
              <a:xfrm>
                <a:off x="2077920" y="3719520"/>
                <a:ext cx="4989600" cy="762120"/>
                <a:chOff x="2077920" y="3719520"/>
                <a:chExt cx="4989600" cy="762120"/>
              </a:xfrm>
            </p:grpSpPr>
            <p:grpSp>
              <p:nvGrpSpPr>
                <p:cNvPr id="2092" name=""/>
                <p:cNvGrpSpPr/>
                <p:nvPr/>
              </p:nvGrpSpPr>
              <p:grpSpPr>
                <a:xfrm>
                  <a:off x="2077920" y="3719520"/>
                  <a:ext cx="874800" cy="304920"/>
                  <a:chOff x="2077920" y="3719520"/>
                  <a:chExt cx="874800" cy="304920"/>
                </a:xfrm>
              </p:grpSpPr>
              <p:sp>
                <p:nvSpPr>
                  <p:cNvPr id="2093"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94" name=""/>
                  <p:cNvGrpSpPr/>
                  <p:nvPr/>
                </p:nvGrpSpPr>
                <p:grpSpPr>
                  <a:xfrm>
                    <a:off x="2077920" y="3719520"/>
                    <a:ext cx="874800" cy="304920"/>
                    <a:chOff x="2077920" y="3719520"/>
                    <a:chExt cx="874800" cy="304920"/>
                  </a:xfrm>
                </p:grpSpPr>
                <p:sp>
                  <p:nvSpPr>
                    <p:cNvPr id="2095"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096" name=""/>
                    <p:cNvSpPr/>
                    <p:nvPr/>
                  </p:nvSpPr>
                  <p:spPr>
                    <a:xfrm>
                      <a:off x="2077920" y="371952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097" name=""/>
                <p:cNvGrpSpPr/>
                <p:nvPr/>
              </p:nvGrpSpPr>
              <p:grpSpPr>
                <a:xfrm>
                  <a:off x="2952720" y="3719520"/>
                  <a:ext cx="436320" cy="304920"/>
                  <a:chOff x="2952720" y="3719520"/>
                  <a:chExt cx="436320" cy="304920"/>
                </a:xfrm>
              </p:grpSpPr>
              <p:sp>
                <p:nvSpPr>
                  <p:cNvPr id="2098"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99" name=""/>
                  <p:cNvGrpSpPr/>
                  <p:nvPr/>
                </p:nvGrpSpPr>
                <p:grpSpPr>
                  <a:xfrm>
                    <a:off x="2952720" y="3719520"/>
                    <a:ext cx="436320" cy="304920"/>
                    <a:chOff x="2952720" y="3719520"/>
                    <a:chExt cx="436320" cy="304920"/>
                  </a:xfrm>
                </p:grpSpPr>
                <p:sp>
                  <p:nvSpPr>
                    <p:cNvPr id="2100"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101" name=""/>
                    <p:cNvSpPr/>
                    <p:nvPr/>
                  </p:nvSpPr>
                  <p:spPr>
                    <a:xfrm>
                      <a:off x="2952720" y="371952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02" name=""/>
                <p:cNvGrpSpPr/>
                <p:nvPr/>
              </p:nvGrpSpPr>
              <p:grpSpPr>
                <a:xfrm>
                  <a:off x="3389040" y="3719520"/>
                  <a:ext cx="866880" cy="304920"/>
                  <a:chOff x="3389040" y="3719520"/>
                  <a:chExt cx="866880" cy="304920"/>
                </a:xfrm>
              </p:grpSpPr>
              <p:sp>
                <p:nvSpPr>
                  <p:cNvPr id="2103"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04" name=""/>
                  <p:cNvGrpSpPr/>
                  <p:nvPr/>
                </p:nvGrpSpPr>
                <p:grpSpPr>
                  <a:xfrm>
                    <a:off x="3389040" y="3719520"/>
                    <a:ext cx="866880" cy="304920"/>
                    <a:chOff x="3389040" y="3719520"/>
                    <a:chExt cx="866880" cy="304920"/>
                  </a:xfrm>
                </p:grpSpPr>
                <p:sp>
                  <p:nvSpPr>
                    <p:cNvPr id="2105"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106" name=""/>
                    <p:cNvSpPr/>
                    <p:nvPr/>
                  </p:nvSpPr>
                  <p:spPr>
                    <a:xfrm>
                      <a:off x="3389040" y="371952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07" name=""/>
                <p:cNvGrpSpPr/>
                <p:nvPr/>
              </p:nvGrpSpPr>
              <p:grpSpPr>
                <a:xfrm>
                  <a:off x="4255920" y="3719520"/>
                  <a:ext cx="844560" cy="304920"/>
                  <a:chOff x="4255920" y="3719520"/>
                  <a:chExt cx="844560" cy="304920"/>
                </a:xfrm>
              </p:grpSpPr>
              <p:sp>
                <p:nvSpPr>
                  <p:cNvPr id="2108"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09" name=""/>
                  <p:cNvGrpSpPr/>
                  <p:nvPr/>
                </p:nvGrpSpPr>
                <p:grpSpPr>
                  <a:xfrm>
                    <a:off x="4255920" y="3719520"/>
                    <a:ext cx="844560" cy="304920"/>
                    <a:chOff x="4255920" y="3719520"/>
                    <a:chExt cx="844560" cy="304920"/>
                  </a:xfrm>
                </p:grpSpPr>
                <p:sp>
                  <p:nvSpPr>
                    <p:cNvPr id="2110"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111" name=""/>
                    <p:cNvSpPr/>
                    <p:nvPr/>
                  </p:nvSpPr>
                  <p:spPr>
                    <a:xfrm>
                      <a:off x="4255920" y="371952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12" name=""/>
                <p:cNvGrpSpPr/>
                <p:nvPr/>
              </p:nvGrpSpPr>
              <p:grpSpPr>
                <a:xfrm>
                  <a:off x="5100480" y="3719520"/>
                  <a:ext cx="963720" cy="304920"/>
                  <a:chOff x="5100480" y="3719520"/>
                  <a:chExt cx="963720" cy="304920"/>
                </a:xfrm>
              </p:grpSpPr>
              <p:sp>
                <p:nvSpPr>
                  <p:cNvPr id="2113"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14" name=""/>
                  <p:cNvGrpSpPr/>
                  <p:nvPr/>
                </p:nvGrpSpPr>
                <p:grpSpPr>
                  <a:xfrm>
                    <a:off x="5100480" y="3719520"/>
                    <a:ext cx="963720" cy="304920"/>
                    <a:chOff x="5100480" y="3719520"/>
                    <a:chExt cx="963720" cy="304920"/>
                  </a:xfrm>
                </p:grpSpPr>
                <p:sp>
                  <p:nvSpPr>
                    <p:cNvPr id="2115"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116" name=""/>
                    <p:cNvSpPr/>
                    <p:nvPr/>
                  </p:nvSpPr>
                  <p:spPr>
                    <a:xfrm>
                      <a:off x="5100480" y="371952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17" name=""/>
                <p:cNvGrpSpPr/>
                <p:nvPr/>
              </p:nvGrpSpPr>
              <p:grpSpPr>
                <a:xfrm>
                  <a:off x="6064200" y="3719520"/>
                  <a:ext cx="1003320" cy="304920"/>
                  <a:chOff x="6064200" y="3719520"/>
                  <a:chExt cx="1003320" cy="304920"/>
                </a:xfrm>
              </p:grpSpPr>
              <p:sp>
                <p:nvSpPr>
                  <p:cNvPr id="2118"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19" name=""/>
                  <p:cNvGrpSpPr/>
                  <p:nvPr/>
                </p:nvGrpSpPr>
                <p:grpSpPr>
                  <a:xfrm>
                    <a:off x="6064200" y="3719520"/>
                    <a:ext cx="1003320" cy="304920"/>
                    <a:chOff x="6064200" y="3719520"/>
                    <a:chExt cx="1003320" cy="304920"/>
                  </a:xfrm>
                </p:grpSpPr>
                <p:sp>
                  <p:nvSpPr>
                    <p:cNvPr id="2120"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121" name=""/>
                    <p:cNvSpPr/>
                    <p:nvPr/>
                  </p:nvSpPr>
                  <p:spPr>
                    <a:xfrm>
                      <a:off x="6064200" y="371952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22" name=""/>
                <p:cNvGrpSpPr/>
                <p:nvPr/>
              </p:nvGrpSpPr>
              <p:grpSpPr>
                <a:xfrm>
                  <a:off x="2077920" y="4024440"/>
                  <a:ext cx="874800" cy="457200"/>
                  <a:chOff x="2077920" y="4024440"/>
                  <a:chExt cx="874800" cy="457200"/>
                </a:xfrm>
              </p:grpSpPr>
              <p:sp>
                <p:nvSpPr>
                  <p:cNvPr id="2123"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24" name=""/>
                  <p:cNvGrpSpPr/>
                  <p:nvPr/>
                </p:nvGrpSpPr>
                <p:grpSpPr>
                  <a:xfrm>
                    <a:off x="2077920" y="4024440"/>
                    <a:ext cx="874800" cy="457200"/>
                    <a:chOff x="2077920" y="4024440"/>
                    <a:chExt cx="874800" cy="457200"/>
                  </a:xfrm>
                </p:grpSpPr>
                <p:sp>
                  <p:nvSpPr>
                    <p:cNvPr id="2125"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126" name=""/>
                    <p:cNvSpPr/>
                    <p:nvPr/>
                  </p:nvSpPr>
                  <p:spPr>
                    <a:xfrm>
                      <a:off x="2077920" y="402444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27" name=""/>
                <p:cNvGrpSpPr/>
                <p:nvPr/>
              </p:nvGrpSpPr>
              <p:grpSpPr>
                <a:xfrm>
                  <a:off x="2952720" y="4024440"/>
                  <a:ext cx="436320" cy="457200"/>
                  <a:chOff x="2952720" y="4024440"/>
                  <a:chExt cx="436320" cy="457200"/>
                </a:xfrm>
              </p:grpSpPr>
              <p:sp>
                <p:nvSpPr>
                  <p:cNvPr id="2128"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29" name=""/>
                  <p:cNvGrpSpPr/>
                  <p:nvPr/>
                </p:nvGrpSpPr>
                <p:grpSpPr>
                  <a:xfrm>
                    <a:off x="2952720" y="4024440"/>
                    <a:ext cx="436320" cy="457200"/>
                    <a:chOff x="2952720" y="4024440"/>
                    <a:chExt cx="436320" cy="457200"/>
                  </a:xfrm>
                </p:grpSpPr>
                <p:sp>
                  <p:nvSpPr>
                    <p:cNvPr id="2130"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131" name=""/>
                    <p:cNvSpPr/>
                    <p:nvPr/>
                  </p:nvSpPr>
                  <p:spPr>
                    <a:xfrm>
                      <a:off x="2952720" y="402444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32" name=""/>
                <p:cNvGrpSpPr/>
                <p:nvPr/>
              </p:nvGrpSpPr>
              <p:grpSpPr>
                <a:xfrm>
                  <a:off x="3389040" y="4024440"/>
                  <a:ext cx="866880" cy="457200"/>
                  <a:chOff x="3389040" y="4024440"/>
                  <a:chExt cx="866880" cy="457200"/>
                </a:xfrm>
              </p:grpSpPr>
              <p:sp>
                <p:nvSpPr>
                  <p:cNvPr id="2133"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34" name=""/>
                  <p:cNvGrpSpPr/>
                  <p:nvPr/>
                </p:nvGrpSpPr>
                <p:grpSpPr>
                  <a:xfrm>
                    <a:off x="3389040" y="4024440"/>
                    <a:ext cx="866880" cy="457200"/>
                    <a:chOff x="3389040" y="4024440"/>
                    <a:chExt cx="866880" cy="457200"/>
                  </a:xfrm>
                </p:grpSpPr>
                <p:sp>
                  <p:nvSpPr>
                    <p:cNvPr id="2135"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$0.0461</a:t>
                      </a:r>
                      <a:br>
                        <a:rPr sz="1200"/>
                      </a:br>
                      <a:r>
                        <a:rPr b="0" lang="en-US" sz="1200" strike="noStrike" u="none">
                          <a:solidFill>
                            <a:srgbClr val="000000"/>
                          </a:solidFill>
                          <a:effectLst/>
                          <a:uFillTx/>
                          <a:latin typeface="Arial"/>
                        </a:rPr>
                        <a:t>$0.1580</a:t>
                      </a:r>
                      <a:endParaRPr b="0" lang="en-US" sz="1200" strike="noStrike" u="none">
                        <a:solidFill>
                          <a:srgbClr val="000000"/>
                        </a:solidFill>
                        <a:effectLst/>
                        <a:uFillTx/>
                        <a:latin typeface="Times New Roman"/>
                      </a:endParaRPr>
                    </a:p>
                  </p:txBody>
                </p:sp>
                <p:sp>
                  <p:nvSpPr>
                    <p:cNvPr id="2136" name=""/>
                    <p:cNvSpPr/>
                    <p:nvPr/>
                  </p:nvSpPr>
                  <p:spPr>
                    <a:xfrm>
                      <a:off x="3389040" y="402444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37" name=""/>
                <p:cNvGrpSpPr/>
                <p:nvPr/>
              </p:nvGrpSpPr>
              <p:grpSpPr>
                <a:xfrm>
                  <a:off x="4255920" y="4024440"/>
                  <a:ext cx="844560" cy="457200"/>
                  <a:chOff x="4255920" y="4024440"/>
                  <a:chExt cx="844560" cy="457200"/>
                </a:xfrm>
              </p:grpSpPr>
              <p:sp>
                <p:nvSpPr>
                  <p:cNvPr id="2138"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39" name=""/>
                  <p:cNvGrpSpPr/>
                  <p:nvPr/>
                </p:nvGrpSpPr>
                <p:grpSpPr>
                  <a:xfrm>
                    <a:off x="4255920" y="4024440"/>
                    <a:ext cx="844560" cy="457200"/>
                    <a:chOff x="4255920" y="4024440"/>
                    <a:chExt cx="844560" cy="457200"/>
                  </a:xfrm>
                </p:grpSpPr>
                <p:sp>
                  <p:nvSpPr>
                    <p:cNvPr id="2140"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$0.0106</a:t>
                      </a:r>
                      <a:br>
                        <a:rPr sz="1200"/>
                      </a:br>
                      <a:r>
                        <a:rPr b="0" lang="en-US" sz="1200" strike="noStrike" u="none">
                          <a:solidFill>
                            <a:srgbClr val="000000"/>
                          </a:solidFill>
                          <a:effectLst/>
                          <a:uFillTx/>
                          <a:latin typeface="Arial"/>
                        </a:rPr>
                        <a:t>$0.1188</a:t>
                      </a:r>
                      <a:endParaRPr b="0" lang="en-US" sz="1200" strike="noStrike" u="none">
                        <a:solidFill>
                          <a:srgbClr val="000000"/>
                        </a:solidFill>
                        <a:effectLst/>
                        <a:uFillTx/>
                        <a:latin typeface="Times New Roman"/>
                      </a:endParaRPr>
                    </a:p>
                  </p:txBody>
                </p:sp>
                <p:sp>
                  <p:nvSpPr>
                    <p:cNvPr id="2141" name=""/>
                    <p:cNvSpPr/>
                    <p:nvPr/>
                  </p:nvSpPr>
                  <p:spPr>
                    <a:xfrm>
                      <a:off x="4255920" y="402444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42" name=""/>
                <p:cNvGrpSpPr/>
                <p:nvPr/>
              </p:nvGrpSpPr>
              <p:grpSpPr>
                <a:xfrm>
                  <a:off x="5100480" y="4024440"/>
                  <a:ext cx="963720" cy="457200"/>
                  <a:chOff x="5100480" y="4024440"/>
                  <a:chExt cx="963720" cy="457200"/>
                </a:xfrm>
              </p:grpSpPr>
              <p:sp>
                <p:nvSpPr>
                  <p:cNvPr id="2143"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44" name=""/>
                  <p:cNvGrpSpPr/>
                  <p:nvPr/>
                </p:nvGrpSpPr>
                <p:grpSpPr>
                  <a:xfrm>
                    <a:off x="5100480" y="4024440"/>
                    <a:ext cx="963720" cy="457200"/>
                    <a:chOff x="5100480" y="4024440"/>
                    <a:chExt cx="963720" cy="457200"/>
                  </a:xfrm>
                </p:grpSpPr>
                <p:sp>
                  <p:nvSpPr>
                    <p:cNvPr id="2145"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$0.0327</a:t>
                      </a:r>
                      <a:br>
                        <a:rPr sz="1200"/>
                      </a:br>
                      <a:r>
                        <a:rPr b="0" lang="en-US" sz="1200" strike="noStrike" u="none">
                          <a:solidFill>
                            <a:srgbClr val="000000"/>
                          </a:solidFill>
                          <a:effectLst/>
                          <a:uFillTx/>
                          <a:latin typeface="Arial"/>
                        </a:rPr>
                        <a:t>$0.0545</a:t>
                      </a:r>
                      <a:endParaRPr b="0" lang="en-US" sz="1200" strike="noStrike" u="none">
                        <a:solidFill>
                          <a:srgbClr val="000000"/>
                        </a:solidFill>
                        <a:effectLst/>
                        <a:uFillTx/>
                        <a:latin typeface="Times New Roman"/>
                      </a:endParaRPr>
                    </a:p>
                  </p:txBody>
                </p:sp>
                <p:sp>
                  <p:nvSpPr>
                    <p:cNvPr id="2146" name=""/>
                    <p:cNvSpPr/>
                    <p:nvPr/>
                  </p:nvSpPr>
                  <p:spPr>
                    <a:xfrm>
                      <a:off x="5100480" y="402444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47" name=""/>
                <p:cNvGrpSpPr/>
                <p:nvPr/>
              </p:nvGrpSpPr>
              <p:grpSpPr>
                <a:xfrm>
                  <a:off x="6064200" y="4024440"/>
                  <a:ext cx="1003320" cy="457200"/>
                  <a:chOff x="6064200" y="4024440"/>
                  <a:chExt cx="1003320" cy="457200"/>
                </a:xfrm>
              </p:grpSpPr>
              <p:sp>
                <p:nvSpPr>
                  <p:cNvPr id="2148"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49" name=""/>
                  <p:cNvGrpSpPr/>
                  <p:nvPr/>
                </p:nvGrpSpPr>
                <p:grpSpPr>
                  <a:xfrm>
                    <a:off x="6064200" y="4024440"/>
                    <a:ext cx="1003320" cy="457200"/>
                    <a:chOff x="6064200" y="4024440"/>
                    <a:chExt cx="1003320" cy="457200"/>
                  </a:xfrm>
                </p:grpSpPr>
                <p:sp>
                  <p:nvSpPr>
                    <p:cNvPr id="2150"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$0.0610</a:t>
                      </a:r>
                      <a:br>
                        <a:rPr sz="1200"/>
                      </a:br>
                      <a:r>
                        <a:rPr b="0" lang="en-US" sz="1200" strike="noStrike" u="none">
                          <a:solidFill>
                            <a:srgbClr val="000000"/>
                          </a:solidFill>
                          <a:effectLst/>
                          <a:uFillTx/>
                          <a:latin typeface="Arial"/>
                        </a:rPr>
                        <a:t>$0.3065</a:t>
                      </a:r>
                      <a:endParaRPr b="0" lang="en-US" sz="1200" strike="noStrike" u="none">
                        <a:solidFill>
                          <a:srgbClr val="000000"/>
                        </a:solidFill>
                        <a:effectLst/>
                        <a:uFillTx/>
                        <a:latin typeface="Times New Roman"/>
                      </a:endParaRPr>
                    </a:p>
                  </p:txBody>
                </p:sp>
                <p:sp>
                  <p:nvSpPr>
                    <p:cNvPr id="2151" name=""/>
                    <p:cNvSpPr/>
                    <p:nvPr/>
                  </p:nvSpPr>
                  <p:spPr>
                    <a:xfrm>
                      <a:off x="6064200" y="402444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152" name=""/>
              <p:cNvSpPr/>
              <p:nvPr/>
            </p:nvSpPr>
            <p:spPr>
              <a:xfrm>
                <a:off x="2077920" y="371952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153" name=""/>
            <p:cNvGrpSpPr/>
            <p:nvPr/>
          </p:nvGrpSpPr>
          <p:grpSpPr>
            <a:xfrm>
              <a:off x="0" y="3414600"/>
              <a:ext cx="9144000" cy="304920"/>
              <a:chOff x="0" y="3414600"/>
              <a:chExt cx="9144000" cy="304920"/>
            </a:xfrm>
          </p:grpSpPr>
          <p:sp>
            <p:nvSpPr>
              <p:cNvPr id="2154"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55"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Month=August</a:t>
                </a:r>
                <a:endParaRPr b="0" lang="en-US" sz="1400" strike="noStrike" u="none">
                  <a:solidFill>
                    <a:srgbClr val="000000"/>
                  </a:solidFill>
                  <a:effectLst/>
                  <a:uFillTx/>
                  <a:latin typeface="Times New Roman"/>
                </a:endParaRPr>
              </a:p>
            </p:txBody>
          </p:sp>
        </p:grpSp>
      </p:grpSp>
      <p:grpSp>
        <p:nvGrpSpPr>
          <p:cNvPr id="2156" name=""/>
          <p:cNvGrpSpPr/>
          <p:nvPr/>
        </p:nvGrpSpPr>
        <p:grpSpPr>
          <a:xfrm>
            <a:off x="0" y="4495680"/>
            <a:ext cx="9144000" cy="1067040"/>
            <a:chOff x="0" y="4495680"/>
            <a:chExt cx="9144000" cy="1067040"/>
          </a:xfrm>
        </p:grpSpPr>
        <p:grpSp>
          <p:nvGrpSpPr>
            <p:cNvPr id="2157" name=""/>
            <p:cNvGrpSpPr/>
            <p:nvPr/>
          </p:nvGrpSpPr>
          <p:grpSpPr>
            <a:xfrm>
              <a:off x="2077920" y="4800600"/>
              <a:ext cx="4989600" cy="762120"/>
              <a:chOff x="2077920" y="4800600"/>
              <a:chExt cx="4989600" cy="762120"/>
            </a:xfrm>
          </p:grpSpPr>
          <p:grpSp>
            <p:nvGrpSpPr>
              <p:cNvPr id="2158" name=""/>
              <p:cNvGrpSpPr/>
              <p:nvPr/>
            </p:nvGrpSpPr>
            <p:grpSpPr>
              <a:xfrm>
                <a:off x="2077920" y="4800600"/>
                <a:ext cx="4989600" cy="762120"/>
                <a:chOff x="2077920" y="4800600"/>
                <a:chExt cx="4989600" cy="762120"/>
              </a:xfrm>
            </p:grpSpPr>
            <p:grpSp>
              <p:nvGrpSpPr>
                <p:cNvPr id="2159" name=""/>
                <p:cNvGrpSpPr/>
                <p:nvPr/>
              </p:nvGrpSpPr>
              <p:grpSpPr>
                <a:xfrm>
                  <a:off x="2077920" y="4800600"/>
                  <a:ext cx="874800" cy="304920"/>
                  <a:chOff x="2077920" y="4800600"/>
                  <a:chExt cx="874800" cy="304920"/>
                </a:xfrm>
              </p:grpSpPr>
              <p:sp>
                <p:nvSpPr>
                  <p:cNvPr id="2160"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61" name=""/>
                  <p:cNvGrpSpPr/>
                  <p:nvPr/>
                </p:nvGrpSpPr>
                <p:grpSpPr>
                  <a:xfrm>
                    <a:off x="2077920" y="4800600"/>
                    <a:ext cx="874800" cy="304920"/>
                    <a:chOff x="2077920" y="4800600"/>
                    <a:chExt cx="874800" cy="304920"/>
                  </a:xfrm>
                </p:grpSpPr>
                <p:sp>
                  <p:nvSpPr>
                    <p:cNvPr id="2162"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163" name=""/>
                    <p:cNvSpPr/>
                    <p:nvPr/>
                  </p:nvSpPr>
                  <p:spPr>
                    <a:xfrm>
                      <a:off x="2077920" y="480060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64" name=""/>
                <p:cNvGrpSpPr/>
                <p:nvPr/>
              </p:nvGrpSpPr>
              <p:grpSpPr>
                <a:xfrm>
                  <a:off x="2952720" y="4800600"/>
                  <a:ext cx="436320" cy="304920"/>
                  <a:chOff x="2952720" y="4800600"/>
                  <a:chExt cx="436320" cy="304920"/>
                </a:xfrm>
              </p:grpSpPr>
              <p:sp>
                <p:nvSpPr>
                  <p:cNvPr id="2165"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66" name=""/>
                  <p:cNvGrpSpPr/>
                  <p:nvPr/>
                </p:nvGrpSpPr>
                <p:grpSpPr>
                  <a:xfrm>
                    <a:off x="2952720" y="4800600"/>
                    <a:ext cx="436320" cy="304920"/>
                    <a:chOff x="2952720" y="4800600"/>
                    <a:chExt cx="436320" cy="304920"/>
                  </a:xfrm>
                </p:grpSpPr>
                <p:sp>
                  <p:nvSpPr>
                    <p:cNvPr id="2167"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168" name=""/>
                    <p:cNvSpPr/>
                    <p:nvPr/>
                  </p:nvSpPr>
                  <p:spPr>
                    <a:xfrm>
                      <a:off x="2952720" y="480060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69" name=""/>
                <p:cNvGrpSpPr/>
                <p:nvPr/>
              </p:nvGrpSpPr>
              <p:grpSpPr>
                <a:xfrm>
                  <a:off x="3389040" y="4800600"/>
                  <a:ext cx="866880" cy="304920"/>
                  <a:chOff x="3389040" y="4800600"/>
                  <a:chExt cx="866880" cy="304920"/>
                </a:xfrm>
              </p:grpSpPr>
              <p:sp>
                <p:nvSpPr>
                  <p:cNvPr id="2170"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71" name=""/>
                  <p:cNvGrpSpPr/>
                  <p:nvPr/>
                </p:nvGrpSpPr>
                <p:grpSpPr>
                  <a:xfrm>
                    <a:off x="3389040" y="4800600"/>
                    <a:ext cx="866880" cy="304920"/>
                    <a:chOff x="3389040" y="4800600"/>
                    <a:chExt cx="866880" cy="304920"/>
                  </a:xfrm>
                </p:grpSpPr>
                <p:sp>
                  <p:nvSpPr>
                    <p:cNvPr id="2172"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173" name=""/>
                    <p:cNvSpPr/>
                    <p:nvPr/>
                  </p:nvSpPr>
                  <p:spPr>
                    <a:xfrm>
                      <a:off x="3389040" y="480060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74" name=""/>
                <p:cNvGrpSpPr/>
                <p:nvPr/>
              </p:nvGrpSpPr>
              <p:grpSpPr>
                <a:xfrm>
                  <a:off x="4255920" y="4800600"/>
                  <a:ext cx="844560" cy="304920"/>
                  <a:chOff x="4255920" y="4800600"/>
                  <a:chExt cx="844560" cy="304920"/>
                </a:xfrm>
              </p:grpSpPr>
              <p:sp>
                <p:nvSpPr>
                  <p:cNvPr id="2175"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76" name=""/>
                  <p:cNvGrpSpPr/>
                  <p:nvPr/>
                </p:nvGrpSpPr>
                <p:grpSpPr>
                  <a:xfrm>
                    <a:off x="4255920" y="4800600"/>
                    <a:ext cx="844560" cy="304920"/>
                    <a:chOff x="4255920" y="4800600"/>
                    <a:chExt cx="844560" cy="304920"/>
                  </a:xfrm>
                </p:grpSpPr>
                <p:sp>
                  <p:nvSpPr>
                    <p:cNvPr id="2177"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178" name=""/>
                    <p:cNvSpPr/>
                    <p:nvPr/>
                  </p:nvSpPr>
                  <p:spPr>
                    <a:xfrm>
                      <a:off x="4255920" y="480060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79" name=""/>
                <p:cNvGrpSpPr/>
                <p:nvPr/>
              </p:nvGrpSpPr>
              <p:grpSpPr>
                <a:xfrm>
                  <a:off x="5100480" y="4800600"/>
                  <a:ext cx="963720" cy="304920"/>
                  <a:chOff x="5100480" y="4800600"/>
                  <a:chExt cx="963720" cy="304920"/>
                </a:xfrm>
              </p:grpSpPr>
              <p:sp>
                <p:nvSpPr>
                  <p:cNvPr id="2180"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81" name=""/>
                  <p:cNvGrpSpPr/>
                  <p:nvPr/>
                </p:nvGrpSpPr>
                <p:grpSpPr>
                  <a:xfrm>
                    <a:off x="5100480" y="4800600"/>
                    <a:ext cx="963720" cy="304920"/>
                    <a:chOff x="5100480" y="4800600"/>
                    <a:chExt cx="963720" cy="304920"/>
                  </a:xfrm>
                </p:grpSpPr>
                <p:sp>
                  <p:nvSpPr>
                    <p:cNvPr id="2182"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183" name=""/>
                    <p:cNvSpPr/>
                    <p:nvPr/>
                  </p:nvSpPr>
                  <p:spPr>
                    <a:xfrm>
                      <a:off x="5100480" y="480060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84" name=""/>
                <p:cNvGrpSpPr/>
                <p:nvPr/>
              </p:nvGrpSpPr>
              <p:grpSpPr>
                <a:xfrm>
                  <a:off x="6064200" y="4800600"/>
                  <a:ext cx="1003320" cy="304920"/>
                  <a:chOff x="6064200" y="4800600"/>
                  <a:chExt cx="1003320" cy="304920"/>
                </a:xfrm>
              </p:grpSpPr>
              <p:sp>
                <p:nvSpPr>
                  <p:cNvPr id="2185"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86" name=""/>
                  <p:cNvGrpSpPr/>
                  <p:nvPr/>
                </p:nvGrpSpPr>
                <p:grpSpPr>
                  <a:xfrm>
                    <a:off x="6064200" y="4800600"/>
                    <a:ext cx="1003320" cy="304920"/>
                    <a:chOff x="6064200" y="4800600"/>
                    <a:chExt cx="1003320" cy="304920"/>
                  </a:xfrm>
                </p:grpSpPr>
                <p:sp>
                  <p:nvSpPr>
                    <p:cNvPr id="2187"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188" name=""/>
                    <p:cNvSpPr/>
                    <p:nvPr/>
                  </p:nvSpPr>
                  <p:spPr>
                    <a:xfrm>
                      <a:off x="6064200" y="480060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89" name=""/>
                <p:cNvGrpSpPr/>
                <p:nvPr/>
              </p:nvGrpSpPr>
              <p:grpSpPr>
                <a:xfrm>
                  <a:off x="2077920" y="5105520"/>
                  <a:ext cx="874800" cy="457200"/>
                  <a:chOff x="2077920" y="5105520"/>
                  <a:chExt cx="874800" cy="457200"/>
                </a:xfrm>
              </p:grpSpPr>
              <p:sp>
                <p:nvSpPr>
                  <p:cNvPr id="2190"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91" name=""/>
                  <p:cNvGrpSpPr/>
                  <p:nvPr/>
                </p:nvGrpSpPr>
                <p:grpSpPr>
                  <a:xfrm>
                    <a:off x="2077920" y="5105520"/>
                    <a:ext cx="874800" cy="457200"/>
                    <a:chOff x="2077920" y="5105520"/>
                    <a:chExt cx="874800" cy="457200"/>
                  </a:xfrm>
                </p:grpSpPr>
                <p:sp>
                  <p:nvSpPr>
                    <p:cNvPr id="2192"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193" name=""/>
                    <p:cNvSpPr/>
                    <p:nvPr/>
                  </p:nvSpPr>
                  <p:spPr>
                    <a:xfrm>
                      <a:off x="2077920" y="510552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94" name=""/>
                <p:cNvGrpSpPr/>
                <p:nvPr/>
              </p:nvGrpSpPr>
              <p:grpSpPr>
                <a:xfrm>
                  <a:off x="2952720" y="5105520"/>
                  <a:ext cx="436320" cy="457200"/>
                  <a:chOff x="2952720" y="5105520"/>
                  <a:chExt cx="436320" cy="457200"/>
                </a:xfrm>
              </p:grpSpPr>
              <p:sp>
                <p:nvSpPr>
                  <p:cNvPr id="2195"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96" name=""/>
                  <p:cNvGrpSpPr/>
                  <p:nvPr/>
                </p:nvGrpSpPr>
                <p:grpSpPr>
                  <a:xfrm>
                    <a:off x="2952720" y="5105520"/>
                    <a:ext cx="436320" cy="457200"/>
                    <a:chOff x="2952720" y="5105520"/>
                    <a:chExt cx="436320" cy="457200"/>
                  </a:xfrm>
                </p:grpSpPr>
                <p:sp>
                  <p:nvSpPr>
                    <p:cNvPr id="2197"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198" name=""/>
                    <p:cNvSpPr/>
                    <p:nvPr/>
                  </p:nvSpPr>
                  <p:spPr>
                    <a:xfrm>
                      <a:off x="2952720" y="510552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99" name=""/>
                <p:cNvGrpSpPr/>
                <p:nvPr/>
              </p:nvGrpSpPr>
              <p:grpSpPr>
                <a:xfrm>
                  <a:off x="3389040" y="5105520"/>
                  <a:ext cx="866880" cy="457200"/>
                  <a:chOff x="3389040" y="5105520"/>
                  <a:chExt cx="866880" cy="457200"/>
                </a:xfrm>
              </p:grpSpPr>
              <p:sp>
                <p:nvSpPr>
                  <p:cNvPr id="2200"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01" name=""/>
                  <p:cNvGrpSpPr/>
                  <p:nvPr/>
                </p:nvGrpSpPr>
                <p:grpSpPr>
                  <a:xfrm>
                    <a:off x="3389040" y="5105520"/>
                    <a:ext cx="866880" cy="457200"/>
                    <a:chOff x="3389040" y="5105520"/>
                    <a:chExt cx="866880" cy="457200"/>
                  </a:xfrm>
                </p:grpSpPr>
                <p:sp>
                  <p:nvSpPr>
                    <p:cNvPr id="2202"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$0.0427</a:t>
                      </a:r>
                      <a:br>
                        <a:rPr sz="1200"/>
                      </a:br>
                      <a:r>
                        <a:rPr b="0" lang="en-US" sz="1200" strike="noStrike" u="none">
                          <a:solidFill>
                            <a:srgbClr val="000000"/>
                          </a:solidFill>
                          <a:effectLst/>
                          <a:uFillTx/>
                          <a:latin typeface="Arial"/>
                        </a:rPr>
                        <a:t>$0.1133</a:t>
                      </a:r>
                      <a:endParaRPr b="0" lang="en-US" sz="1200" strike="noStrike" u="none">
                        <a:solidFill>
                          <a:srgbClr val="000000"/>
                        </a:solidFill>
                        <a:effectLst/>
                        <a:uFillTx/>
                        <a:latin typeface="Times New Roman"/>
                      </a:endParaRPr>
                    </a:p>
                  </p:txBody>
                </p:sp>
                <p:sp>
                  <p:nvSpPr>
                    <p:cNvPr id="2203" name=""/>
                    <p:cNvSpPr/>
                    <p:nvPr/>
                  </p:nvSpPr>
                  <p:spPr>
                    <a:xfrm>
                      <a:off x="3389040" y="510552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04" name=""/>
                <p:cNvGrpSpPr/>
                <p:nvPr/>
              </p:nvGrpSpPr>
              <p:grpSpPr>
                <a:xfrm>
                  <a:off x="4255920" y="5105520"/>
                  <a:ext cx="844560" cy="457200"/>
                  <a:chOff x="4255920" y="5105520"/>
                  <a:chExt cx="844560" cy="457200"/>
                </a:xfrm>
              </p:grpSpPr>
              <p:sp>
                <p:nvSpPr>
                  <p:cNvPr id="2205"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06" name=""/>
                  <p:cNvGrpSpPr/>
                  <p:nvPr/>
                </p:nvGrpSpPr>
                <p:grpSpPr>
                  <a:xfrm>
                    <a:off x="4255920" y="5105520"/>
                    <a:ext cx="844560" cy="457200"/>
                    <a:chOff x="4255920" y="5105520"/>
                    <a:chExt cx="844560" cy="457200"/>
                  </a:xfrm>
                </p:grpSpPr>
                <p:sp>
                  <p:nvSpPr>
                    <p:cNvPr id="2207"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$0.0091</a:t>
                      </a:r>
                      <a:br>
                        <a:rPr sz="1200"/>
                      </a:br>
                      <a:r>
                        <a:rPr b="0" lang="en-US" sz="1200" strike="noStrike" u="none">
                          <a:solidFill>
                            <a:srgbClr val="000000"/>
                          </a:solidFill>
                          <a:effectLst/>
                          <a:uFillTx/>
                          <a:latin typeface="Arial"/>
                        </a:rPr>
                        <a:t>$0.2048</a:t>
                      </a:r>
                      <a:endParaRPr b="0" lang="en-US" sz="1200" strike="noStrike" u="none">
                        <a:solidFill>
                          <a:srgbClr val="000000"/>
                        </a:solidFill>
                        <a:effectLst/>
                        <a:uFillTx/>
                        <a:latin typeface="Times New Roman"/>
                      </a:endParaRPr>
                    </a:p>
                  </p:txBody>
                </p:sp>
                <p:sp>
                  <p:nvSpPr>
                    <p:cNvPr id="2208" name=""/>
                    <p:cNvSpPr/>
                    <p:nvPr/>
                  </p:nvSpPr>
                  <p:spPr>
                    <a:xfrm>
                      <a:off x="4255920" y="510552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09" name=""/>
                <p:cNvGrpSpPr/>
                <p:nvPr/>
              </p:nvGrpSpPr>
              <p:grpSpPr>
                <a:xfrm>
                  <a:off x="5100480" y="5105520"/>
                  <a:ext cx="963720" cy="457200"/>
                  <a:chOff x="5100480" y="5105520"/>
                  <a:chExt cx="963720" cy="457200"/>
                </a:xfrm>
              </p:grpSpPr>
              <p:sp>
                <p:nvSpPr>
                  <p:cNvPr id="2210"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11" name=""/>
                  <p:cNvGrpSpPr/>
                  <p:nvPr/>
                </p:nvGrpSpPr>
                <p:grpSpPr>
                  <a:xfrm>
                    <a:off x="5100480" y="5105520"/>
                    <a:ext cx="963720" cy="457200"/>
                    <a:chOff x="5100480" y="5105520"/>
                    <a:chExt cx="963720" cy="457200"/>
                  </a:xfrm>
                </p:grpSpPr>
                <p:sp>
                  <p:nvSpPr>
                    <p:cNvPr id="2212"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$0.0327</a:t>
                      </a:r>
                      <a:br>
                        <a:rPr sz="1200"/>
                      </a:br>
                      <a:r>
                        <a:rPr b="0" lang="en-US" sz="1200" strike="noStrike" u="none">
                          <a:solidFill>
                            <a:srgbClr val="000000"/>
                          </a:solidFill>
                          <a:effectLst/>
                          <a:uFillTx/>
                          <a:latin typeface="Arial"/>
                        </a:rPr>
                        <a:t>-$0.0211</a:t>
                      </a:r>
                      <a:endParaRPr b="0" lang="en-US" sz="1200" strike="noStrike" u="none">
                        <a:solidFill>
                          <a:srgbClr val="000000"/>
                        </a:solidFill>
                        <a:effectLst/>
                        <a:uFillTx/>
                        <a:latin typeface="Times New Roman"/>
                      </a:endParaRPr>
                    </a:p>
                  </p:txBody>
                </p:sp>
                <p:sp>
                  <p:nvSpPr>
                    <p:cNvPr id="2213" name=""/>
                    <p:cNvSpPr/>
                    <p:nvPr/>
                  </p:nvSpPr>
                  <p:spPr>
                    <a:xfrm>
                      <a:off x="5100480" y="510552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14" name=""/>
                <p:cNvGrpSpPr/>
                <p:nvPr/>
              </p:nvGrpSpPr>
              <p:grpSpPr>
                <a:xfrm>
                  <a:off x="6064200" y="5105520"/>
                  <a:ext cx="1003320" cy="457200"/>
                  <a:chOff x="6064200" y="5105520"/>
                  <a:chExt cx="1003320" cy="457200"/>
                </a:xfrm>
              </p:grpSpPr>
              <p:sp>
                <p:nvSpPr>
                  <p:cNvPr id="2215"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16" name=""/>
                  <p:cNvGrpSpPr/>
                  <p:nvPr/>
                </p:nvGrpSpPr>
                <p:grpSpPr>
                  <a:xfrm>
                    <a:off x="6064200" y="5105520"/>
                    <a:ext cx="1003320" cy="457200"/>
                    <a:chOff x="6064200" y="5105520"/>
                    <a:chExt cx="1003320" cy="457200"/>
                  </a:xfrm>
                </p:grpSpPr>
                <p:sp>
                  <p:nvSpPr>
                    <p:cNvPr id="2217"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$0.0552</a:t>
                      </a:r>
                      <a:br>
                        <a:rPr sz="1200"/>
                      </a:br>
                      <a:r>
                        <a:rPr b="0" lang="en-US" sz="1200" strike="noStrike" u="none">
                          <a:solidFill>
                            <a:srgbClr val="000000"/>
                          </a:solidFill>
                          <a:effectLst/>
                          <a:uFillTx/>
                          <a:latin typeface="Arial"/>
                        </a:rPr>
                        <a:t>$0.4763</a:t>
                      </a:r>
                      <a:endParaRPr b="0" lang="en-US" sz="1200" strike="noStrike" u="none">
                        <a:solidFill>
                          <a:srgbClr val="000000"/>
                        </a:solidFill>
                        <a:effectLst/>
                        <a:uFillTx/>
                        <a:latin typeface="Times New Roman"/>
                      </a:endParaRPr>
                    </a:p>
                  </p:txBody>
                </p:sp>
                <p:sp>
                  <p:nvSpPr>
                    <p:cNvPr id="2218" name=""/>
                    <p:cNvSpPr/>
                    <p:nvPr/>
                  </p:nvSpPr>
                  <p:spPr>
                    <a:xfrm>
                      <a:off x="6064200" y="510552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219" name=""/>
              <p:cNvSpPr/>
              <p:nvPr/>
            </p:nvSpPr>
            <p:spPr>
              <a:xfrm>
                <a:off x="2077920" y="480060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20" name=""/>
            <p:cNvGrpSpPr/>
            <p:nvPr/>
          </p:nvGrpSpPr>
          <p:grpSpPr>
            <a:xfrm>
              <a:off x="0" y="4495680"/>
              <a:ext cx="9144000" cy="304920"/>
              <a:chOff x="0" y="4495680"/>
              <a:chExt cx="9144000" cy="304920"/>
            </a:xfrm>
          </p:grpSpPr>
          <p:sp>
            <p:nvSpPr>
              <p:cNvPr id="2221"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22"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Month=September</a:t>
                </a:r>
                <a:endParaRPr b="0" lang="en-US" sz="1400" strike="noStrike" u="none">
                  <a:solidFill>
                    <a:srgbClr val="000000"/>
                  </a:solidFill>
                  <a:effectLst/>
                  <a:uFillTx/>
                  <a:latin typeface="Times New Roman"/>
                </a:endParaRPr>
              </a:p>
            </p:txBody>
          </p:sp>
        </p:grpSp>
      </p:grpSp>
      <p:grpSp>
        <p:nvGrpSpPr>
          <p:cNvPr id="2223" name=""/>
          <p:cNvGrpSpPr/>
          <p:nvPr/>
        </p:nvGrpSpPr>
        <p:grpSpPr>
          <a:xfrm>
            <a:off x="0" y="5576760"/>
            <a:ext cx="9144000" cy="1067040"/>
            <a:chOff x="0" y="5576760"/>
            <a:chExt cx="9144000" cy="1067040"/>
          </a:xfrm>
        </p:grpSpPr>
        <p:grpSp>
          <p:nvGrpSpPr>
            <p:cNvPr id="2224" name=""/>
            <p:cNvGrpSpPr/>
            <p:nvPr/>
          </p:nvGrpSpPr>
          <p:grpSpPr>
            <a:xfrm>
              <a:off x="2077920" y="5881680"/>
              <a:ext cx="4989600" cy="762120"/>
              <a:chOff x="2077920" y="5881680"/>
              <a:chExt cx="4989600" cy="762120"/>
            </a:xfrm>
          </p:grpSpPr>
          <p:grpSp>
            <p:nvGrpSpPr>
              <p:cNvPr id="2225" name=""/>
              <p:cNvGrpSpPr/>
              <p:nvPr/>
            </p:nvGrpSpPr>
            <p:grpSpPr>
              <a:xfrm>
                <a:off x="2077920" y="5881680"/>
                <a:ext cx="4989600" cy="762120"/>
                <a:chOff x="2077920" y="5881680"/>
                <a:chExt cx="4989600" cy="762120"/>
              </a:xfrm>
            </p:grpSpPr>
            <p:grpSp>
              <p:nvGrpSpPr>
                <p:cNvPr id="2226" name=""/>
                <p:cNvGrpSpPr/>
                <p:nvPr/>
              </p:nvGrpSpPr>
              <p:grpSpPr>
                <a:xfrm>
                  <a:off x="2077920" y="5881680"/>
                  <a:ext cx="874800" cy="304920"/>
                  <a:chOff x="2077920" y="5881680"/>
                  <a:chExt cx="874800" cy="304920"/>
                </a:xfrm>
              </p:grpSpPr>
              <p:sp>
                <p:nvSpPr>
                  <p:cNvPr id="2227"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28" name=""/>
                  <p:cNvGrpSpPr/>
                  <p:nvPr/>
                </p:nvGrpSpPr>
                <p:grpSpPr>
                  <a:xfrm>
                    <a:off x="2077920" y="5881680"/>
                    <a:ext cx="874800" cy="304920"/>
                    <a:chOff x="2077920" y="5881680"/>
                    <a:chExt cx="874800" cy="304920"/>
                  </a:xfrm>
                </p:grpSpPr>
                <p:sp>
                  <p:nvSpPr>
                    <p:cNvPr id="2229"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230" name=""/>
                    <p:cNvSpPr/>
                    <p:nvPr/>
                  </p:nvSpPr>
                  <p:spPr>
                    <a:xfrm>
                      <a:off x="2077920" y="588168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31" name=""/>
                <p:cNvGrpSpPr/>
                <p:nvPr/>
              </p:nvGrpSpPr>
              <p:grpSpPr>
                <a:xfrm>
                  <a:off x="2952720" y="5881680"/>
                  <a:ext cx="436320" cy="304920"/>
                  <a:chOff x="2952720" y="5881680"/>
                  <a:chExt cx="436320" cy="304920"/>
                </a:xfrm>
              </p:grpSpPr>
              <p:sp>
                <p:nvSpPr>
                  <p:cNvPr id="2232"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33" name=""/>
                  <p:cNvGrpSpPr/>
                  <p:nvPr/>
                </p:nvGrpSpPr>
                <p:grpSpPr>
                  <a:xfrm>
                    <a:off x="2952720" y="5881680"/>
                    <a:ext cx="436320" cy="304920"/>
                    <a:chOff x="2952720" y="5881680"/>
                    <a:chExt cx="436320" cy="304920"/>
                  </a:xfrm>
                </p:grpSpPr>
                <p:sp>
                  <p:nvSpPr>
                    <p:cNvPr id="2234"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235" name=""/>
                    <p:cNvSpPr/>
                    <p:nvPr/>
                  </p:nvSpPr>
                  <p:spPr>
                    <a:xfrm>
                      <a:off x="2952720" y="588168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36" name=""/>
                <p:cNvGrpSpPr/>
                <p:nvPr/>
              </p:nvGrpSpPr>
              <p:grpSpPr>
                <a:xfrm>
                  <a:off x="3389040" y="5881680"/>
                  <a:ext cx="866880" cy="304920"/>
                  <a:chOff x="3389040" y="5881680"/>
                  <a:chExt cx="866880" cy="304920"/>
                </a:xfrm>
              </p:grpSpPr>
              <p:sp>
                <p:nvSpPr>
                  <p:cNvPr id="2237"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38" name=""/>
                  <p:cNvGrpSpPr/>
                  <p:nvPr/>
                </p:nvGrpSpPr>
                <p:grpSpPr>
                  <a:xfrm>
                    <a:off x="3389040" y="5881680"/>
                    <a:ext cx="866880" cy="304920"/>
                    <a:chOff x="3389040" y="5881680"/>
                    <a:chExt cx="866880" cy="304920"/>
                  </a:xfrm>
                </p:grpSpPr>
                <p:sp>
                  <p:nvSpPr>
                    <p:cNvPr id="2239"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240" name=""/>
                    <p:cNvSpPr/>
                    <p:nvPr/>
                  </p:nvSpPr>
                  <p:spPr>
                    <a:xfrm>
                      <a:off x="3389040" y="588168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41" name=""/>
                <p:cNvGrpSpPr/>
                <p:nvPr/>
              </p:nvGrpSpPr>
              <p:grpSpPr>
                <a:xfrm>
                  <a:off x="4255920" y="5881680"/>
                  <a:ext cx="844560" cy="304920"/>
                  <a:chOff x="4255920" y="5881680"/>
                  <a:chExt cx="844560" cy="304920"/>
                </a:xfrm>
              </p:grpSpPr>
              <p:sp>
                <p:nvSpPr>
                  <p:cNvPr id="2242"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43" name=""/>
                  <p:cNvGrpSpPr/>
                  <p:nvPr/>
                </p:nvGrpSpPr>
                <p:grpSpPr>
                  <a:xfrm>
                    <a:off x="4255920" y="5881680"/>
                    <a:ext cx="844560" cy="304920"/>
                    <a:chOff x="4255920" y="5881680"/>
                    <a:chExt cx="844560" cy="304920"/>
                  </a:xfrm>
                </p:grpSpPr>
                <p:sp>
                  <p:nvSpPr>
                    <p:cNvPr id="2244"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245" name=""/>
                    <p:cNvSpPr/>
                    <p:nvPr/>
                  </p:nvSpPr>
                  <p:spPr>
                    <a:xfrm>
                      <a:off x="4255920" y="588168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46" name=""/>
                <p:cNvGrpSpPr/>
                <p:nvPr/>
              </p:nvGrpSpPr>
              <p:grpSpPr>
                <a:xfrm>
                  <a:off x="5100480" y="5881680"/>
                  <a:ext cx="963720" cy="304920"/>
                  <a:chOff x="5100480" y="5881680"/>
                  <a:chExt cx="963720" cy="304920"/>
                </a:xfrm>
              </p:grpSpPr>
              <p:sp>
                <p:nvSpPr>
                  <p:cNvPr id="2247"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48" name=""/>
                  <p:cNvGrpSpPr/>
                  <p:nvPr/>
                </p:nvGrpSpPr>
                <p:grpSpPr>
                  <a:xfrm>
                    <a:off x="5100480" y="5881680"/>
                    <a:ext cx="963720" cy="304920"/>
                    <a:chOff x="5100480" y="5881680"/>
                    <a:chExt cx="963720" cy="304920"/>
                  </a:xfrm>
                </p:grpSpPr>
                <p:sp>
                  <p:nvSpPr>
                    <p:cNvPr id="2249"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250" name=""/>
                    <p:cNvSpPr/>
                    <p:nvPr/>
                  </p:nvSpPr>
                  <p:spPr>
                    <a:xfrm>
                      <a:off x="5100480" y="588168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51" name=""/>
                <p:cNvGrpSpPr/>
                <p:nvPr/>
              </p:nvGrpSpPr>
              <p:grpSpPr>
                <a:xfrm>
                  <a:off x="6064200" y="5881680"/>
                  <a:ext cx="1003320" cy="304920"/>
                  <a:chOff x="6064200" y="5881680"/>
                  <a:chExt cx="1003320" cy="304920"/>
                </a:xfrm>
              </p:grpSpPr>
              <p:sp>
                <p:nvSpPr>
                  <p:cNvPr id="2252"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53" name=""/>
                  <p:cNvGrpSpPr/>
                  <p:nvPr/>
                </p:nvGrpSpPr>
                <p:grpSpPr>
                  <a:xfrm>
                    <a:off x="6064200" y="5881680"/>
                    <a:ext cx="1003320" cy="304920"/>
                    <a:chOff x="6064200" y="5881680"/>
                    <a:chExt cx="1003320" cy="304920"/>
                  </a:xfrm>
                </p:grpSpPr>
                <p:sp>
                  <p:nvSpPr>
                    <p:cNvPr id="2254"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255" name=""/>
                    <p:cNvSpPr/>
                    <p:nvPr/>
                  </p:nvSpPr>
                  <p:spPr>
                    <a:xfrm>
                      <a:off x="6064200" y="588168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56" name=""/>
                <p:cNvGrpSpPr/>
                <p:nvPr/>
              </p:nvGrpSpPr>
              <p:grpSpPr>
                <a:xfrm>
                  <a:off x="2077920" y="6186600"/>
                  <a:ext cx="874800" cy="457200"/>
                  <a:chOff x="2077920" y="6186600"/>
                  <a:chExt cx="874800" cy="457200"/>
                </a:xfrm>
              </p:grpSpPr>
              <p:sp>
                <p:nvSpPr>
                  <p:cNvPr id="2257"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58" name=""/>
                  <p:cNvGrpSpPr/>
                  <p:nvPr/>
                </p:nvGrpSpPr>
                <p:grpSpPr>
                  <a:xfrm>
                    <a:off x="2077920" y="6186600"/>
                    <a:ext cx="874800" cy="457200"/>
                    <a:chOff x="2077920" y="6186600"/>
                    <a:chExt cx="874800" cy="457200"/>
                  </a:xfrm>
                </p:grpSpPr>
                <p:sp>
                  <p:nvSpPr>
                    <p:cNvPr id="2259"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260" name=""/>
                    <p:cNvSpPr/>
                    <p:nvPr/>
                  </p:nvSpPr>
                  <p:spPr>
                    <a:xfrm>
                      <a:off x="2077920" y="618660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61" name=""/>
                <p:cNvGrpSpPr/>
                <p:nvPr/>
              </p:nvGrpSpPr>
              <p:grpSpPr>
                <a:xfrm>
                  <a:off x="2952720" y="6186600"/>
                  <a:ext cx="436320" cy="457200"/>
                  <a:chOff x="2952720" y="6186600"/>
                  <a:chExt cx="436320" cy="457200"/>
                </a:xfrm>
              </p:grpSpPr>
              <p:sp>
                <p:nvSpPr>
                  <p:cNvPr id="2262"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63" name=""/>
                  <p:cNvGrpSpPr/>
                  <p:nvPr/>
                </p:nvGrpSpPr>
                <p:grpSpPr>
                  <a:xfrm>
                    <a:off x="2952720" y="6186600"/>
                    <a:ext cx="436320" cy="457200"/>
                    <a:chOff x="2952720" y="6186600"/>
                    <a:chExt cx="436320" cy="457200"/>
                  </a:xfrm>
                </p:grpSpPr>
                <p:sp>
                  <p:nvSpPr>
                    <p:cNvPr id="2264"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a:t>
                      </a:r>
                      <a:br>
                        <a:rPr sz="1200"/>
                      </a:br>
                      <a:r>
                        <a:rPr b="0" lang="en-US" sz="1200" strike="noStrike" u="none">
                          <a:solidFill>
                            <a:srgbClr val="000000"/>
                          </a:solidFill>
                          <a:effectLst/>
                          <a:uFillTx/>
                          <a:latin typeface="Arial"/>
                        </a:rPr>
                        <a:t>6</a:t>
                      </a:r>
                      <a:endParaRPr b="0" lang="en-US" sz="1200" strike="noStrike" u="none">
                        <a:solidFill>
                          <a:srgbClr val="000000"/>
                        </a:solidFill>
                        <a:effectLst/>
                        <a:uFillTx/>
                        <a:latin typeface="Times New Roman"/>
                      </a:endParaRPr>
                    </a:p>
                  </p:txBody>
                </p:sp>
                <p:sp>
                  <p:nvSpPr>
                    <p:cNvPr id="2265" name=""/>
                    <p:cNvSpPr/>
                    <p:nvPr/>
                  </p:nvSpPr>
                  <p:spPr>
                    <a:xfrm>
                      <a:off x="2952720" y="618660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66" name=""/>
                <p:cNvGrpSpPr/>
                <p:nvPr/>
              </p:nvGrpSpPr>
              <p:grpSpPr>
                <a:xfrm>
                  <a:off x="3389040" y="6186600"/>
                  <a:ext cx="866880" cy="457200"/>
                  <a:chOff x="3389040" y="6186600"/>
                  <a:chExt cx="866880" cy="457200"/>
                </a:xfrm>
              </p:grpSpPr>
              <p:sp>
                <p:nvSpPr>
                  <p:cNvPr id="2267"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68" name=""/>
                  <p:cNvGrpSpPr/>
                  <p:nvPr/>
                </p:nvGrpSpPr>
                <p:grpSpPr>
                  <a:xfrm>
                    <a:off x="3389040" y="6186600"/>
                    <a:ext cx="866880" cy="457200"/>
                    <a:chOff x="3389040" y="6186600"/>
                    <a:chExt cx="866880" cy="457200"/>
                  </a:xfrm>
                </p:grpSpPr>
                <p:sp>
                  <p:nvSpPr>
                    <p:cNvPr id="2269"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$0.0507</a:t>
                      </a:r>
                      <a:br>
                        <a:rPr sz="1200"/>
                      </a:br>
                      <a:r>
                        <a:rPr b="0" lang="en-US" sz="1200" strike="noStrike" u="none">
                          <a:solidFill>
                            <a:srgbClr val="000000"/>
                          </a:solidFill>
                          <a:effectLst/>
                          <a:uFillTx/>
                          <a:latin typeface="Arial"/>
                        </a:rPr>
                        <a:t>$0.1411</a:t>
                      </a:r>
                      <a:endParaRPr b="0" lang="en-US" sz="1200" strike="noStrike" u="none">
                        <a:solidFill>
                          <a:srgbClr val="000000"/>
                        </a:solidFill>
                        <a:effectLst/>
                        <a:uFillTx/>
                        <a:latin typeface="Times New Roman"/>
                      </a:endParaRPr>
                    </a:p>
                  </p:txBody>
                </p:sp>
                <p:sp>
                  <p:nvSpPr>
                    <p:cNvPr id="2270" name=""/>
                    <p:cNvSpPr/>
                    <p:nvPr/>
                  </p:nvSpPr>
                  <p:spPr>
                    <a:xfrm>
                      <a:off x="3389040" y="618660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71" name=""/>
                <p:cNvGrpSpPr/>
                <p:nvPr/>
              </p:nvGrpSpPr>
              <p:grpSpPr>
                <a:xfrm>
                  <a:off x="4255920" y="6186600"/>
                  <a:ext cx="844560" cy="457200"/>
                  <a:chOff x="4255920" y="6186600"/>
                  <a:chExt cx="844560" cy="457200"/>
                </a:xfrm>
              </p:grpSpPr>
              <p:sp>
                <p:nvSpPr>
                  <p:cNvPr id="2272"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73" name=""/>
                  <p:cNvGrpSpPr/>
                  <p:nvPr/>
                </p:nvGrpSpPr>
                <p:grpSpPr>
                  <a:xfrm>
                    <a:off x="4255920" y="6186600"/>
                    <a:ext cx="844560" cy="457200"/>
                    <a:chOff x="4255920" y="6186600"/>
                    <a:chExt cx="844560" cy="457200"/>
                  </a:xfrm>
                </p:grpSpPr>
                <p:sp>
                  <p:nvSpPr>
                    <p:cNvPr id="2274"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$0.0212</a:t>
                      </a:r>
                      <a:br>
                        <a:rPr sz="1200"/>
                      </a:br>
                      <a:r>
                        <a:rPr b="0" lang="en-US" sz="1200" strike="noStrike" u="none">
                          <a:solidFill>
                            <a:srgbClr val="000000"/>
                          </a:solidFill>
                          <a:effectLst/>
                          <a:uFillTx/>
                          <a:latin typeface="Arial"/>
                        </a:rPr>
                        <a:t>$0.1785</a:t>
                      </a:r>
                      <a:endParaRPr b="0" lang="en-US" sz="1200" strike="noStrike" u="none">
                        <a:solidFill>
                          <a:srgbClr val="000000"/>
                        </a:solidFill>
                        <a:effectLst/>
                        <a:uFillTx/>
                        <a:latin typeface="Times New Roman"/>
                      </a:endParaRPr>
                    </a:p>
                  </p:txBody>
                </p:sp>
                <p:sp>
                  <p:nvSpPr>
                    <p:cNvPr id="2275" name=""/>
                    <p:cNvSpPr/>
                    <p:nvPr/>
                  </p:nvSpPr>
                  <p:spPr>
                    <a:xfrm>
                      <a:off x="4255920" y="618660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76" name=""/>
                <p:cNvGrpSpPr/>
                <p:nvPr/>
              </p:nvGrpSpPr>
              <p:grpSpPr>
                <a:xfrm>
                  <a:off x="5100480" y="6186600"/>
                  <a:ext cx="963720" cy="457200"/>
                  <a:chOff x="5100480" y="6186600"/>
                  <a:chExt cx="963720" cy="457200"/>
                </a:xfrm>
              </p:grpSpPr>
              <p:sp>
                <p:nvSpPr>
                  <p:cNvPr id="2277"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78" name=""/>
                  <p:cNvGrpSpPr/>
                  <p:nvPr/>
                </p:nvGrpSpPr>
                <p:grpSpPr>
                  <a:xfrm>
                    <a:off x="5100480" y="6186600"/>
                    <a:ext cx="963720" cy="457200"/>
                    <a:chOff x="5100480" y="6186600"/>
                    <a:chExt cx="963720" cy="457200"/>
                  </a:xfrm>
                </p:grpSpPr>
                <p:sp>
                  <p:nvSpPr>
                    <p:cNvPr id="2279"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$0.0348</a:t>
                      </a:r>
                      <a:br>
                        <a:rPr sz="1200"/>
                      </a:br>
                      <a:r>
                        <a:rPr b="0" lang="en-US" sz="1200" strike="noStrike" u="none">
                          <a:solidFill>
                            <a:srgbClr val="000000"/>
                          </a:solidFill>
                          <a:effectLst/>
                          <a:uFillTx/>
                          <a:latin typeface="Arial"/>
                        </a:rPr>
                        <a:t>-$0.0203</a:t>
                      </a:r>
                      <a:endParaRPr b="0" lang="en-US" sz="1200" strike="noStrike" u="none">
                        <a:solidFill>
                          <a:srgbClr val="000000"/>
                        </a:solidFill>
                        <a:effectLst/>
                        <a:uFillTx/>
                        <a:latin typeface="Times New Roman"/>
                      </a:endParaRPr>
                    </a:p>
                  </p:txBody>
                </p:sp>
                <p:sp>
                  <p:nvSpPr>
                    <p:cNvPr id="2280" name=""/>
                    <p:cNvSpPr/>
                    <p:nvPr/>
                  </p:nvSpPr>
                  <p:spPr>
                    <a:xfrm>
                      <a:off x="5100480" y="618660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81" name=""/>
                <p:cNvGrpSpPr/>
                <p:nvPr/>
              </p:nvGrpSpPr>
              <p:grpSpPr>
                <a:xfrm>
                  <a:off x="6064200" y="6186600"/>
                  <a:ext cx="1003320" cy="457200"/>
                  <a:chOff x="6064200" y="6186600"/>
                  <a:chExt cx="1003320" cy="457200"/>
                </a:xfrm>
              </p:grpSpPr>
              <p:sp>
                <p:nvSpPr>
                  <p:cNvPr id="2282"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83" name=""/>
                  <p:cNvGrpSpPr/>
                  <p:nvPr/>
                </p:nvGrpSpPr>
                <p:grpSpPr>
                  <a:xfrm>
                    <a:off x="6064200" y="6186600"/>
                    <a:ext cx="1003320" cy="457200"/>
                    <a:chOff x="6064200" y="6186600"/>
                    <a:chExt cx="1003320" cy="457200"/>
                  </a:xfrm>
                </p:grpSpPr>
                <p:sp>
                  <p:nvSpPr>
                    <p:cNvPr id="2284"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$0.0911</a:t>
                      </a:r>
                      <a:br>
                        <a:rPr sz="1200"/>
                      </a:br>
                      <a:r>
                        <a:rPr b="0" lang="en-US" sz="1200" strike="noStrike" u="none">
                          <a:solidFill>
                            <a:srgbClr val="000000"/>
                          </a:solidFill>
                          <a:effectLst/>
                          <a:uFillTx/>
                          <a:latin typeface="Arial"/>
                        </a:rPr>
                        <a:t>$0.4680</a:t>
                      </a:r>
                      <a:endParaRPr b="0" lang="en-US" sz="1200" strike="noStrike" u="none">
                        <a:solidFill>
                          <a:srgbClr val="000000"/>
                        </a:solidFill>
                        <a:effectLst/>
                        <a:uFillTx/>
                        <a:latin typeface="Times New Roman"/>
                      </a:endParaRPr>
                    </a:p>
                  </p:txBody>
                </p:sp>
                <p:sp>
                  <p:nvSpPr>
                    <p:cNvPr id="2285" name=""/>
                    <p:cNvSpPr/>
                    <p:nvPr/>
                  </p:nvSpPr>
                  <p:spPr>
                    <a:xfrm>
                      <a:off x="6064200" y="618660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286" name=""/>
              <p:cNvSpPr/>
              <p:nvPr/>
            </p:nvSpPr>
            <p:spPr>
              <a:xfrm>
                <a:off x="2077920" y="588168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287" name=""/>
            <p:cNvGrpSpPr/>
            <p:nvPr/>
          </p:nvGrpSpPr>
          <p:grpSpPr>
            <a:xfrm>
              <a:off x="0" y="5576760"/>
              <a:ext cx="9144000" cy="304920"/>
              <a:chOff x="0" y="5576760"/>
              <a:chExt cx="9144000" cy="304920"/>
            </a:xfrm>
          </p:grpSpPr>
          <p:sp>
            <p:nvSpPr>
              <p:cNvPr id="2288"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89"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Month=October</a:t>
                </a:r>
                <a:endParaRPr b="0" lang="en-US" sz="1400" strike="noStrike" u="none">
                  <a:solidFill>
                    <a:srgbClr val="000000"/>
                  </a:solidFill>
                  <a:effectLst/>
                  <a:uFillTx/>
                  <a:latin typeface="Times New Roman"/>
                </a:endParaRPr>
              </a:p>
            </p:txBody>
          </p:sp>
        </p:grpSp>
      </p:grpSp>
      <p:sp>
        <p:nvSpPr>
          <p:cNvPr id="2290" name=""/>
          <p:cNvSpPr/>
          <p:nvPr/>
        </p:nvSpPr>
        <p:spPr>
          <a:xfrm>
            <a:off x="911520" y="533520"/>
            <a:ext cx="764172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Ignacio to Blanco Seasonal / Monthly Basis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91"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292"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293"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294"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295"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296" name=""/>
          <p:cNvGrpSpPr/>
          <p:nvPr/>
        </p:nvGrpSpPr>
        <p:grpSpPr>
          <a:xfrm>
            <a:off x="0" y="990720"/>
            <a:ext cx="9144000" cy="304560"/>
            <a:chOff x="0" y="990720"/>
            <a:chExt cx="9144000" cy="304560"/>
          </a:xfrm>
        </p:grpSpPr>
        <p:sp>
          <p:nvSpPr>
            <p:cNvPr id="2297"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98"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2299"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300"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38</a:t>
            </a:r>
            <a:endParaRPr b="0" lang="en-US" sz="2400" strike="noStrike" u="none">
              <a:solidFill>
                <a:srgbClr val="000000"/>
              </a:solidFill>
              <a:effectLst/>
              <a:uFillTx/>
              <a:latin typeface="Times New Roman"/>
            </a:endParaRPr>
          </a:p>
        </p:txBody>
      </p:sp>
      <p:grpSp>
        <p:nvGrpSpPr>
          <p:cNvPr id="2301" name=""/>
          <p:cNvGrpSpPr/>
          <p:nvPr/>
        </p:nvGrpSpPr>
        <p:grpSpPr>
          <a:xfrm>
            <a:off x="0" y="1247760"/>
            <a:ext cx="9144000" cy="1066320"/>
            <a:chOff x="0" y="1247760"/>
            <a:chExt cx="9144000" cy="1066320"/>
          </a:xfrm>
        </p:grpSpPr>
        <p:grpSp>
          <p:nvGrpSpPr>
            <p:cNvPr id="2302" name=""/>
            <p:cNvGrpSpPr/>
            <p:nvPr/>
          </p:nvGrpSpPr>
          <p:grpSpPr>
            <a:xfrm>
              <a:off x="2077920" y="1552320"/>
              <a:ext cx="4989600" cy="761760"/>
              <a:chOff x="2077920" y="1552320"/>
              <a:chExt cx="4989600" cy="761760"/>
            </a:xfrm>
          </p:grpSpPr>
          <p:grpSp>
            <p:nvGrpSpPr>
              <p:cNvPr id="2303" name=""/>
              <p:cNvGrpSpPr/>
              <p:nvPr/>
            </p:nvGrpSpPr>
            <p:grpSpPr>
              <a:xfrm>
                <a:off x="2077920" y="1552320"/>
                <a:ext cx="4989600" cy="761400"/>
                <a:chOff x="2077920" y="1552320"/>
                <a:chExt cx="4989600" cy="761400"/>
              </a:xfrm>
            </p:grpSpPr>
            <p:grpSp>
              <p:nvGrpSpPr>
                <p:cNvPr id="2304" name=""/>
                <p:cNvGrpSpPr/>
                <p:nvPr/>
              </p:nvGrpSpPr>
              <p:grpSpPr>
                <a:xfrm>
                  <a:off x="2077920" y="1552320"/>
                  <a:ext cx="874800" cy="304560"/>
                  <a:chOff x="2077920" y="1552320"/>
                  <a:chExt cx="874800" cy="304560"/>
                </a:xfrm>
              </p:grpSpPr>
              <p:sp>
                <p:nvSpPr>
                  <p:cNvPr id="2305"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06" name=""/>
                  <p:cNvGrpSpPr/>
                  <p:nvPr/>
                </p:nvGrpSpPr>
                <p:grpSpPr>
                  <a:xfrm>
                    <a:off x="2077920" y="1552320"/>
                    <a:ext cx="874800" cy="304560"/>
                    <a:chOff x="2077920" y="1552320"/>
                    <a:chExt cx="874800" cy="304560"/>
                  </a:xfrm>
                </p:grpSpPr>
                <p:sp>
                  <p:nvSpPr>
                    <p:cNvPr id="2307"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308" name=""/>
                    <p:cNvSpPr/>
                    <p:nvPr/>
                  </p:nvSpPr>
                  <p:spPr>
                    <a:xfrm>
                      <a:off x="2077920" y="155232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09" name=""/>
                <p:cNvGrpSpPr/>
                <p:nvPr/>
              </p:nvGrpSpPr>
              <p:grpSpPr>
                <a:xfrm>
                  <a:off x="2952720" y="1552320"/>
                  <a:ext cx="436320" cy="304560"/>
                  <a:chOff x="2952720" y="1552320"/>
                  <a:chExt cx="436320" cy="304560"/>
                </a:xfrm>
              </p:grpSpPr>
              <p:sp>
                <p:nvSpPr>
                  <p:cNvPr id="2310"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11" name=""/>
                  <p:cNvGrpSpPr/>
                  <p:nvPr/>
                </p:nvGrpSpPr>
                <p:grpSpPr>
                  <a:xfrm>
                    <a:off x="2952720" y="1552320"/>
                    <a:ext cx="436320" cy="304560"/>
                    <a:chOff x="2952720" y="1552320"/>
                    <a:chExt cx="436320" cy="304560"/>
                  </a:xfrm>
                </p:grpSpPr>
                <p:sp>
                  <p:nvSpPr>
                    <p:cNvPr id="2312"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313" name=""/>
                    <p:cNvSpPr/>
                    <p:nvPr/>
                  </p:nvSpPr>
                  <p:spPr>
                    <a:xfrm>
                      <a:off x="2952720" y="155232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14" name=""/>
                <p:cNvGrpSpPr/>
                <p:nvPr/>
              </p:nvGrpSpPr>
              <p:grpSpPr>
                <a:xfrm>
                  <a:off x="3389040" y="1552320"/>
                  <a:ext cx="866880" cy="304560"/>
                  <a:chOff x="3389040" y="1552320"/>
                  <a:chExt cx="866880" cy="304560"/>
                </a:xfrm>
              </p:grpSpPr>
              <p:sp>
                <p:nvSpPr>
                  <p:cNvPr id="2315"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16" name=""/>
                  <p:cNvGrpSpPr/>
                  <p:nvPr/>
                </p:nvGrpSpPr>
                <p:grpSpPr>
                  <a:xfrm>
                    <a:off x="3389040" y="1552320"/>
                    <a:ext cx="866880" cy="304560"/>
                    <a:chOff x="3389040" y="1552320"/>
                    <a:chExt cx="866880" cy="304560"/>
                  </a:xfrm>
                </p:grpSpPr>
                <p:sp>
                  <p:nvSpPr>
                    <p:cNvPr id="2317"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318" name=""/>
                    <p:cNvSpPr/>
                    <p:nvPr/>
                  </p:nvSpPr>
                  <p:spPr>
                    <a:xfrm>
                      <a:off x="3389040" y="155232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19" name=""/>
                <p:cNvGrpSpPr/>
                <p:nvPr/>
              </p:nvGrpSpPr>
              <p:grpSpPr>
                <a:xfrm>
                  <a:off x="4255920" y="1552320"/>
                  <a:ext cx="844560" cy="304560"/>
                  <a:chOff x="4255920" y="1552320"/>
                  <a:chExt cx="844560" cy="304560"/>
                </a:xfrm>
              </p:grpSpPr>
              <p:sp>
                <p:nvSpPr>
                  <p:cNvPr id="2320"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21" name=""/>
                  <p:cNvGrpSpPr/>
                  <p:nvPr/>
                </p:nvGrpSpPr>
                <p:grpSpPr>
                  <a:xfrm>
                    <a:off x="4255920" y="1552320"/>
                    <a:ext cx="844560" cy="304560"/>
                    <a:chOff x="4255920" y="1552320"/>
                    <a:chExt cx="844560" cy="304560"/>
                  </a:xfrm>
                </p:grpSpPr>
                <p:sp>
                  <p:nvSpPr>
                    <p:cNvPr id="2322"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323" name=""/>
                    <p:cNvSpPr/>
                    <p:nvPr/>
                  </p:nvSpPr>
                  <p:spPr>
                    <a:xfrm>
                      <a:off x="4255920" y="155232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24" name=""/>
                <p:cNvGrpSpPr/>
                <p:nvPr/>
              </p:nvGrpSpPr>
              <p:grpSpPr>
                <a:xfrm>
                  <a:off x="5100480" y="1552320"/>
                  <a:ext cx="963720" cy="304560"/>
                  <a:chOff x="5100480" y="1552320"/>
                  <a:chExt cx="963720" cy="304560"/>
                </a:xfrm>
              </p:grpSpPr>
              <p:sp>
                <p:nvSpPr>
                  <p:cNvPr id="2325"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26" name=""/>
                  <p:cNvGrpSpPr/>
                  <p:nvPr/>
                </p:nvGrpSpPr>
                <p:grpSpPr>
                  <a:xfrm>
                    <a:off x="5100480" y="1552320"/>
                    <a:ext cx="963720" cy="304560"/>
                    <a:chOff x="5100480" y="1552320"/>
                    <a:chExt cx="963720" cy="304560"/>
                  </a:xfrm>
                </p:grpSpPr>
                <p:sp>
                  <p:nvSpPr>
                    <p:cNvPr id="2327"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328" name=""/>
                    <p:cNvSpPr/>
                    <p:nvPr/>
                  </p:nvSpPr>
                  <p:spPr>
                    <a:xfrm>
                      <a:off x="5100480" y="155232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29" name=""/>
                <p:cNvGrpSpPr/>
                <p:nvPr/>
              </p:nvGrpSpPr>
              <p:grpSpPr>
                <a:xfrm>
                  <a:off x="6064200" y="1552320"/>
                  <a:ext cx="1003320" cy="304560"/>
                  <a:chOff x="6064200" y="1552320"/>
                  <a:chExt cx="1003320" cy="304560"/>
                </a:xfrm>
              </p:grpSpPr>
              <p:sp>
                <p:nvSpPr>
                  <p:cNvPr id="2330"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31" name=""/>
                  <p:cNvGrpSpPr/>
                  <p:nvPr/>
                </p:nvGrpSpPr>
                <p:grpSpPr>
                  <a:xfrm>
                    <a:off x="6064200" y="1552320"/>
                    <a:ext cx="1003320" cy="304560"/>
                    <a:chOff x="6064200" y="1552320"/>
                    <a:chExt cx="1003320" cy="304560"/>
                  </a:xfrm>
                </p:grpSpPr>
                <p:sp>
                  <p:nvSpPr>
                    <p:cNvPr id="2332"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333" name=""/>
                    <p:cNvSpPr/>
                    <p:nvPr/>
                  </p:nvSpPr>
                  <p:spPr>
                    <a:xfrm>
                      <a:off x="6064200" y="155232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34" name=""/>
                <p:cNvGrpSpPr/>
                <p:nvPr/>
              </p:nvGrpSpPr>
              <p:grpSpPr>
                <a:xfrm>
                  <a:off x="2077920" y="1856880"/>
                  <a:ext cx="874800" cy="456840"/>
                  <a:chOff x="2077920" y="1856880"/>
                  <a:chExt cx="874800" cy="456840"/>
                </a:xfrm>
              </p:grpSpPr>
              <p:sp>
                <p:nvSpPr>
                  <p:cNvPr id="2335"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36" name=""/>
                  <p:cNvGrpSpPr/>
                  <p:nvPr/>
                </p:nvGrpSpPr>
                <p:grpSpPr>
                  <a:xfrm>
                    <a:off x="2077920" y="1856880"/>
                    <a:ext cx="874800" cy="456840"/>
                    <a:chOff x="2077920" y="1856880"/>
                    <a:chExt cx="874800" cy="456840"/>
                  </a:xfrm>
                </p:grpSpPr>
                <p:sp>
                  <p:nvSpPr>
                    <p:cNvPr id="2337"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338" name=""/>
                    <p:cNvSpPr/>
                    <p:nvPr/>
                  </p:nvSpPr>
                  <p:spPr>
                    <a:xfrm>
                      <a:off x="2077920" y="185688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39" name=""/>
                <p:cNvGrpSpPr/>
                <p:nvPr/>
              </p:nvGrpSpPr>
              <p:grpSpPr>
                <a:xfrm>
                  <a:off x="2952720" y="1856880"/>
                  <a:ext cx="436320" cy="456840"/>
                  <a:chOff x="2952720" y="1856880"/>
                  <a:chExt cx="436320" cy="456840"/>
                </a:xfrm>
              </p:grpSpPr>
              <p:sp>
                <p:nvSpPr>
                  <p:cNvPr id="2340"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41" name=""/>
                  <p:cNvGrpSpPr/>
                  <p:nvPr/>
                </p:nvGrpSpPr>
                <p:grpSpPr>
                  <a:xfrm>
                    <a:off x="2952720" y="1856880"/>
                    <a:ext cx="436320" cy="456840"/>
                    <a:chOff x="2952720" y="1856880"/>
                    <a:chExt cx="436320" cy="456840"/>
                  </a:xfrm>
                </p:grpSpPr>
                <p:sp>
                  <p:nvSpPr>
                    <p:cNvPr id="2342"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343" name=""/>
                    <p:cNvSpPr/>
                    <p:nvPr/>
                  </p:nvSpPr>
                  <p:spPr>
                    <a:xfrm>
                      <a:off x="2952720" y="185688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44" name=""/>
                <p:cNvGrpSpPr/>
                <p:nvPr/>
              </p:nvGrpSpPr>
              <p:grpSpPr>
                <a:xfrm>
                  <a:off x="3389040" y="1856880"/>
                  <a:ext cx="866880" cy="456840"/>
                  <a:chOff x="3389040" y="1856880"/>
                  <a:chExt cx="866880" cy="456840"/>
                </a:xfrm>
              </p:grpSpPr>
              <p:sp>
                <p:nvSpPr>
                  <p:cNvPr id="2345"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46" name=""/>
                  <p:cNvGrpSpPr/>
                  <p:nvPr/>
                </p:nvGrpSpPr>
                <p:grpSpPr>
                  <a:xfrm>
                    <a:off x="3389040" y="1856880"/>
                    <a:ext cx="866880" cy="456840"/>
                    <a:chOff x="3389040" y="1856880"/>
                    <a:chExt cx="866880" cy="456840"/>
                  </a:xfrm>
                </p:grpSpPr>
                <p:sp>
                  <p:nvSpPr>
                    <p:cNvPr id="2347"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$0.0487</a:t>
                      </a:r>
                      <a:br>
                        <a:rPr sz="1200"/>
                      </a:br>
                      <a:r>
                        <a:rPr b="0" lang="en-US" sz="1200" strike="noStrike" u="none">
                          <a:solidFill>
                            <a:srgbClr val="000000"/>
                          </a:solidFill>
                          <a:effectLst/>
                          <a:uFillTx/>
                          <a:latin typeface="Arial"/>
                        </a:rPr>
                        <a:t>-$0.0076</a:t>
                      </a:r>
                      <a:endParaRPr b="0" lang="en-US" sz="1200" strike="noStrike" u="none">
                        <a:solidFill>
                          <a:srgbClr val="000000"/>
                        </a:solidFill>
                        <a:effectLst/>
                        <a:uFillTx/>
                        <a:latin typeface="Times New Roman"/>
                      </a:endParaRPr>
                    </a:p>
                  </p:txBody>
                </p:sp>
                <p:sp>
                  <p:nvSpPr>
                    <p:cNvPr id="2348" name=""/>
                    <p:cNvSpPr/>
                    <p:nvPr/>
                  </p:nvSpPr>
                  <p:spPr>
                    <a:xfrm>
                      <a:off x="3389040" y="185688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49" name=""/>
                <p:cNvGrpSpPr/>
                <p:nvPr/>
              </p:nvGrpSpPr>
              <p:grpSpPr>
                <a:xfrm>
                  <a:off x="4255920" y="1856880"/>
                  <a:ext cx="844560" cy="456840"/>
                  <a:chOff x="4255920" y="1856880"/>
                  <a:chExt cx="844560" cy="456840"/>
                </a:xfrm>
              </p:grpSpPr>
              <p:sp>
                <p:nvSpPr>
                  <p:cNvPr id="2350"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51" name=""/>
                  <p:cNvGrpSpPr/>
                  <p:nvPr/>
                </p:nvGrpSpPr>
                <p:grpSpPr>
                  <a:xfrm>
                    <a:off x="4255920" y="1856880"/>
                    <a:ext cx="844560" cy="456840"/>
                    <a:chOff x="4255920" y="1856880"/>
                    <a:chExt cx="844560" cy="456840"/>
                  </a:xfrm>
                </p:grpSpPr>
                <p:sp>
                  <p:nvSpPr>
                    <p:cNvPr id="2352"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$0.0166</a:t>
                      </a:r>
                      <a:br>
                        <a:rPr sz="1200"/>
                      </a:br>
                      <a:r>
                        <a:rPr b="0" lang="en-US" sz="1200" strike="noStrike" u="none">
                          <a:solidFill>
                            <a:srgbClr val="000000"/>
                          </a:solidFill>
                          <a:effectLst/>
                          <a:uFillTx/>
                          <a:latin typeface="Arial"/>
                        </a:rPr>
                        <a:t>$0.0734</a:t>
                      </a:r>
                      <a:endParaRPr b="0" lang="en-US" sz="1200" strike="noStrike" u="none">
                        <a:solidFill>
                          <a:srgbClr val="000000"/>
                        </a:solidFill>
                        <a:effectLst/>
                        <a:uFillTx/>
                        <a:latin typeface="Times New Roman"/>
                      </a:endParaRPr>
                    </a:p>
                  </p:txBody>
                </p:sp>
                <p:sp>
                  <p:nvSpPr>
                    <p:cNvPr id="2353" name=""/>
                    <p:cNvSpPr/>
                    <p:nvPr/>
                  </p:nvSpPr>
                  <p:spPr>
                    <a:xfrm>
                      <a:off x="4255920" y="185688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54" name=""/>
                <p:cNvGrpSpPr/>
                <p:nvPr/>
              </p:nvGrpSpPr>
              <p:grpSpPr>
                <a:xfrm>
                  <a:off x="5100480" y="1856880"/>
                  <a:ext cx="963720" cy="456840"/>
                  <a:chOff x="5100480" y="1856880"/>
                  <a:chExt cx="963720" cy="456840"/>
                </a:xfrm>
              </p:grpSpPr>
              <p:sp>
                <p:nvSpPr>
                  <p:cNvPr id="2355"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56" name=""/>
                  <p:cNvGrpSpPr/>
                  <p:nvPr/>
                </p:nvGrpSpPr>
                <p:grpSpPr>
                  <a:xfrm>
                    <a:off x="5100480" y="1856880"/>
                    <a:ext cx="963720" cy="456840"/>
                    <a:chOff x="5100480" y="1856880"/>
                    <a:chExt cx="963720" cy="456840"/>
                  </a:xfrm>
                </p:grpSpPr>
                <p:sp>
                  <p:nvSpPr>
                    <p:cNvPr id="2357"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$0.0315</a:t>
                      </a:r>
                      <a:br>
                        <a:rPr sz="1200"/>
                      </a:br>
                      <a:r>
                        <a:rPr b="0" lang="en-US" sz="1200" strike="noStrike" u="none">
                          <a:solidFill>
                            <a:srgbClr val="000000"/>
                          </a:solidFill>
                          <a:effectLst/>
                          <a:uFillTx/>
                          <a:latin typeface="Arial"/>
                        </a:rPr>
                        <a:t>-$0.1276</a:t>
                      </a:r>
                      <a:endParaRPr b="0" lang="en-US" sz="1200" strike="noStrike" u="none">
                        <a:solidFill>
                          <a:srgbClr val="000000"/>
                        </a:solidFill>
                        <a:effectLst/>
                        <a:uFillTx/>
                        <a:latin typeface="Times New Roman"/>
                      </a:endParaRPr>
                    </a:p>
                  </p:txBody>
                </p:sp>
                <p:sp>
                  <p:nvSpPr>
                    <p:cNvPr id="2358" name=""/>
                    <p:cNvSpPr/>
                    <p:nvPr/>
                  </p:nvSpPr>
                  <p:spPr>
                    <a:xfrm>
                      <a:off x="5100480" y="185688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59" name=""/>
                <p:cNvGrpSpPr/>
                <p:nvPr/>
              </p:nvGrpSpPr>
              <p:grpSpPr>
                <a:xfrm>
                  <a:off x="6064200" y="1856880"/>
                  <a:ext cx="1003320" cy="456840"/>
                  <a:chOff x="6064200" y="1856880"/>
                  <a:chExt cx="1003320" cy="456840"/>
                </a:xfrm>
              </p:grpSpPr>
              <p:sp>
                <p:nvSpPr>
                  <p:cNvPr id="2360"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61" name=""/>
                  <p:cNvGrpSpPr/>
                  <p:nvPr/>
                </p:nvGrpSpPr>
                <p:grpSpPr>
                  <a:xfrm>
                    <a:off x="6064200" y="1856880"/>
                    <a:ext cx="1003320" cy="456840"/>
                    <a:chOff x="6064200" y="1856880"/>
                    <a:chExt cx="1003320" cy="456840"/>
                  </a:xfrm>
                </p:grpSpPr>
                <p:sp>
                  <p:nvSpPr>
                    <p:cNvPr id="2362"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$0.0741</a:t>
                      </a:r>
                      <a:br>
                        <a:rPr sz="1200"/>
                      </a:br>
                      <a:r>
                        <a:rPr b="0" lang="en-US" sz="1200" strike="noStrike" u="none">
                          <a:solidFill>
                            <a:srgbClr val="000000"/>
                          </a:solidFill>
                          <a:effectLst/>
                          <a:uFillTx/>
                          <a:latin typeface="Arial"/>
                        </a:rPr>
                        <a:t>$0.0585</a:t>
                      </a:r>
                      <a:endParaRPr b="0" lang="en-US" sz="1200" strike="noStrike" u="none">
                        <a:solidFill>
                          <a:srgbClr val="000000"/>
                        </a:solidFill>
                        <a:effectLst/>
                        <a:uFillTx/>
                        <a:latin typeface="Times New Roman"/>
                      </a:endParaRPr>
                    </a:p>
                  </p:txBody>
                </p:sp>
                <p:sp>
                  <p:nvSpPr>
                    <p:cNvPr id="2363" name=""/>
                    <p:cNvSpPr/>
                    <p:nvPr/>
                  </p:nvSpPr>
                  <p:spPr>
                    <a:xfrm>
                      <a:off x="6064200" y="185688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364" name=""/>
              <p:cNvSpPr/>
              <p:nvPr/>
            </p:nvSpPr>
            <p:spPr>
              <a:xfrm>
                <a:off x="2077920" y="155232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365" name=""/>
            <p:cNvGrpSpPr/>
            <p:nvPr/>
          </p:nvGrpSpPr>
          <p:grpSpPr>
            <a:xfrm>
              <a:off x="0" y="1247760"/>
              <a:ext cx="9144000" cy="304560"/>
              <a:chOff x="0" y="1247760"/>
              <a:chExt cx="9144000" cy="304560"/>
            </a:xfrm>
          </p:grpSpPr>
          <p:sp>
            <p:nvSpPr>
              <p:cNvPr id="2366"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67"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Month=November</a:t>
                </a:r>
                <a:endParaRPr b="0" lang="en-US" sz="1400" strike="noStrike" u="none">
                  <a:solidFill>
                    <a:srgbClr val="000000"/>
                  </a:solidFill>
                  <a:effectLst/>
                  <a:uFillTx/>
                  <a:latin typeface="Times New Roman"/>
                </a:endParaRPr>
              </a:p>
            </p:txBody>
          </p:sp>
        </p:grpSp>
      </p:grpSp>
      <p:sp>
        <p:nvSpPr>
          <p:cNvPr id="2368"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369" name=""/>
          <p:cNvGrpSpPr/>
          <p:nvPr/>
        </p:nvGrpSpPr>
        <p:grpSpPr>
          <a:xfrm>
            <a:off x="0" y="2333520"/>
            <a:ext cx="9144000" cy="1067040"/>
            <a:chOff x="0" y="2333520"/>
            <a:chExt cx="9144000" cy="1067040"/>
          </a:xfrm>
        </p:grpSpPr>
        <p:grpSp>
          <p:nvGrpSpPr>
            <p:cNvPr id="2370" name=""/>
            <p:cNvGrpSpPr/>
            <p:nvPr/>
          </p:nvGrpSpPr>
          <p:grpSpPr>
            <a:xfrm>
              <a:off x="2077920" y="2638440"/>
              <a:ext cx="4989600" cy="762120"/>
              <a:chOff x="2077920" y="2638440"/>
              <a:chExt cx="4989600" cy="762120"/>
            </a:xfrm>
          </p:grpSpPr>
          <p:grpSp>
            <p:nvGrpSpPr>
              <p:cNvPr id="2371" name=""/>
              <p:cNvGrpSpPr/>
              <p:nvPr/>
            </p:nvGrpSpPr>
            <p:grpSpPr>
              <a:xfrm>
                <a:off x="2077920" y="2638440"/>
                <a:ext cx="4989600" cy="762120"/>
                <a:chOff x="2077920" y="2638440"/>
                <a:chExt cx="4989600" cy="762120"/>
              </a:xfrm>
            </p:grpSpPr>
            <p:grpSp>
              <p:nvGrpSpPr>
                <p:cNvPr id="2372" name=""/>
                <p:cNvGrpSpPr/>
                <p:nvPr/>
              </p:nvGrpSpPr>
              <p:grpSpPr>
                <a:xfrm>
                  <a:off x="2077920" y="2638440"/>
                  <a:ext cx="874800" cy="304920"/>
                  <a:chOff x="2077920" y="2638440"/>
                  <a:chExt cx="874800" cy="304920"/>
                </a:xfrm>
              </p:grpSpPr>
              <p:sp>
                <p:nvSpPr>
                  <p:cNvPr id="2373"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74" name=""/>
                  <p:cNvGrpSpPr/>
                  <p:nvPr/>
                </p:nvGrpSpPr>
                <p:grpSpPr>
                  <a:xfrm>
                    <a:off x="2077920" y="2638440"/>
                    <a:ext cx="874800" cy="304920"/>
                    <a:chOff x="2077920" y="2638440"/>
                    <a:chExt cx="874800" cy="304920"/>
                  </a:xfrm>
                </p:grpSpPr>
                <p:sp>
                  <p:nvSpPr>
                    <p:cNvPr id="2375"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376" name=""/>
                    <p:cNvSpPr/>
                    <p:nvPr/>
                  </p:nvSpPr>
                  <p:spPr>
                    <a:xfrm>
                      <a:off x="2077920" y="263844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77" name=""/>
                <p:cNvGrpSpPr/>
                <p:nvPr/>
              </p:nvGrpSpPr>
              <p:grpSpPr>
                <a:xfrm>
                  <a:off x="2952720" y="2638440"/>
                  <a:ext cx="436320" cy="304920"/>
                  <a:chOff x="2952720" y="2638440"/>
                  <a:chExt cx="436320" cy="304920"/>
                </a:xfrm>
              </p:grpSpPr>
              <p:sp>
                <p:nvSpPr>
                  <p:cNvPr id="2378"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79" name=""/>
                  <p:cNvGrpSpPr/>
                  <p:nvPr/>
                </p:nvGrpSpPr>
                <p:grpSpPr>
                  <a:xfrm>
                    <a:off x="2952720" y="2638440"/>
                    <a:ext cx="436320" cy="304920"/>
                    <a:chOff x="2952720" y="2638440"/>
                    <a:chExt cx="436320" cy="304920"/>
                  </a:xfrm>
                </p:grpSpPr>
                <p:sp>
                  <p:nvSpPr>
                    <p:cNvPr id="2380"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381" name=""/>
                    <p:cNvSpPr/>
                    <p:nvPr/>
                  </p:nvSpPr>
                  <p:spPr>
                    <a:xfrm>
                      <a:off x="2952720" y="263844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82" name=""/>
                <p:cNvGrpSpPr/>
                <p:nvPr/>
              </p:nvGrpSpPr>
              <p:grpSpPr>
                <a:xfrm>
                  <a:off x="3389040" y="2638440"/>
                  <a:ext cx="866880" cy="304920"/>
                  <a:chOff x="3389040" y="2638440"/>
                  <a:chExt cx="866880" cy="304920"/>
                </a:xfrm>
              </p:grpSpPr>
              <p:sp>
                <p:nvSpPr>
                  <p:cNvPr id="2383"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84" name=""/>
                  <p:cNvGrpSpPr/>
                  <p:nvPr/>
                </p:nvGrpSpPr>
                <p:grpSpPr>
                  <a:xfrm>
                    <a:off x="3389040" y="2638440"/>
                    <a:ext cx="866880" cy="304920"/>
                    <a:chOff x="3389040" y="2638440"/>
                    <a:chExt cx="866880" cy="304920"/>
                  </a:xfrm>
                </p:grpSpPr>
                <p:sp>
                  <p:nvSpPr>
                    <p:cNvPr id="2385"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386" name=""/>
                    <p:cNvSpPr/>
                    <p:nvPr/>
                  </p:nvSpPr>
                  <p:spPr>
                    <a:xfrm>
                      <a:off x="3389040" y="263844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87" name=""/>
                <p:cNvGrpSpPr/>
                <p:nvPr/>
              </p:nvGrpSpPr>
              <p:grpSpPr>
                <a:xfrm>
                  <a:off x="4255920" y="2638440"/>
                  <a:ext cx="844560" cy="304920"/>
                  <a:chOff x="4255920" y="2638440"/>
                  <a:chExt cx="844560" cy="304920"/>
                </a:xfrm>
              </p:grpSpPr>
              <p:sp>
                <p:nvSpPr>
                  <p:cNvPr id="2388"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89" name=""/>
                  <p:cNvGrpSpPr/>
                  <p:nvPr/>
                </p:nvGrpSpPr>
                <p:grpSpPr>
                  <a:xfrm>
                    <a:off x="4255920" y="2638440"/>
                    <a:ext cx="844560" cy="304920"/>
                    <a:chOff x="4255920" y="2638440"/>
                    <a:chExt cx="844560" cy="304920"/>
                  </a:xfrm>
                </p:grpSpPr>
                <p:sp>
                  <p:nvSpPr>
                    <p:cNvPr id="2390"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391" name=""/>
                    <p:cNvSpPr/>
                    <p:nvPr/>
                  </p:nvSpPr>
                  <p:spPr>
                    <a:xfrm>
                      <a:off x="4255920" y="263844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92" name=""/>
                <p:cNvGrpSpPr/>
                <p:nvPr/>
              </p:nvGrpSpPr>
              <p:grpSpPr>
                <a:xfrm>
                  <a:off x="5100480" y="2638440"/>
                  <a:ext cx="963720" cy="304920"/>
                  <a:chOff x="5100480" y="2638440"/>
                  <a:chExt cx="963720" cy="304920"/>
                </a:xfrm>
              </p:grpSpPr>
              <p:sp>
                <p:nvSpPr>
                  <p:cNvPr id="2393"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94" name=""/>
                  <p:cNvGrpSpPr/>
                  <p:nvPr/>
                </p:nvGrpSpPr>
                <p:grpSpPr>
                  <a:xfrm>
                    <a:off x="5100480" y="2638440"/>
                    <a:ext cx="963720" cy="304920"/>
                    <a:chOff x="5100480" y="2638440"/>
                    <a:chExt cx="963720" cy="304920"/>
                  </a:xfrm>
                </p:grpSpPr>
                <p:sp>
                  <p:nvSpPr>
                    <p:cNvPr id="2395"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396" name=""/>
                    <p:cNvSpPr/>
                    <p:nvPr/>
                  </p:nvSpPr>
                  <p:spPr>
                    <a:xfrm>
                      <a:off x="5100480" y="263844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97" name=""/>
                <p:cNvGrpSpPr/>
                <p:nvPr/>
              </p:nvGrpSpPr>
              <p:grpSpPr>
                <a:xfrm>
                  <a:off x="6064200" y="2638440"/>
                  <a:ext cx="1003320" cy="304920"/>
                  <a:chOff x="6064200" y="2638440"/>
                  <a:chExt cx="1003320" cy="304920"/>
                </a:xfrm>
              </p:grpSpPr>
              <p:sp>
                <p:nvSpPr>
                  <p:cNvPr id="2398"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99" name=""/>
                  <p:cNvGrpSpPr/>
                  <p:nvPr/>
                </p:nvGrpSpPr>
                <p:grpSpPr>
                  <a:xfrm>
                    <a:off x="6064200" y="2638440"/>
                    <a:ext cx="1003320" cy="304920"/>
                    <a:chOff x="6064200" y="2638440"/>
                    <a:chExt cx="1003320" cy="304920"/>
                  </a:xfrm>
                </p:grpSpPr>
                <p:sp>
                  <p:nvSpPr>
                    <p:cNvPr id="2400"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401" name=""/>
                    <p:cNvSpPr/>
                    <p:nvPr/>
                  </p:nvSpPr>
                  <p:spPr>
                    <a:xfrm>
                      <a:off x="6064200" y="263844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02" name=""/>
                <p:cNvGrpSpPr/>
                <p:nvPr/>
              </p:nvGrpSpPr>
              <p:grpSpPr>
                <a:xfrm>
                  <a:off x="2077920" y="2943360"/>
                  <a:ext cx="874800" cy="457200"/>
                  <a:chOff x="2077920" y="2943360"/>
                  <a:chExt cx="874800" cy="457200"/>
                </a:xfrm>
              </p:grpSpPr>
              <p:sp>
                <p:nvSpPr>
                  <p:cNvPr id="2403"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04" name=""/>
                  <p:cNvGrpSpPr/>
                  <p:nvPr/>
                </p:nvGrpSpPr>
                <p:grpSpPr>
                  <a:xfrm>
                    <a:off x="2077920" y="2943360"/>
                    <a:ext cx="874800" cy="457200"/>
                    <a:chOff x="2077920" y="2943360"/>
                    <a:chExt cx="874800" cy="457200"/>
                  </a:xfrm>
                </p:grpSpPr>
                <p:sp>
                  <p:nvSpPr>
                    <p:cNvPr id="2405"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406" name=""/>
                    <p:cNvSpPr/>
                    <p:nvPr/>
                  </p:nvSpPr>
                  <p:spPr>
                    <a:xfrm>
                      <a:off x="2077920" y="294336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07" name=""/>
                <p:cNvGrpSpPr/>
                <p:nvPr/>
              </p:nvGrpSpPr>
              <p:grpSpPr>
                <a:xfrm>
                  <a:off x="2952720" y="2943360"/>
                  <a:ext cx="436320" cy="457200"/>
                  <a:chOff x="2952720" y="2943360"/>
                  <a:chExt cx="436320" cy="457200"/>
                </a:xfrm>
              </p:grpSpPr>
              <p:sp>
                <p:nvSpPr>
                  <p:cNvPr id="2408"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09" name=""/>
                  <p:cNvGrpSpPr/>
                  <p:nvPr/>
                </p:nvGrpSpPr>
                <p:grpSpPr>
                  <a:xfrm>
                    <a:off x="2952720" y="2943360"/>
                    <a:ext cx="436320" cy="457200"/>
                    <a:chOff x="2952720" y="2943360"/>
                    <a:chExt cx="436320" cy="457200"/>
                  </a:xfrm>
                </p:grpSpPr>
                <p:sp>
                  <p:nvSpPr>
                    <p:cNvPr id="2410"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411" name=""/>
                    <p:cNvSpPr/>
                    <p:nvPr/>
                  </p:nvSpPr>
                  <p:spPr>
                    <a:xfrm>
                      <a:off x="2952720" y="294336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12" name=""/>
                <p:cNvGrpSpPr/>
                <p:nvPr/>
              </p:nvGrpSpPr>
              <p:grpSpPr>
                <a:xfrm>
                  <a:off x="3389040" y="2943360"/>
                  <a:ext cx="866880" cy="457200"/>
                  <a:chOff x="3389040" y="2943360"/>
                  <a:chExt cx="866880" cy="457200"/>
                </a:xfrm>
              </p:grpSpPr>
              <p:sp>
                <p:nvSpPr>
                  <p:cNvPr id="2413"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14" name=""/>
                  <p:cNvGrpSpPr/>
                  <p:nvPr/>
                </p:nvGrpSpPr>
                <p:grpSpPr>
                  <a:xfrm>
                    <a:off x="3389040" y="2943360"/>
                    <a:ext cx="866880" cy="457200"/>
                    <a:chOff x="3389040" y="2943360"/>
                    <a:chExt cx="866880" cy="457200"/>
                  </a:xfrm>
                </p:grpSpPr>
                <p:sp>
                  <p:nvSpPr>
                    <p:cNvPr id="2415"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$0.0451</a:t>
                      </a:r>
                      <a:br>
                        <a:rPr sz="1200"/>
                      </a:br>
                      <a:r>
                        <a:rPr b="0" lang="en-US" sz="1200" strike="noStrike" u="none">
                          <a:solidFill>
                            <a:srgbClr val="000000"/>
                          </a:solidFill>
                          <a:effectLst/>
                          <a:uFillTx/>
                          <a:latin typeface="Arial"/>
                        </a:rPr>
                        <a:t>$0.0039</a:t>
                      </a:r>
                      <a:endParaRPr b="0" lang="en-US" sz="1200" strike="noStrike" u="none">
                        <a:solidFill>
                          <a:srgbClr val="000000"/>
                        </a:solidFill>
                        <a:effectLst/>
                        <a:uFillTx/>
                        <a:latin typeface="Times New Roman"/>
                      </a:endParaRPr>
                    </a:p>
                  </p:txBody>
                </p:sp>
                <p:sp>
                  <p:nvSpPr>
                    <p:cNvPr id="2416" name=""/>
                    <p:cNvSpPr/>
                    <p:nvPr/>
                  </p:nvSpPr>
                  <p:spPr>
                    <a:xfrm>
                      <a:off x="3389040" y="294336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17" name=""/>
                <p:cNvGrpSpPr/>
                <p:nvPr/>
              </p:nvGrpSpPr>
              <p:grpSpPr>
                <a:xfrm>
                  <a:off x="4255920" y="2943360"/>
                  <a:ext cx="844560" cy="457200"/>
                  <a:chOff x="4255920" y="2943360"/>
                  <a:chExt cx="844560" cy="457200"/>
                </a:xfrm>
              </p:grpSpPr>
              <p:sp>
                <p:nvSpPr>
                  <p:cNvPr id="2418"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19" name=""/>
                  <p:cNvGrpSpPr/>
                  <p:nvPr/>
                </p:nvGrpSpPr>
                <p:grpSpPr>
                  <a:xfrm>
                    <a:off x="4255920" y="2943360"/>
                    <a:ext cx="844560" cy="457200"/>
                    <a:chOff x="4255920" y="2943360"/>
                    <a:chExt cx="844560" cy="457200"/>
                  </a:xfrm>
                </p:grpSpPr>
                <p:sp>
                  <p:nvSpPr>
                    <p:cNvPr id="2420"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$0.0103</a:t>
                      </a:r>
                      <a:br>
                        <a:rPr sz="1200"/>
                      </a:br>
                      <a:r>
                        <a:rPr b="0" lang="en-US" sz="1200" strike="noStrike" u="none">
                          <a:solidFill>
                            <a:srgbClr val="000000"/>
                          </a:solidFill>
                          <a:effectLst/>
                          <a:uFillTx/>
                          <a:latin typeface="Arial"/>
                        </a:rPr>
                        <a:t>$0.0582</a:t>
                      </a:r>
                      <a:endParaRPr b="0" lang="en-US" sz="1200" strike="noStrike" u="none">
                        <a:solidFill>
                          <a:srgbClr val="000000"/>
                        </a:solidFill>
                        <a:effectLst/>
                        <a:uFillTx/>
                        <a:latin typeface="Times New Roman"/>
                      </a:endParaRPr>
                    </a:p>
                  </p:txBody>
                </p:sp>
                <p:sp>
                  <p:nvSpPr>
                    <p:cNvPr id="2421" name=""/>
                    <p:cNvSpPr/>
                    <p:nvPr/>
                  </p:nvSpPr>
                  <p:spPr>
                    <a:xfrm>
                      <a:off x="4255920" y="294336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22" name=""/>
                <p:cNvGrpSpPr/>
                <p:nvPr/>
              </p:nvGrpSpPr>
              <p:grpSpPr>
                <a:xfrm>
                  <a:off x="5100480" y="2943360"/>
                  <a:ext cx="963720" cy="457200"/>
                  <a:chOff x="5100480" y="2943360"/>
                  <a:chExt cx="963720" cy="457200"/>
                </a:xfrm>
              </p:grpSpPr>
              <p:sp>
                <p:nvSpPr>
                  <p:cNvPr id="2423"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24" name=""/>
                  <p:cNvGrpSpPr/>
                  <p:nvPr/>
                </p:nvGrpSpPr>
                <p:grpSpPr>
                  <a:xfrm>
                    <a:off x="5100480" y="2943360"/>
                    <a:ext cx="963720" cy="457200"/>
                    <a:chOff x="5100480" y="2943360"/>
                    <a:chExt cx="963720" cy="457200"/>
                  </a:xfrm>
                </p:grpSpPr>
                <p:sp>
                  <p:nvSpPr>
                    <p:cNvPr id="2425"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$0.0314</a:t>
                      </a:r>
                      <a:br>
                        <a:rPr sz="1200"/>
                      </a:br>
                      <a:r>
                        <a:rPr b="0" lang="en-US" sz="1200" strike="noStrike" u="none">
                          <a:solidFill>
                            <a:srgbClr val="000000"/>
                          </a:solidFill>
                          <a:effectLst/>
                          <a:uFillTx/>
                          <a:latin typeface="Arial"/>
                        </a:rPr>
                        <a:t>-$0.0400</a:t>
                      </a:r>
                      <a:endParaRPr b="0" lang="en-US" sz="1200" strike="noStrike" u="none">
                        <a:solidFill>
                          <a:srgbClr val="000000"/>
                        </a:solidFill>
                        <a:effectLst/>
                        <a:uFillTx/>
                        <a:latin typeface="Times New Roman"/>
                      </a:endParaRPr>
                    </a:p>
                  </p:txBody>
                </p:sp>
                <p:sp>
                  <p:nvSpPr>
                    <p:cNvPr id="2426" name=""/>
                    <p:cNvSpPr/>
                    <p:nvPr/>
                  </p:nvSpPr>
                  <p:spPr>
                    <a:xfrm>
                      <a:off x="5100480" y="294336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27" name=""/>
                <p:cNvGrpSpPr/>
                <p:nvPr/>
              </p:nvGrpSpPr>
              <p:grpSpPr>
                <a:xfrm>
                  <a:off x="6064200" y="2943360"/>
                  <a:ext cx="1003320" cy="457200"/>
                  <a:chOff x="6064200" y="2943360"/>
                  <a:chExt cx="1003320" cy="457200"/>
                </a:xfrm>
              </p:grpSpPr>
              <p:sp>
                <p:nvSpPr>
                  <p:cNvPr id="2428"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29" name=""/>
                  <p:cNvGrpSpPr/>
                  <p:nvPr/>
                </p:nvGrpSpPr>
                <p:grpSpPr>
                  <a:xfrm>
                    <a:off x="6064200" y="2943360"/>
                    <a:ext cx="1003320" cy="457200"/>
                    <a:chOff x="6064200" y="2943360"/>
                    <a:chExt cx="1003320" cy="457200"/>
                  </a:xfrm>
                </p:grpSpPr>
                <p:sp>
                  <p:nvSpPr>
                    <p:cNvPr id="2430"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$0.0547</a:t>
                      </a:r>
                      <a:br>
                        <a:rPr sz="1200"/>
                      </a:br>
                      <a:r>
                        <a:rPr b="0" lang="en-US" sz="1200" strike="noStrike" u="none">
                          <a:solidFill>
                            <a:srgbClr val="000000"/>
                          </a:solidFill>
                          <a:effectLst/>
                          <a:uFillTx/>
                          <a:latin typeface="Arial"/>
                        </a:rPr>
                        <a:t>$0.1051</a:t>
                      </a:r>
                      <a:endParaRPr b="0" lang="en-US" sz="1200" strike="noStrike" u="none">
                        <a:solidFill>
                          <a:srgbClr val="000000"/>
                        </a:solidFill>
                        <a:effectLst/>
                        <a:uFillTx/>
                        <a:latin typeface="Times New Roman"/>
                      </a:endParaRPr>
                    </a:p>
                  </p:txBody>
                </p:sp>
                <p:sp>
                  <p:nvSpPr>
                    <p:cNvPr id="2431" name=""/>
                    <p:cNvSpPr/>
                    <p:nvPr/>
                  </p:nvSpPr>
                  <p:spPr>
                    <a:xfrm>
                      <a:off x="6064200" y="294336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432" name=""/>
              <p:cNvSpPr/>
              <p:nvPr/>
            </p:nvSpPr>
            <p:spPr>
              <a:xfrm>
                <a:off x="2077920" y="263844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433" name=""/>
            <p:cNvGrpSpPr/>
            <p:nvPr/>
          </p:nvGrpSpPr>
          <p:grpSpPr>
            <a:xfrm>
              <a:off x="0" y="2333520"/>
              <a:ext cx="9144000" cy="304920"/>
              <a:chOff x="0" y="2333520"/>
              <a:chExt cx="9144000" cy="304920"/>
            </a:xfrm>
          </p:grpSpPr>
          <p:sp>
            <p:nvSpPr>
              <p:cNvPr id="2434"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35"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Month=December</a:t>
                </a:r>
                <a:endParaRPr b="0" lang="en-US" sz="1400" strike="noStrike" u="none">
                  <a:solidFill>
                    <a:srgbClr val="000000"/>
                  </a:solidFill>
                  <a:effectLst/>
                  <a:uFillTx/>
                  <a:latin typeface="Times New Roman"/>
                </a:endParaRPr>
              </a:p>
            </p:txBody>
          </p:sp>
        </p:grpSp>
      </p:grpSp>
      <p:grpSp>
        <p:nvGrpSpPr>
          <p:cNvPr id="2436" name=""/>
          <p:cNvGrpSpPr/>
          <p:nvPr/>
        </p:nvGrpSpPr>
        <p:grpSpPr>
          <a:xfrm>
            <a:off x="0" y="3414600"/>
            <a:ext cx="9144000" cy="1067040"/>
            <a:chOff x="0" y="3414600"/>
            <a:chExt cx="9144000" cy="1067040"/>
          </a:xfrm>
        </p:grpSpPr>
        <p:grpSp>
          <p:nvGrpSpPr>
            <p:cNvPr id="2437" name=""/>
            <p:cNvGrpSpPr/>
            <p:nvPr/>
          </p:nvGrpSpPr>
          <p:grpSpPr>
            <a:xfrm>
              <a:off x="2077920" y="3719520"/>
              <a:ext cx="4989600" cy="762120"/>
              <a:chOff x="2077920" y="3719520"/>
              <a:chExt cx="4989600" cy="762120"/>
            </a:xfrm>
          </p:grpSpPr>
          <p:grpSp>
            <p:nvGrpSpPr>
              <p:cNvPr id="2438" name=""/>
              <p:cNvGrpSpPr/>
              <p:nvPr/>
            </p:nvGrpSpPr>
            <p:grpSpPr>
              <a:xfrm>
                <a:off x="2077920" y="3719520"/>
                <a:ext cx="4989600" cy="762120"/>
                <a:chOff x="2077920" y="3719520"/>
                <a:chExt cx="4989600" cy="762120"/>
              </a:xfrm>
            </p:grpSpPr>
            <p:grpSp>
              <p:nvGrpSpPr>
                <p:cNvPr id="2439" name=""/>
                <p:cNvGrpSpPr/>
                <p:nvPr/>
              </p:nvGrpSpPr>
              <p:grpSpPr>
                <a:xfrm>
                  <a:off x="2077920" y="3719520"/>
                  <a:ext cx="874800" cy="304920"/>
                  <a:chOff x="2077920" y="3719520"/>
                  <a:chExt cx="874800" cy="304920"/>
                </a:xfrm>
              </p:grpSpPr>
              <p:sp>
                <p:nvSpPr>
                  <p:cNvPr id="2440"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41" name=""/>
                  <p:cNvGrpSpPr/>
                  <p:nvPr/>
                </p:nvGrpSpPr>
                <p:grpSpPr>
                  <a:xfrm>
                    <a:off x="2077920" y="3719520"/>
                    <a:ext cx="874800" cy="304920"/>
                    <a:chOff x="2077920" y="3719520"/>
                    <a:chExt cx="874800" cy="304920"/>
                  </a:xfrm>
                </p:grpSpPr>
                <p:sp>
                  <p:nvSpPr>
                    <p:cNvPr id="2442"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443" name=""/>
                    <p:cNvSpPr/>
                    <p:nvPr/>
                  </p:nvSpPr>
                  <p:spPr>
                    <a:xfrm>
                      <a:off x="2077920" y="371952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44" name=""/>
                <p:cNvGrpSpPr/>
                <p:nvPr/>
              </p:nvGrpSpPr>
              <p:grpSpPr>
                <a:xfrm>
                  <a:off x="2952720" y="3719520"/>
                  <a:ext cx="436320" cy="304920"/>
                  <a:chOff x="2952720" y="3719520"/>
                  <a:chExt cx="436320" cy="304920"/>
                </a:xfrm>
              </p:grpSpPr>
              <p:sp>
                <p:nvSpPr>
                  <p:cNvPr id="2445"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46" name=""/>
                  <p:cNvGrpSpPr/>
                  <p:nvPr/>
                </p:nvGrpSpPr>
                <p:grpSpPr>
                  <a:xfrm>
                    <a:off x="2952720" y="3719520"/>
                    <a:ext cx="436320" cy="304920"/>
                    <a:chOff x="2952720" y="3719520"/>
                    <a:chExt cx="436320" cy="304920"/>
                  </a:xfrm>
                </p:grpSpPr>
                <p:sp>
                  <p:nvSpPr>
                    <p:cNvPr id="2447"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448" name=""/>
                    <p:cNvSpPr/>
                    <p:nvPr/>
                  </p:nvSpPr>
                  <p:spPr>
                    <a:xfrm>
                      <a:off x="2952720" y="371952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49" name=""/>
                <p:cNvGrpSpPr/>
                <p:nvPr/>
              </p:nvGrpSpPr>
              <p:grpSpPr>
                <a:xfrm>
                  <a:off x="3389040" y="3719520"/>
                  <a:ext cx="866880" cy="304920"/>
                  <a:chOff x="3389040" y="3719520"/>
                  <a:chExt cx="866880" cy="304920"/>
                </a:xfrm>
              </p:grpSpPr>
              <p:sp>
                <p:nvSpPr>
                  <p:cNvPr id="2450"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51" name=""/>
                  <p:cNvGrpSpPr/>
                  <p:nvPr/>
                </p:nvGrpSpPr>
                <p:grpSpPr>
                  <a:xfrm>
                    <a:off x="3389040" y="3719520"/>
                    <a:ext cx="866880" cy="304920"/>
                    <a:chOff x="3389040" y="3719520"/>
                    <a:chExt cx="866880" cy="304920"/>
                  </a:xfrm>
                </p:grpSpPr>
                <p:sp>
                  <p:nvSpPr>
                    <p:cNvPr id="2452"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453" name=""/>
                    <p:cNvSpPr/>
                    <p:nvPr/>
                  </p:nvSpPr>
                  <p:spPr>
                    <a:xfrm>
                      <a:off x="3389040" y="371952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54" name=""/>
                <p:cNvGrpSpPr/>
                <p:nvPr/>
              </p:nvGrpSpPr>
              <p:grpSpPr>
                <a:xfrm>
                  <a:off x="4255920" y="3719520"/>
                  <a:ext cx="844560" cy="304920"/>
                  <a:chOff x="4255920" y="3719520"/>
                  <a:chExt cx="844560" cy="304920"/>
                </a:xfrm>
              </p:grpSpPr>
              <p:sp>
                <p:nvSpPr>
                  <p:cNvPr id="2455"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56" name=""/>
                  <p:cNvGrpSpPr/>
                  <p:nvPr/>
                </p:nvGrpSpPr>
                <p:grpSpPr>
                  <a:xfrm>
                    <a:off x="4255920" y="3719520"/>
                    <a:ext cx="844560" cy="304920"/>
                    <a:chOff x="4255920" y="3719520"/>
                    <a:chExt cx="844560" cy="304920"/>
                  </a:xfrm>
                </p:grpSpPr>
                <p:sp>
                  <p:nvSpPr>
                    <p:cNvPr id="2457"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458" name=""/>
                    <p:cNvSpPr/>
                    <p:nvPr/>
                  </p:nvSpPr>
                  <p:spPr>
                    <a:xfrm>
                      <a:off x="4255920" y="371952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59" name=""/>
                <p:cNvGrpSpPr/>
                <p:nvPr/>
              </p:nvGrpSpPr>
              <p:grpSpPr>
                <a:xfrm>
                  <a:off x="5100480" y="3719520"/>
                  <a:ext cx="963720" cy="304920"/>
                  <a:chOff x="5100480" y="3719520"/>
                  <a:chExt cx="963720" cy="304920"/>
                </a:xfrm>
              </p:grpSpPr>
              <p:sp>
                <p:nvSpPr>
                  <p:cNvPr id="2460"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61" name=""/>
                  <p:cNvGrpSpPr/>
                  <p:nvPr/>
                </p:nvGrpSpPr>
                <p:grpSpPr>
                  <a:xfrm>
                    <a:off x="5100480" y="3719520"/>
                    <a:ext cx="963720" cy="304920"/>
                    <a:chOff x="5100480" y="3719520"/>
                    <a:chExt cx="963720" cy="304920"/>
                  </a:xfrm>
                </p:grpSpPr>
                <p:sp>
                  <p:nvSpPr>
                    <p:cNvPr id="2462"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463" name=""/>
                    <p:cNvSpPr/>
                    <p:nvPr/>
                  </p:nvSpPr>
                  <p:spPr>
                    <a:xfrm>
                      <a:off x="5100480" y="371952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64" name=""/>
                <p:cNvGrpSpPr/>
                <p:nvPr/>
              </p:nvGrpSpPr>
              <p:grpSpPr>
                <a:xfrm>
                  <a:off x="6064200" y="3719520"/>
                  <a:ext cx="1003320" cy="304920"/>
                  <a:chOff x="6064200" y="3719520"/>
                  <a:chExt cx="1003320" cy="304920"/>
                </a:xfrm>
              </p:grpSpPr>
              <p:sp>
                <p:nvSpPr>
                  <p:cNvPr id="2465"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66" name=""/>
                  <p:cNvGrpSpPr/>
                  <p:nvPr/>
                </p:nvGrpSpPr>
                <p:grpSpPr>
                  <a:xfrm>
                    <a:off x="6064200" y="3719520"/>
                    <a:ext cx="1003320" cy="304920"/>
                    <a:chOff x="6064200" y="3719520"/>
                    <a:chExt cx="1003320" cy="304920"/>
                  </a:xfrm>
                </p:grpSpPr>
                <p:sp>
                  <p:nvSpPr>
                    <p:cNvPr id="2467"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468" name=""/>
                    <p:cNvSpPr/>
                    <p:nvPr/>
                  </p:nvSpPr>
                  <p:spPr>
                    <a:xfrm>
                      <a:off x="6064200" y="371952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69" name=""/>
                <p:cNvGrpSpPr/>
                <p:nvPr/>
              </p:nvGrpSpPr>
              <p:grpSpPr>
                <a:xfrm>
                  <a:off x="2077920" y="4024440"/>
                  <a:ext cx="874800" cy="457200"/>
                  <a:chOff x="2077920" y="4024440"/>
                  <a:chExt cx="874800" cy="457200"/>
                </a:xfrm>
              </p:grpSpPr>
              <p:sp>
                <p:nvSpPr>
                  <p:cNvPr id="2470"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71" name=""/>
                  <p:cNvGrpSpPr/>
                  <p:nvPr/>
                </p:nvGrpSpPr>
                <p:grpSpPr>
                  <a:xfrm>
                    <a:off x="2077920" y="4024440"/>
                    <a:ext cx="874800" cy="457200"/>
                    <a:chOff x="2077920" y="4024440"/>
                    <a:chExt cx="874800" cy="457200"/>
                  </a:xfrm>
                </p:grpSpPr>
                <p:sp>
                  <p:nvSpPr>
                    <p:cNvPr id="2472"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473" name=""/>
                    <p:cNvSpPr/>
                    <p:nvPr/>
                  </p:nvSpPr>
                  <p:spPr>
                    <a:xfrm>
                      <a:off x="2077920" y="402444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74" name=""/>
                <p:cNvGrpSpPr/>
                <p:nvPr/>
              </p:nvGrpSpPr>
              <p:grpSpPr>
                <a:xfrm>
                  <a:off x="2952720" y="4024440"/>
                  <a:ext cx="436320" cy="457200"/>
                  <a:chOff x="2952720" y="4024440"/>
                  <a:chExt cx="436320" cy="457200"/>
                </a:xfrm>
              </p:grpSpPr>
              <p:sp>
                <p:nvSpPr>
                  <p:cNvPr id="2475"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76" name=""/>
                  <p:cNvGrpSpPr/>
                  <p:nvPr/>
                </p:nvGrpSpPr>
                <p:grpSpPr>
                  <a:xfrm>
                    <a:off x="2952720" y="4024440"/>
                    <a:ext cx="436320" cy="457200"/>
                    <a:chOff x="2952720" y="4024440"/>
                    <a:chExt cx="436320" cy="457200"/>
                  </a:xfrm>
                </p:grpSpPr>
                <p:sp>
                  <p:nvSpPr>
                    <p:cNvPr id="2477"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478" name=""/>
                    <p:cNvSpPr/>
                    <p:nvPr/>
                  </p:nvSpPr>
                  <p:spPr>
                    <a:xfrm>
                      <a:off x="2952720" y="402444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79" name=""/>
                <p:cNvGrpSpPr/>
                <p:nvPr/>
              </p:nvGrpSpPr>
              <p:grpSpPr>
                <a:xfrm>
                  <a:off x="3389040" y="4024440"/>
                  <a:ext cx="866880" cy="457200"/>
                  <a:chOff x="3389040" y="4024440"/>
                  <a:chExt cx="866880" cy="457200"/>
                </a:xfrm>
              </p:grpSpPr>
              <p:sp>
                <p:nvSpPr>
                  <p:cNvPr id="2480"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81" name=""/>
                  <p:cNvGrpSpPr/>
                  <p:nvPr/>
                </p:nvGrpSpPr>
                <p:grpSpPr>
                  <a:xfrm>
                    <a:off x="3389040" y="4024440"/>
                    <a:ext cx="866880" cy="457200"/>
                    <a:chOff x="3389040" y="4024440"/>
                    <a:chExt cx="866880" cy="457200"/>
                  </a:xfrm>
                </p:grpSpPr>
                <p:sp>
                  <p:nvSpPr>
                    <p:cNvPr id="2482"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$0.0454</a:t>
                      </a:r>
                      <a:br>
                        <a:rPr sz="1200"/>
                      </a:br>
                      <a:r>
                        <a:rPr b="0" lang="en-US" sz="1200" strike="noStrike" u="none">
                          <a:solidFill>
                            <a:srgbClr val="000000"/>
                          </a:solidFill>
                          <a:effectLst/>
                          <a:uFillTx/>
                          <a:latin typeface="Arial"/>
                        </a:rPr>
                        <a:t>-$0.0291</a:t>
                      </a:r>
                      <a:endParaRPr b="0" lang="en-US" sz="1200" strike="noStrike" u="none">
                        <a:solidFill>
                          <a:srgbClr val="000000"/>
                        </a:solidFill>
                        <a:effectLst/>
                        <a:uFillTx/>
                        <a:latin typeface="Times New Roman"/>
                      </a:endParaRPr>
                    </a:p>
                  </p:txBody>
                </p:sp>
                <p:sp>
                  <p:nvSpPr>
                    <p:cNvPr id="2483" name=""/>
                    <p:cNvSpPr/>
                    <p:nvPr/>
                  </p:nvSpPr>
                  <p:spPr>
                    <a:xfrm>
                      <a:off x="3389040" y="402444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84" name=""/>
                <p:cNvGrpSpPr/>
                <p:nvPr/>
              </p:nvGrpSpPr>
              <p:grpSpPr>
                <a:xfrm>
                  <a:off x="4255920" y="4024440"/>
                  <a:ext cx="844560" cy="457200"/>
                  <a:chOff x="4255920" y="4024440"/>
                  <a:chExt cx="844560" cy="457200"/>
                </a:xfrm>
              </p:grpSpPr>
              <p:sp>
                <p:nvSpPr>
                  <p:cNvPr id="2485"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86" name=""/>
                  <p:cNvGrpSpPr/>
                  <p:nvPr/>
                </p:nvGrpSpPr>
                <p:grpSpPr>
                  <a:xfrm>
                    <a:off x="4255920" y="4024440"/>
                    <a:ext cx="844560" cy="457200"/>
                    <a:chOff x="4255920" y="4024440"/>
                    <a:chExt cx="844560" cy="457200"/>
                  </a:xfrm>
                </p:grpSpPr>
                <p:sp>
                  <p:nvSpPr>
                    <p:cNvPr id="2487"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$0.0069</a:t>
                      </a:r>
                      <a:br>
                        <a:rPr sz="1200"/>
                      </a:br>
                      <a:r>
                        <a:rPr b="0" lang="en-US" sz="1200" strike="noStrike" u="none">
                          <a:solidFill>
                            <a:srgbClr val="000000"/>
                          </a:solidFill>
                          <a:effectLst/>
                          <a:uFillTx/>
                          <a:latin typeface="Arial"/>
                        </a:rPr>
                        <a:t>$0.0401</a:t>
                      </a:r>
                      <a:endParaRPr b="0" lang="en-US" sz="1200" strike="noStrike" u="none">
                        <a:solidFill>
                          <a:srgbClr val="000000"/>
                        </a:solidFill>
                        <a:effectLst/>
                        <a:uFillTx/>
                        <a:latin typeface="Times New Roman"/>
                      </a:endParaRPr>
                    </a:p>
                  </p:txBody>
                </p:sp>
                <p:sp>
                  <p:nvSpPr>
                    <p:cNvPr id="2488" name=""/>
                    <p:cNvSpPr/>
                    <p:nvPr/>
                  </p:nvSpPr>
                  <p:spPr>
                    <a:xfrm>
                      <a:off x="4255920" y="402444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89" name=""/>
                <p:cNvGrpSpPr/>
                <p:nvPr/>
              </p:nvGrpSpPr>
              <p:grpSpPr>
                <a:xfrm>
                  <a:off x="5100480" y="4024440"/>
                  <a:ext cx="963720" cy="457200"/>
                  <a:chOff x="5100480" y="4024440"/>
                  <a:chExt cx="963720" cy="457200"/>
                </a:xfrm>
              </p:grpSpPr>
              <p:sp>
                <p:nvSpPr>
                  <p:cNvPr id="2490"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91" name=""/>
                  <p:cNvGrpSpPr/>
                  <p:nvPr/>
                </p:nvGrpSpPr>
                <p:grpSpPr>
                  <a:xfrm>
                    <a:off x="5100480" y="4024440"/>
                    <a:ext cx="963720" cy="457200"/>
                    <a:chOff x="5100480" y="4024440"/>
                    <a:chExt cx="963720" cy="457200"/>
                  </a:xfrm>
                </p:grpSpPr>
                <p:sp>
                  <p:nvSpPr>
                    <p:cNvPr id="2492"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$0.0357</a:t>
                      </a:r>
                      <a:br>
                        <a:rPr sz="1200"/>
                      </a:br>
                      <a:r>
                        <a:rPr b="0" lang="en-US" sz="1200" strike="noStrike" u="none">
                          <a:solidFill>
                            <a:srgbClr val="000000"/>
                          </a:solidFill>
                          <a:effectLst/>
                          <a:uFillTx/>
                          <a:latin typeface="Arial"/>
                        </a:rPr>
                        <a:t>-$0.0903</a:t>
                      </a:r>
                      <a:endParaRPr b="0" lang="en-US" sz="1200" strike="noStrike" u="none">
                        <a:solidFill>
                          <a:srgbClr val="000000"/>
                        </a:solidFill>
                        <a:effectLst/>
                        <a:uFillTx/>
                        <a:latin typeface="Times New Roman"/>
                      </a:endParaRPr>
                    </a:p>
                  </p:txBody>
                </p:sp>
                <p:sp>
                  <p:nvSpPr>
                    <p:cNvPr id="2493" name=""/>
                    <p:cNvSpPr/>
                    <p:nvPr/>
                  </p:nvSpPr>
                  <p:spPr>
                    <a:xfrm>
                      <a:off x="5100480" y="402444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94" name=""/>
                <p:cNvGrpSpPr/>
                <p:nvPr/>
              </p:nvGrpSpPr>
              <p:grpSpPr>
                <a:xfrm>
                  <a:off x="6064200" y="4024440"/>
                  <a:ext cx="1003320" cy="457200"/>
                  <a:chOff x="6064200" y="4024440"/>
                  <a:chExt cx="1003320" cy="457200"/>
                </a:xfrm>
              </p:grpSpPr>
              <p:sp>
                <p:nvSpPr>
                  <p:cNvPr id="2495"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96" name=""/>
                  <p:cNvGrpSpPr/>
                  <p:nvPr/>
                </p:nvGrpSpPr>
                <p:grpSpPr>
                  <a:xfrm>
                    <a:off x="6064200" y="4024440"/>
                    <a:ext cx="1003320" cy="457200"/>
                    <a:chOff x="6064200" y="4024440"/>
                    <a:chExt cx="1003320" cy="457200"/>
                  </a:xfrm>
                </p:grpSpPr>
                <p:sp>
                  <p:nvSpPr>
                    <p:cNvPr id="2497"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$0.0532</a:t>
                      </a:r>
                      <a:br>
                        <a:rPr sz="1200"/>
                      </a:br>
                      <a:r>
                        <a:rPr b="0" lang="en-US" sz="1200" strike="noStrike" u="none">
                          <a:solidFill>
                            <a:srgbClr val="000000"/>
                          </a:solidFill>
                          <a:effectLst/>
                          <a:uFillTx/>
                          <a:latin typeface="Arial"/>
                        </a:rPr>
                        <a:t>$0.0036</a:t>
                      </a:r>
                      <a:endParaRPr b="0" lang="en-US" sz="1200" strike="noStrike" u="none">
                        <a:solidFill>
                          <a:srgbClr val="000000"/>
                        </a:solidFill>
                        <a:effectLst/>
                        <a:uFillTx/>
                        <a:latin typeface="Times New Roman"/>
                      </a:endParaRPr>
                    </a:p>
                  </p:txBody>
                </p:sp>
                <p:sp>
                  <p:nvSpPr>
                    <p:cNvPr id="2498" name=""/>
                    <p:cNvSpPr/>
                    <p:nvPr/>
                  </p:nvSpPr>
                  <p:spPr>
                    <a:xfrm>
                      <a:off x="6064200" y="402444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499" name=""/>
              <p:cNvSpPr/>
              <p:nvPr/>
            </p:nvSpPr>
            <p:spPr>
              <a:xfrm>
                <a:off x="2077920" y="371952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00" name=""/>
            <p:cNvGrpSpPr/>
            <p:nvPr/>
          </p:nvGrpSpPr>
          <p:grpSpPr>
            <a:xfrm>
              <a:off x="0" y="3414600"/>
              <a:ext cx="9144000" cy="304920"/>
              <a:chOff x="0" y="3414600"/>
              <a:chExt cx="9144000" cy="304920"/>
            </a:xfrm>
          </p:grpSpPr>
          <p:sp>
            <p:nvSpPr>
              <p:cNvPr id="2501"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02"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Month=January</a:t>
                </a:r>
                <a:endParaRPr b="0" lang="en-US" sz="1400" strike="noStrike" u="none">
                  <a:solidFill>
                    <a:srgbClr val="000000"/>
                  </a:solidFill>
                  <a:effectLst/>
                  <a:uFillTx/>
                  <a:latin typeface="Times New Roman"/>
                </a:endParaRPr>
              </a:p>
            </p:txBody>
          </p:sp>
        </p:grpSp>
      </p:grpSp>
      <p:grpSp>
        <p:nvGrpSpPr>
          <p:cNvPr id="2503" name=""/>
          <p:cNvGrpSpPr/>
          <p:nvPr/>
        </p:nvGrpSpPr>
        <p:grpSpPr>
          <a:xfrm>
            <a:off x="0" y="4495680"/>
            <a:ext cx="9144000" cy="1067040"/>
            <a:chOff x="0" y="4495680"/>
            <a:chExt cx="9144000" cy="1067040"/>
          </a:xfrm>
        </p:grpSpPr>
        <p:grpSp>
          <p:nvGrpSpPr>
            <p:cNvPr id="2504" name=""/>
            <p:cNvGrpSpPr/>
            <p:nvPr/>
          </p:nvGrpSpPr>
          <p:grpSpPr>
            <a:xfrm>
              <a:off x="2077920" y="4800600"/>
              <a:ext cx="4989600" cy="762120"/>
              <a:chOff x="2077920" y="4800600"/>
              <a:chExt cx="4989600" cy="762120"/>
            </a:xfrm>
          </p:grpSpPr>
          <p:grpSp>
            <p:nvGrpSpPr>
              <p:cNvPr id="2505" name=""/>
              <p:cNvGrpSpPr/>
              <p:nvPr/>
            </p:nvGrpSpPr>
            <p:grpSpPr>
              <a:xfrm>
                <a:off x="2077920" y="4800600"/>
                <a:ext cx="4989600" cy="762120"/>
                <a:chOff x="2077920" y="4800600"/>
                <a:chExt cx="4989600" cy="762120"/>
              </a:xfrm>
            </p:grpSpPr>
            <p:grpSp>
              <p:nvGrpSpPr>
                <p:cNvPr id="2506" name=""/>
                <p:cNvGrpSpPr/>
                <p:nvPr/>
              </p:nvGrpSpPr>
              <p:grpSpPr>
                <a:xfrm>
                  <a:off x="2077920" y="4800600"/>
                  <a:ext cx="874800" cy="304920"/>
                  <a:chOff x="2077920" y="4800600"/>
                  <a:chExt cx="874800" cy="304920"/>
                </a:xfrm>
              </p:grpSpPr>
              <p:sp>
                <p:nvSpPr>
                  <p:cNvPr id="2507"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08" name=""/>
                  <p:cNvGrpSpPr/>
                  <p:nvPr/>
                </p:nvGrpSpPr>
                <p:grpSpPr>
                  <a:xfrm>
                    <a:off x="2077920" y="4800600"/>
                    <a:ext cx="874800" cy="304920"/>
                    <a:chOff x="2077920" y="4800600"/>
                    <a:chExt cx="874800" cy="304920"/>
                  </a:xfrm>
                </p:grpSpPr>
                <p:sp>
                  <p:nvSpPr>
                    <p:cNvPr id="2509"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510" name=""/>
                    <p:cNvSpPr/>
                    <p:nvPr/>
                  </p:nvSpPr>
                  <p:spPr>
                    <a:xfrm>
                      <a:off x="2077920" y="480060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11" name=""/>
                <p:cNvGrpSpPr/>
                <p:nvPr/>
              </p:nvGrpSpPr>
              <p:grpSpPr>
                <a:xfrm>
                  <a:off x="2952720" y="4800600"/>
                  <a:ext cx="436320" cy="304920"/>
                  <a:chOff x="2952720" y="4800600"/>
                  <a:chExt cx="436320" cy="304920"/>
                </a:xfrm>
              </p:grpSpPr>
              <p:sp>
                <p:nvSpPr>
                  <p:cNvPr id="2512"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13" name=""/>
                  <p:cNvGrpSpPr/>
                  <p:nvPr/>
                </p:nvGrpSpPr>
                <p:grpSpPr>
                  <a:xfrm>
                    <a:off x="2952720" y="4800600"/>
                    <a:ext cx="436320" cy="304920"/>
                    <a:chOff x="2952720" y="4800600"/>
                    <a:chExt cx="436320" cy="304920"/>
                  </a:xfrm>
                </p:grpSpPr>
                <p:sp>
                  <p:nvSpPr>
                    <p:cNvPr id="2514"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515" name=""/>
                    <p:cNvSpPr/>
                    <p:nvPr/>
                  </p:nvSpPr>
                  <p:spPr>
                    <a:xfrm>
                      <a:off x="2952720" y="480060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16" name=""/>
                <p:cNvGrpSpPr/>
                <p:nvPr/>
              </p:nvGrpSpPr>
              <p:grpSpPr>
                <a:xfrm>
                  <a:off x="3389040" y="4800600"/>
                  <a:ext cx="866880" cy="304920"/>
                  <a:chOff x="3389040" y="4800600"/>
                  <a:chExt cx="866880" cy="304920"/>
                </a:xfrm>
              </p:grpSpPr>
              <p:sp>
                <p:nvSpPr>
                  <p:cNvPr id="2517"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18" name=""/>
                  <p:cNvGrpSpPr/>
                  <p:nvPr/>
                </p:nvGrpSpPr>
                <p:grpSpPr>
                  <a:xfrm>
                    <a:off x="3389040" y="4800600"/>
                    <a:ext cx="866880" cy="304920"/>
                    <a:chOff x="3389040" y="4800600"/>
                    <a:chExt cx="866880" cy="304920"/>
                  </a:xfrm>
                </p:grpSpPr>
                <p:sp>
                  <p:nvSpPr>
                    <p:cNvPr id="2519"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520" name=""/>
                    <p:cNvSpPr/>
                    <p:nvPr/>
                  </p:nvSpPr>
                  <p:spPr>
                    <a:xfrm>
                      <a:off x="3389040" y="480060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21" name=""/>
                <p:cNvGrpSpPr/>
                <p:nvPr/>
              </p:nvGrpSpPr>
              <p:grpSpPr>
                <a:xfrm>
                  <a:off x="4255920" y="4800600"/>
                  <a:ext cx="844560" cy="304920"/>
                  <a:chOff x="4255920" y="4800600"/>
                  <a:chExt cx="844560" cy="304920"/>
                </a:xfrm>
              </p:grpSpPr>
              <p:sp>
                <p:nvSpPr>
                  <p:cNvPr id="2522"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23" name=""/>
                  <p:cNvGrpSpPr/>
                  <p:nvPr/>
                </p:nvGrpSpPr>
                <p:grpSpPr>
                  <a:xfrm>
                    <a:off x="4255920" y="4800600"/>
                    <a:ext cx="844560" cy="304920"/>
                    <a:chOff x="4255920" y="4800600"/>
                    <a:chExt cx="844560" cy="304920"/>
                  </a:xfrm>
                </p:grpSpPr>
                <p:sp>
                  <p:nvSpPr>
                    <p:cNvPr id="2524"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525" name=""/>
                    <p:cNvSpPr/>
                    <p:nvPr/>
                  </p:nvSpPr>
                  <p:spPr>
                    <a:xfrm>
                      <a:off x="4255920" y="480060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26" name=""/>
                <p:cNvGrpSpPr/>
                <p:nvPr/>
              </p:nvGrpSpPr>
              <p:grpSpPr>
                <a:xfrm>
                  <a:off x="5100480" y="4800600"/>
                  <a:ext cx="963720" cy="304920"/>
                  <a:chOff x="5100480" y="4800600"/>
                  <a:chExt cx="963720" cy="304920"/>
                </a:xfrm>
              </p:grpSpPr>
              <p:sp>
                <p:nvSpPr>
                  <p:cNvPr id="2527"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28" name=""/>
                  <p:cNvGrpSpPr/>
                  <p:nvPr/>
                </p:nvGrpSpPr>
                <p:grpSpPr>
                  <a:xfrm>
                    <a:off x="5100480" y="4800600"/>
                    <a:ext cx="963720" cy="304920"/>
                    <a:chOff x="5100480" y="4800600"/>
                    <a:chExt cx="963720" cy="304920"/>
                  </a:xfrm>
                </p:grpSpPr>
                <p:sp>
                  <p:nvSpPr>
                    <p:cNvPr id="2529"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530" name=""/>
                    <p:cNvSpPr/>
                    <p:nvPr/>
                  </p:nvSpPr>
                  <p:spPr>
                    <a:xfrm>
                      <a:off x="5100480" y="480060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31" name=""/>
                <p:cNvGrpSpPr/>
                <p:nvPr/>
              </p:nvGrpSpPr>
              <p:grpSpPr>
                <a:xfrm>
                  <a:off x="6064200" y="4800600"/>
                  <a:ext cx="1003320" cy="304920"/>
                  <a:chOff x="6064200" y="4800600"/>
                  <a:chExt cx="1003320" cy="304920"/>
                </a:xfrm>
              </p:grpSpPr>
              <p:sp>
                <p:nvSpPr>
                  <p:cNvPr id="2532"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33" name=""/>
                  <p:cNvGrpSpPr/>
                  <p:nvPr/>
                </p:nvGrpSpPr>
                <p:grpSpPr>
                  <a:xfrm>
                    <a:off x="6064200" y="4800600"/>
                    <a:ext cx="1003320" cy="304920"/>
                    <a:chOff x="6064200" y="4800600"/>
                    <a:chExt cx="1003320" cy="304920"/>
                  </a:xfrm>
                </p:grpSpPr>
                <p:sp>
                  <p:nvSpPr>
                    <p:cNvPr id="2534"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535" name=""/>
                    <p:cNvSpPr/>
                    <p:nvPr/>
                  </p:nvSpPr>
                  <p:spPr>
                    <a:xfrm>
                      <a:off x="6064200" y="480060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36" name=""/>
                <p:cNvGrpSpPr/>
                <p:nvPr/>
              </p:nvGrpSpPr>
              <p:grpSpPr>
                <a:xfrm>
                  <a:off x="2077920" y="5105520"/>
                  <a:ext cx="874800" cy="457200"/>
                  <a:chOff x="2077920" y="5105520"/>
                  <a:chExt cx="874800" cy="457200"/>
                </a:xfrm>
              </p:grpSpPr>
              <p:sp>
                <p:nvSpPr>
                  <p:cNvPr id="2537"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38" name=""/>
                  <p:cNvGrpSpPr/>
                  <p:nvPr/>
                </p:nvGrpSpPr>
                <p:grpSpPr>
                  <a:xfrm>
                    <a:off x="2077920" y="5105520"/>
                    <a:ext cx="874800" cy="457200"/>
                    <a:chOff x="2077920" y="5105520"/>
                    <a:chExt cx="874800" cy="457200"/>
                  </a:xfrm>
                </p:grpSpPr>
                <p:sp>
                  <p:nvSpPr>
                    <p:cNvPr id="2539"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540" name=""/>
                    <p:cNvSpPr/>
                    <p:nvPr/>
                  </p:nvSpPr>
                  <p:spPr>
                    <a:xfrm>
                      <a:off x="2077920" y="510552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41" name=""/>
                <p:cNvGrpSpPr/>
                <p:nvPr/>
              </p:nvGrpSpPr>
              <p:grpSpPr>
                <a:xfrm>
                  <a:off x="2952720" y="5105520"/>
                  <a:ext cx="436320" cy="457200"/>
                  <a:chOff x="2952720" y="5105520"/>
                  <a:chExt cx="436320" cy="457200"/>
                </a:xfrm>
              </p:grpSpPr>
              <p:sp>
                <p:nvSpPr>
                  <p:cNvPr id="2542"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43" name=""/>
                  <p:cNvGrpSpPr/>
                  <p:nvPr/>
                </p:nvGrpSpPr>
                <p:grpSpPr>
                  <a:xfrm>
                    <a:off x="2952720" y="5105520"/>
                    <a:ext cx="436320" cy="457200"/>
                    <a:chOff x="2952720" y="5105520"/>
                    <a:chExt cx="436320" cy="457200"/>
                  </a:xfrm>
                </p:grpSpPr>
                <p:sp>
                  <p:nvSpPr>
                    <p:cNvPr id="2544"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545" name=""/>
                    <p:cNvSpPr/>
                    <p:nvPr/>
                  </p:nvSpPr>
                  <p:spPr>
                    <a:xfrm>
                      <a:off x="2952720" y="510552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46" name=""/>
                <p:cNvGrpSpPr/>
                <p:nvPr/>
              </p:nvGrpSpPr>
              <p:grpSpPr>
                <a:xfrm>
                  <a:off x="3389040" y="5105520"/>
                  <a:ext cx="866880" cy="457200"/>
                  <a:chOff x="3389040" y="5105520"/>
                  <a:chExt cx="866880" cy="457200"/>
                </a:xfrm>
              </p:grpSpPr>
              <p:sp>
                <p:nvSpPr>
                  <p:cNvPr id="2547"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48" name=""/>
                  <p:cNvGrpSpPr/>
                  <p:nvPr/>
                </p:nvGrpSpPr>
                <p:grpSpPr>
                  <a:xfrm>
                    <a:off x="3389040" y="5105520"/>
                    <a:ext cx="866880" cy="457200"/>
                    <a:chOff x="3389040" y="5105520"/>
                    <a:chExt cx="866880" cy="457200"/>
                  </a:xfrm>
                </p:grpSpPr>
                <p:sp>
                  <p:nvSpPr>
                    <p:cNvPr id="2549"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$0.0446</a:t>
                      </a:r>
                      <a:br>
                        <a:rPr sz="1200"/>
                      </a:br>
                      <a:r>
                        <a:rPr b="0" lang="en-US" sz="1200" strike="noStrike" u="none">
                          <a:solidFill>
                            <a:srgbClr val="000000"/>
                          </a:solidFill>
                          <a:effectLst/>
                          <a:uFillTx/>
                          <a:latin typeface="Arial"/>
                        </a:rPr>
                        <a:t>-$0.0301</a:t>
                      </a:r>
                      <a:endParaRPr b="0" lang="en-US" sz="1200" strike="noStrike" u="none">
                        <a:solidFill>
                          <a:srgbClr val="000000"/>
                        </a:solidFill>
                        <a:effectLst/>
                        <a:uFillTx/>
                        <a:latin typeface="Times New Roman"/>
                      </a:endParaRPr>
                    </a:p>
                  </p:txBody>
                </p:sp>
                <p:sp>
                  <p:nvSpPr>
                    <p:cNvPr id="2550" name=""/>
                    <p:cNvSpPr/>
                    <p:nvPr/>
                  </p:nvSpPr>
                  <p:spPr>
                    <a:xfrm>
                      <a:off x="3389040" y="510552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51" name=""/>
                <p:cNvGrpSpPr/>
                <p:nvPr/>
              </p:nvGrpSpPr>
              <p:grpSpPr>
                <a:xfrm>
                  <a:off x="4255920" y="5105520"/>
                  <a:ext cx="844560" cy="457200"/>
                  <a:chOff x="4255920" y="5105520"/>
                  <a:chExt cx="844560" cy="457200"/>
                </a:xfrm>
              </p:grpSpPr>
              <p:sp>
                <p:nvSpPr>
                  <p:cNvPr id="2552"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53" name=""/>
                  <p:cNvGrpSpPr/>
                  <p:nvPr/>
                </p:nvGrpSpPr>
                <p:grpSpPr>
                  <a:xfrm>
                    <a:off x="4255920" y="5105520"/>
                    <a:ext cx="844560" cy="457200"/>
                    <a:chOff x="4255920" y="5105520"/>
                    <a:chExt cx="844560" cy="457200"/>
                  </a:xfrm>
                </p:grpSpPr>
                <p:sp>
                  <p:nvSpPr>
                    <p:cNvPr id="2554"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$0.0089</a:t>
                      </a:r>
                      <a:br>
                        <a:rPr sz="1200"/>
                      </a:br>
                      <a:r>
                        <a:rPr b="0" lang="en-US" sz="1200" strike="noStrike" u="none">
                          <a:solidFill>
                            <a:srgbClr val="000000"/>
                          </a:solidFill>
                          <a:effectLst/>
                          <a:uFillTx/>
                          <a:latin typeface="Arial"/>
                        </a:rPr>
                        <a:t>$0.0956</a:t>
                      </a:r>
                      <a:endParaRPr b="0" lang="en-US" sz="1200" strike="noStrike" u="none">
                        <a:solidFill>
                          <a:srgbClr val="000000"/>
                        </a:solidFill>
                        <a:effectLst/>
                        <a:uFillTx/>
                        <a:latin typeface="Times New Roman"/>
                      </a:endParaRPr>
                    </a:p>
                  </p:txBody>
                </p:sp>
                <p:sp>
                  <p:nvSpPr>
                    <p:cNvPr id="2555" name=""/>
                    <p:cNvSpPr/>
                    <p:nvPr/>
                  </p:nvSpPr>
                  <p:spPr>
                    <a:xfrm>
                      <a:off x="4255920" y="510552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56" name=""/>
                <p:cNvGrpSpPr/>
                <p:nvPr/>
              </p:nvGrpSpPr>
              <p:grpSpPr>
                <a:xfrm>
                  <a:off x="5100480" y="5105520"/>
                  <a:ext cx="963720" cy="457200"/>
                  <a:chOff x="5100480" y="5105520"/>
                  <a:chExt cx="963720" cy="457200"/>
                </a:xfrm>
              </p:grpSpPr>
              <p:sp>
                <p:nvSpPr>
                  <p:cNvPr id="2557"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58" name=""/>
                  <p:cNvGrpSpPr/>
                  <p:nvPr/>
                </p:nvGrpSpPr>
                <p:grpSpPr>
                  <a:xfrm>
                    <a:off x="5100480" y="5105520"/>
                    <a:ext cx="963720" cy="457200"/>
                    <a:chOff x="5100480" y="5105520"/>
                    <a:chExt cx="963720" cy="457200"/>
                  </a:xfrm>
                </p:grpSpPr>
                <p:sp>
                  <p:nvSpPr>
                    <p:cNvPr id="2559"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$0.0312</a:t>
                      </a:r>
                      <a:br>
                        <a:rPr sz="1200"/>
                      </a:br>
                      <a:r>
                        <a:rPr b="0" lang="en-US" sz="1200" strike="noStrike" u="none">
                          <a:solidFill>
                            <a:srgbClr val="000000"/>
                          </a:solidFill>
                          <a:effectLst/>
                          <a:uFillTx/>
                          <a:latin typeface="Arial"/>
                        </a:rPr>
                        <a:t>-$0.1914</a:t>
                      </a:r>
                      <a:endParaRPr b="0" lang="en-US" sz="1200" strike="noStrike" u="none">
                        <a:solidFill>
                          <a:srgbClr val="000000"/>
                        </a:solidFill>
                        <a:effectLst/>
                        <a:uFillTx/>
                        <a:latin typeface="Times New Roman"/>
                      </a:endParaRPr>
                    </a:p>
                  </p:txBody>
                </p:sp>
                <p:sp>
                  <p:nvSpPr>
                    <p:cNvPr id="2560" name=""/>
                    <p:cNvSpPr/>
                    <p:nvPr/>
                  </p:nvSpPr>
                  <p:spPr>
                    <a:xfrm>
                      <a:off x="5100480" y="510552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61" name=""/>
                <p:cNvGrpSpPr/>
                <p:nvPr/>
              </p:nvGrpSpPr>
              <p:grpSpPr>
                <a:xfrm>
                  <a:off x="6064200" y="5105520"/>
                  <a:ext cx="1003320" cy="457200"/>
                  <a:chOff x="6064200" y="5105520"/>
                  <a:chExt cx="1003320" cy="457200"/>
                </a:xfrm>
              </p:grpSpPr>
              <p:sp>
                <p:nvSpPr>
                  <p:cNvPr id="2562"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63" name=""/>
                  <p:cNvGrpSpPr/>
                  <p:nvPr/>
                </p:nvGrpSpPr>
                <p:grpSpPr>
                  <a:xfrm>
                    <a:off x="6064200" y="5105520"/>
                    <a:ext cx="1003320" cy="457200"/>
                    <a:chOff x="6064200" y="5105520"/>
                    <a:chExt cx="1003320" cy="457200"/>
                  </a:xfrm>
                </p:grpSpPr>
                <p:sp>
                  <p:nvSpPr>
                    <p:cNvPr id="2564"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$0.0534</a:t>
                      </a:r>
                      <a:br>
                        <a:rPr sz="1200"/>
                      </a:br>
                      <a:r>
                        <a:rPr b="0" lang="en-US" sz="1200" strike="noStrike" u="none">
                          <a:solidFill>
                            <a:srgbClr val="000000"/>
                          </a:solidFill>
                          <a:effectLst/>
                          <a:uFillTx/>
                          <a:latin typeface="Arial"/>
                        </a:rPr>
                        <a:t>$0.0647</a:t>
                      </a:r>
                      <a:endParaRPr b="0" lang="en-US" sz="1200" strike="noStrike" u="none">
                        <a:solidFill>
                          <a:srgbClr val="000000"/>
                        </a:solidFill>
                        <a:effectLst/>
                        <a:uFillTx/>
                        <a:latin typeface="Times New Roman"/>
                      </a:endParaRPr>
                    </a:p>
                  </p:txBody>
                </p:sp>
                <p:sp>
                  <p:nvSpPr>
                    <p:cNvPr id="2565" name=""/>
                    <p:cNvSpPr/>
                    <p:nvPr/>
                  </p:nvSpPr>
                  <p:spPr>
                    <a:xfrm>
                      <a:off x="6064200" y="510552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566" name=""/>
              <p:cNvSpPr/>
              <p:nvPr/>
            </p:nvSpPr>
            <p:spPr>
              <a:xfrm>
                <a:off x="2077920" y="480060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567" name=""/>
            <p:cNvGrpSpPr/>
            <p:nvPr/>
          </p:nvGrpSpPr>
          <p:grpSpPr>
            <a:xfrm>
              <a:off x="0" y="4495680"/>
              <a:ext cx="9144000" cy="304920"/>
              <a:chOff x="0" y="4495680"/>
              <a:chExt cx="9144000" cy="304920"/>
            </a:xfrm>
          </p:grpSpPr>
          <p:sp>
            <p:nvSpPr>
              <p:cNvPr id="2568"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69"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Month=February</a:t>
                </a:r>
                <a:endParaRPr b="0" lang="en-US" sz="1400" strike="noStrike" u="none">
                  <a:solidFill>
                    <a:srgbClr val="000000"/>
                  </a:solidFill>
                  <a:effectLst/>
                  <a:uFillTx/>
                  <a:latin typeface="Times New Roman"/>
                </a:endParaRPr>
              </a:p>
            </p:txBody>
          </p:sp>
        </p:grpSp>
      </p:grpSp>
      <p:grpSp>
        <p:nvGrpSpPr>
          <p:cNvPr id="2570" name=""/>
          <p:cNvGrpSpPr/>
          <p:nvPr/>
        </p:nvGrpSpPr>
        <p:grpSpPr>
          <a:xfrm>
            <a:off x="0" y="5576760"/>
            <a:ext cx="9144000" cy="1067040"/>
            <a:chOff x="0" y="5576760"/>
            <a:chExt cx="9144000" cy="1067040"/>
          </a:xfrm>
        </p:grpSpPr>
        <p:grpSp>
          <p:nvGrpSpPr>
            <p:cNvPr id="2571" name=""/>
            <p:cNvGrpSpPr/>
            <p:nvPr/>
          </p:nvGrpSpPr>
          <p:grpSpPr>
            <a:xfrm>
              <a:off x="2077920" y="5881680"/>
              <a:ext cx="4989600" cy="762120"/>
              <a:chOff x="2077920" y="5881680"/>
              <a:chExt cx="4989600" cy="762120"/>
            </a:xfrm>
          </p:grpSpPr>
          <p:grpSp>
            <p:nvGrpSpPr>
              <p:cNvPr id="2572" name=""/>
              <p:cNvGrpSpPr/>
              <p:nvPr/>
            </p:nvGrpSpPr>
            <p:grpSpPr>
              <a:xfrm>
                <a:off x="2077920" y="5881680"/>
                <a:ext cx="4989600" cy="762120"/>
                <a:chOff x="2077920" y="5881680"/>
                <a:chExt cx="4989600" cy="762120"/>
              </a:xfrm>
            </p:grpSpPr>
            <p:grpSp>
              <p:nvGrpSpPr>
                <p:cNvPr id="2573" name=""/>
                <p:cNvGrpSpPr/>
                <p:nvPr/>
              </p:nvGrpSpPr>
              <p:grpSpPr>
                <a:xfrm>
                  <a:off x="2077920" y="5881680"/>
                  <a:ext cx="874800" cy="304920"/>
                  <a:chOff x="2077920" y="5881680"/>
                  <a:chExt cx="874800" cy="304920"/>
                </a:xfrm>
              </p:grpSpPr>
              <p:sp>
                <p:nvSpPr>
                  <p:cNvPr id="2574"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75" name=""/>
                  <p:cNvGrpSpPr/>
                  <p:nvPr/>
                </p:nvGrpSpPr>
                <p:grpSpPr>
                  <a:xfrm>
                    <a:off x="2077920" y="5881680"/>
                    <a:ext cx="874800" cy="304920"/>
                    <a:chOff x="2077920" y="5881680"/>
                    <a:chExt cx="874800" cy="304920"/>
                  </a:xfrm>
                </p:grpSpPr>
                <p:sp>
                  <p:nvSpPr>
                    <p:cNvPr id="2576"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577" name=""/>
                    <p:cNvSpPr/>
                    <p:nvPr/>
                  </p:nvSpPr>
                  <p:spPr>
                    <a:xfrm>
                      <a:off x="2077920" y="588168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78" name=""/>
                <p:cNvGrpSpPr/>
                <p:nvPr/>
              </p:nvGrpSpPr>
              <p:grpSpPr>
                <a:xfrm>
                  <a:off x="2952720" y="5881680"/>
                  <a:ext cx="436320" cy="304920"/>
                  <a:chOff x="2952720" y="5881680"/>
                  <a:chExt cx="436320" cy="304920"/>
                </a:xfrm>
              </p:grpSpPr>
              <p:sp>
                <p:nvSpPr>
                  <p:cNvPr id="2579"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80" name=""/>
                  <p:cNvGrpSpPr/>
                  <p:nvPr/>
                </p:nvGrpSpPr>
                <p:grpSpPr>
                  <a:xfrm>
                    <a:off x="2952720" y="5881680"/>
                    <a:ext cx="436320" cy="304920"/>
                    <a:chOff x="2952720" y="5881680"/>
                    <a:chExt cx="436320" cy="304920"/>
                  </a:xfrm>
                </p:grpSpPr>
                <p:sp>
                  <p:nvSpPr>
                    <p:cNvPr id="2581"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582" name=""/>
                    <p:cNvSpPr/>
                    <p:nvPr/>
                  </p:nvSpPr>
                  <p:spPr>
                    <a:xfrm>
                      <a:off x="2952720" y="588168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83" name=""/>
                <p:cNvGrpSpPr/>
                <p:nvPr/>
              </p:nvGrpSpPr>
              <p:grpSpPr>
                <a:xfrm>
                  <a:off x="3389040" y="5881680"/>
                  <a:ext cx="866880" cy="304920"/>
                  <a:chOff x="3389040" y="5881680"/>
                  <a:chExt cx="866880" cy="304920"/>
                </a:xfrm>
              </p:grpSpPr>
              <p:sp>
                <p:nvSpPr>
                  <p:cNvPr id="2584"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85" name=""/>
                  <p:cNvGrpSpPr/>
                  <p:nvPr/>
                </p:nvGrpSpPr>
                <p:grpSpPr>
                  <a:xfrm>
                    <a:off x="3389040" y="5881680"/>
                    <a:ext cx="866880" cy="304920"/>
                    <a:chOff x="3389040" y="5881680"/>
                    <a:chExt cx="866880" cy="304920"/>
                  </a:xfrm>
                </p:grpSpPr>
                <p:sp>
                  <p:nvSpPr>
                    <p:cNvPr id="2586"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587" name=""/>
                    <p:cNvSpPr/>
                    <p:nvPr/>
                  </p:nvSpPr>
                  <p:spPr>
                    <a:xfrm>
                      <a:off x="3389040" y="588168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88" name=""/>
                <p:cNvGrpSpPr/>
                <p:nvPr/>
              </p:nvGrpSpPr>
              <p:grpSpPr>
                <a:xfrm>
                  <a:off x="4255920" y="5881680"/>
                  <a:ext cx="844560" cy="304920"/>
                  <a:chOff x="4255920" y="5881680"/>
                  <a:chExt cx="844560" cy="304920"/>
                </a:xfrm>
              </p:grpSpPr>
              <p:sp>
                <p:nvSpPr>
                  <p:cNvPr id="2589"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90" name=""/>
                  <p:cNvGrpSpPr/>
                  <p:nvPr/>
                </p:nvGrpSpPr>
                <p:grpSpPr>
                  <a:xfrm>
                    <a:off x="4255920" y="5881680"/>
                    <a:ext cx="844560" cy="304920"/>
                    <a:chOff x="4255920" y="5881680"/>
                    <a:chExt cx="844560" cy="304920"/>
                  </a:xfrm>
                </p:grpSpPr>
                <p:sp>
                  <p:nvSpPr>
                    <p:cNvPr id="2591"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592" name=""/>
                    <p:cNvSpPr/>
                    <p:nvPr/>
                  </p:nvSpPr>
                  <p:spPr>
                    <a:xfrm>
                      <a:off x="4255920" y="588168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93" name=""/>
                <p:cNvGrpSpPr/>
                <p:nvPr/>
              </p:nvGrpSpPr>
              <p:grpSpPr>
                <a:xfrm>
                  <a:off x="5100480" y="5881680"/>
                  <a:ext cx="963720" cy="304920"/>
                  <a:chOff x="5100480" y="5881680"/>
                  <a:chExt cx="963720" cy="304920"/>
                </a:xfrm>
              </p:grpSpPr>
              <p:sp>
                <p:nvSpPr>
                  <p:cNvPr id="2594"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95" name=""/>
                  <p:cNvGrpSpPr/>
                  <p:nvPr/>
                </p:nvGrpSpPr>
                <p:grpSpPr>
                  <a:xfrm>
                    <a:off x="5100480" y="5881680"/>
                    <a:ext cx="963720" cy="304920"/>
                    <a:chOff x="5100480" y="5881680"/>
                    <a:chExt cx="963720" cy="304920"/>
                  </a:xfrm>
                </p:grpSpPr>
                <p:sp>
                  <p:nvSpPr>
                    <p:cNvPr id="2596"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597" name=""/>
                    <p:cNvSpPr/>
                    <p:nvPr/>
                  </p:nvSpPr>
                  <p:spPr>
                    <a:xfrm>
                      <a:off x="5100480" y="588168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98" name=""/>
                <p:cNvGrpSpPr/>
                <p:nvPr/>
              </p:nvGrpSpPr>
              <p:grpSpPr>
                <a:xfrm>
                  <a:off x="6064200" y="5881680"/>
                  <a:ext cx="1003320" cy="304920"/>
                  <a:chOff x="6064200" y="5881680"/>
                  <a:chExt cx="1003320" cy="304920"/>
                </a:xfrm>
              </p:grpSpPr>
              <p:sp>
                <p:nvSpPr>
                  <p:cNvPr id="2599"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00" name=""/>
                  <p:cNvGrpSpPr/>
                  <p:nvPr/>
                </p:nvGrpSpPr>
                <p:grpSpPr>
                  <a:xfrm>
                    <a:off x="6064200" y="5881680"/>
                    <a:ext cx="1003320" cy="304920"/>
                    <a:chOff x="6064200" y="5881680"/>
                    <a:chExt cx="1003320" cy="304920"/>
                  </a:xfrm>
                </p:grpSpPr>
                <p:sp>
                  <p:nvSpPr>
                    <p:cNvPr id="2601"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602" name=""/>
                    <p:cNvSpPr/>
                    <p:nvPr/>
                  </p:nvSpPr>
                  <p:spPr>
                    <a:xfrm>
                      <a:off x="6064200" y="588168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03" name=""/>
                <p:cNvGrpSpPr/>
                <p:nvPr/>
              </p:nvGrpSpPr>
              <p:grpSpPr>
                <a:xfrm>
                  <a:off x="2077920" y="6186600"/>
                  <a:ext cx="874800" cy="457200"/>
                  <a:chOff x="2077920" y="6186600"/>
                  <a:chExt cx="874800" cy="457200"/>
                </a:xfrm>
              </p:grpSpPr>
              <p:sp>
                <p:nvSpPr>
                  <p:cNvPr id="2604"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05" name=""/>
                  <p:cNvGrpSpPr/>
                  <p:nvPr/>
                </p:nvGrpSpPr>
                <p:grpSpPr>
                  <a:xfrm>
                    <a:off x="2077920" y="6186600"/>
                    <a:ext cx="874800" cy="457200"/>
                    <a:chOff x="2077920" y="6186600"/>
                    <a:chExt cx="874800" cy="457200"/>
                  </a:xfrm>
                </p:grpSpPr>
                <p:sp>
                  <p:nvSpPr>
                    <p:cNvPr id="2606"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607" name=""/>
                    <p:cNvSpPr/>
                    <p:nvPr/>
                  </p:nvSpPr>
                  <p:spPr>
                    <a:xfrm>
                      <a:off x="2077920" y="618660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08" name=""/>
                <p:cNvGrpSpPr/>
                <p:nvPr/>
              </p:nvGrpSpPr>
              <p:grpSpPr>
                <a:xfrm>
                  <a:off x="2952720" y="6186600"/>
                  <a:ext cx="436320" cy="457200"/>
                  <a:chOff x="2952720" y="6186600"/>
                  <a:chExt cx="436320" cy="457200"/>
                </a:xfrm>
              </p:grpSpPr>
              <p:sp>
                <p:nvSpPr>
                  <p:cNvPr id="2609"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10" name=""/>
                  <p:cNvGrpSpPr/>
                  <p:nvPr/>
                </p:nvGrpSpPr>
                <p:grpSpPr>
                  <a:xfrm>
                    <a:off x="2952720" y="6186600"/>
                    <a:ext cx="436320" cy="457200"/>
                    <a:chOff x="2952720" y="6186600"/>
                    <a:chExt cx="436320" cy="457200"/>
                  </a:xfrm>
                </p:grpSpPr>
                <p:sp>
                  <p:nvSpPr>
                    <p:cNvPr id="2611"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612" name=""/>
                    <p:cNvSpPr/>
                    <p:nvPr/>
                  </p:nvSpPr>
                  <p:spPr>
                    <a:xfrm>
                      <a:off x="2952720" y="618660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13" name=""/>
                <p:cNvGrpSpPr/>
                <p:nvPr/>
              </p:nvGrpSpPr>
              <p:grpSpPr>
                <a:xfrm>
                  <a:off x="3389040" y="6186600"/>
                  <a:ext cx="866880" cy="457200"/>
                  <a:chOff x="3389040" y="6186600"/>
                  <a:chExt cx="866880" cy="457200"/>
                </a:xfrm>
              </p:grpSpPr>
              <p:sp>
                <p:nvSpPr>
                  <p:cNvPr id="2614"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15" name=""/>
                  <p:cNvGrpSpPr/>
                  <p:nvPr/>
                </p:nvGrpSpPr>
                <p:grpSpPr>
                  <a:xfrm>
                    <a:off x="3389040" y="6186600"/>
                    <a:ext cx="866880" cy="457200"/>
                    <a:chOff x="3389040" y="6186600"/>
                    <a:chExt cx="866880" cy="457200"/>
                  </a:xfrm>
                </p:grpSpPr>
                <p:sp>
                  <p:nvSpPr>
                    <p:cNvPr id="2616"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$0.0516</a:t>
                      </a:r>
                      <a:br>
                        <a:rPr sz="1200"/>
                      </a:br>
                      <a:r>
                        <a:rPr b="0" lang="en-US" sz="1200" strike="noStrike" u="none">
                          <a:solidFill>
                            <a:srgbClr val="000000"/>
                          </a:solidFill>
                          <a:effectLst/>
                          <a:uFillTx/>
                          <a:latin typeface="Arial"/>
                        </a:rPr>
                        <a:t>$0.0230</a:t>
                      </a:r>
                      <a:endParaRPr b="0" lang="en-US" sz="1200" strike="noStrike" u="none">
                        <a:solidFill>
                          <a:srgbClr val="000000"/>
                        </a:solidFill>
                        <a:effectLst/>
                        <a:uFillTx/>
                        <a:latin typeface="Times New Roman"/>
                      </a:endParaRPr>
                    </a:p>
                  </p:txBody>
                </p:sp>
                <p:sp>
                  <p:nvSpPr>
                    <p:cNvPr id="2617" name=""/>
                    <p:cNvSpPr/>
                    <p:nvPr/>
                  </p:nvSpPr>
                  <p:spPr>
                    <a:xfrm>
                      <a:off x="3389040" y="618660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18" name=""/>
                <p:cNvGrpSpPr/>
                <p:nvPr/>
              </p:nvGrpSpPr>
              <p:grpSpPr>
                <a:xfrm>
                  <a:off x="4255920" y="6186600"/>
                  <a:ext cx="844560" cy="457200"/>
                  <a:chOff x="4255920" y="6186600"/>
                  <a:chExt cx="844560" cy="457200"/>
                </a:xfrm>
              </p:grpSpPr>
              <p:sp>
                <p:nvSpPr>
                  <p:cNvPr id="2619"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20" name=""/>
                  <p:cNvGrpSpPr/>
                  <p:nvPr/>
                </p:nvGrpSpPr>
                <p:grpSpPr>
                  <a:xfrm>
                    <a:off x="4255920" y="6186600"/>
                    <a:ext cx="844560" cy="457200"/>
                    <a:chOff x="4255920" y="6186600"/>
                    <a:chExt cx="844560" cy="457200"/>
                  </a:xfrm>
                </p:grpSpPr>
                <p:sp>
                  <p:nvSpPr>
                    <p:cNvPr id="2621"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$0.0261</a:t>
                      </a:r>
                      <a:br>
                        <a:rPr sz="1200"/>
                      </a:br>
                      <a:r>
                        <a:rPr b="0" lang="en-US" sz="1200" strike="noStrike" u="none">
                          <a:solidFill>
                            <a:srgbClr val="000000"/>
                          </a:solidFill>
                          <a:effectLst/>
                          <a:uFillTx/>
                          <a:latin typeface="Arial"/>
                        </a:rPr>
                        <a:t>$0.0656</a:t>
                      </a:r>
                      <a:endParaRPr b="0" lang="en-US" sz="1200" strike="noStrike" u="none">
                        <a:solidFill>
                          <a:srgbClr val="000000"/>
                        </a:solidFill>
                        <a:effectLst/>
                        <a:uFillTx/>
                        <a:latin typeface="Times New Roman"/>
                      </a:endParaRPr>
                    </a:p>
                  </p:txBody>
                </p:sp>
                <p:sp>
                  <p:nvSpPr>
                    <p:cNvPr id="2622" name=""/>
                    <p:cNvSpPr/>
                    <p:nvPr/>
                  </p:nvSpPr>
                  <p:spPr>
                    <a:xfrm>
                      <a:off x="4255920" y="618660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23" name=""/>
                <p:cNvGrpSpPr/>
                <p:nvPr/>
              </p:nvGrpSpPr>
              <p:grpSpPr>
                <a:xfrm>
                  <a:off x="5100480" y="6186600"/>
                  <a:ext cx="963720" cy="457200"/>
                  <a:chOff x="5100480" y="6186600"/>
                  <a:chExt cx="963720" cy="457200"/>
                </a:xfrm>
              </p:grpSpPr>
              <p:sp>
                <p:nvSpPr>
                  <p:cNvPr id="2624"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25" name=""/>
                  <p:cNvGrpSpPr/>
                  <p:nvPr/>
                </p:nvGrpSpPr>
                <p:grpSpPr>
                  <a:xfrm>
                    <a:off x="5100480" y="6186600"/>
                    <a:ext cx="963720" cy="457200"/>
                    <a:chOff x="5100480" y="6186600"/>
                    <a:chExt cx="963720" cy="457200"/>
                  </a:xfrm>
                </p:grpSpPr>
                <p:sp>
                  <p:nvSpPr>
                    <p:cNvPr id="2626"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$0.0260</a:t>
                      </a:r>
                      <a:br>
                        <a:rPr sz="1200"/>
                      </a:br>
                      <a:r>
                        <a:rPr b="0" lang="en-US" sz="1200" strike="noStrike" u="none">
                          <a:solidFill>
                            <a:srgbClr val="000000"/>
                          </a:solidFill>
                          <a:effectLst/>
                          <a:uFillTx/>
                          <a:latin typeface="Arial"/>
                        </a:rPr>
                        <a:t>-$0.0372</a:t>
                      </a:r>
                      <a:endParaRPr b="0" lang="en-US" sz="1200" strike="noStrike" u="none">
                        <a:solidFill>
                          <a:srgbClr val="000000"/>
                        </a:solidFill>
                        <a:effectLst/>
                        <a:uFillTx/>
                        <a:latin typeface="Times New Roman"/>
                      </a:endParaRPr>
                    </a:p>
                  </p:txBody>
                </p:sp>
                <p:sp>
                  <p:nvSpPr>
                    <p:cNvPr id="2627" name=""/>
                    <p:cNvSpPr/>
                    <p:nvPr/>
                  </p:nvSpPr>
                  <p:spPr>
                    <a:xfrm>
                      <a:off x="5100480" y="618660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28" name=""/>
                <p:cNvGrpSpPr/>
                <p:nvPr/>
              </p:nvGrpSpPr>
              <p:grpSpPr>
                <a:xfrm>
                  <a:off x="6064200" y="6186600"/>
                  <a:ext cx="1003320" cy="457200"/>
                  <a:chOff x="6064200" y="6186600"/>
                  <a:chExt cx="1003320" cy="457200"/>
                </a:xfrm>
              </p:grpSpPr>
              <p:sp>
                <p:nvSpPr>
                  <p:cNvPr id="2629"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30" name=""/>
                  <p:cNvGrpSpPr/>
                  <p:nvPr/>
                </p:nvGrpSpPr>
                <p:grpSpPr>
                  <a:xfrm>
                    <a:off x="6064200" y="6186600"/>
                    <a:ext cx="1003320" cy="457200"/>
                    <a:chOff x="6064200" y="6186600"/>
                    <a:chExt cx="1003320" cy="457200"/>
                  </a:xfrm>
                </p:grpSpPr>
                <p:sp>
                  <p:nvSpPr>
                    <p:cNvPr id="2631"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$0.0932</a:t>
                      </a:r>
                      <a:br>
                        <a:rPr sz="1200"/>
                      </a:br>
                      <a:r>
                        <a:rPr b="0" lang="en-US" sz="1200" strike="noStrike" u="none">
                          <a:solidFill>
                            <a:srgbClr val="000000"/>
                          </a:solidFill>
                          <a:effectLst/>
                          <a:uFillTx/>
                          <a:latin typeface="Arial"/>
                        </a:rPr>
                        <a:t>$0.1344</a:t>
                      </a:r>
                      <a:endParaRPr b="0" lang="en-US" sz="1200" strike="noStrike" u="none">
                        <a:solidFill>
                          <a:srgbClr val="000000"/>
                        </a:solidFill>
                        <a:effectLst/>
                        <a:uFillTx/>
                        <a:latin typeface="Times New Roman"/>
                      </a:endParaRPr>
                    </a:p>
                  </p:txBody>
                </p:sp>
                <p:sp>
                  <p:nvSpPr>
                    <p:cNvPr id="2632" name=""/>
                    <p:cNvSpPr/>
                    <p:nvPr/>
                  </p:nvSpPr>
                  <p:spPr>
                    <a:xfrm>
                      <a:off x="6064200" y="618660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633" name=""/>
              <p:cNvSpPr/>
              <p:nvPr/>
            </p:nvSpPr>
            <p:spPr>
              <a:xfrm>
                <a:off x="2077920" y="588168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634" name=""/>
            <p:cNvGrpSpPr/>
            <p:nvPr/>
          </p:nvGrpSpPr>
          <p:grpSpPr>
            <a:xfrm>
              <a:off x="0" y="5576760"/>
              <a:ext cx="9144000" cy="304920"/>
              <a:chOff x="0" y="5576760"/>
              <a:chExt cx="9144000" cy="304920"/>
            </a:xfrm>
          </p:grpSpPr>
          <p:sp>
            <p:nvSpPr>
              <p:cNvPr id="2635"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36"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Month=March</a:t>
                </a:r>
                <a:endParaRPr b="0" lang="en-US" sz="1400" strike="noStrike" u="none">
                  <a:solidFill>
                    <a:srgbClr val="000000"/>
                  </a:solidFill>
                  <a:effectLst/>
                  <a:uFillTx/>
                  <a:latin typeface="Times New Roman"/>
                </a:endParaRPr>
              </a:p>
            </p:txBody>
          </p:sp>
        </p:grpSp>
      </p:grpSp>
      <p:sp>
        <p:nvSpPr>
          <p:cNvPr id="2637" name=""/>
          <p:cNvSpPr/>
          <p:nvPr/>
        </p:nvSpPr>
        <p:spPr>
          <a:xfrm>
            <a:off x="911520" y="533520"/>
            <a:ext cx="764172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Ignacio to Blanco Seasonal / Monthly Basis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38"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639"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640" name=""/>
          <p:cNvSpPr/>
          <p:nvPr/>
        </p:nvSpPr>
        <p:spPr>
          <a:xfrm>
            <a:off x="911880" y="533520"/>
            <a:ext cx="715500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West Capacity Seasonal / Monthly Basis</a:t>
            </a:r>
            <a:endParaRPr b="0" lang="en-US" sz="3200" strike="noStrike" u="none">
              <a:solidFill>
                <a:srgbClr val="000000"/>
              </a:solidFill>
              <a:effectLst/>
              <a:uFillTx/>
              <a:latin typeface="Times New Roman"/>
            </a:endParaRPr>
          </a:p>
        </p:txBody>
      </p:sp>
      <p:sp>
        <p:nvSpPr>
          <p:cNvPr id="2641"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642"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643"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644" name=""/>
          <p:cNvGrpSpPr/>
          <p:nvPr/>
        </p:nvGrpSpPr>
        <p:grpSpPr>
          <a:xfrm>
            <a:off x="0" y="990720"/>
            <a:ext cx="9144000" cy="304560"/>
            <a:chOff x="0" y="990720"/>
            <a:chExt cx="9144000" cy="304560"/>
          </a:xfrm>
        </p:grpSpPr>
        <p:sp>
          <p:nvSpPr>
            <p:cNvPr id="2645"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46"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2647"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648"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39</a:t>
            </a:r>
            <a:endParaRPr b="0" lang="en-US" sz="2400" strike="noStrike" u="none">
              <a:solidFill>
                <a:srgbClr val="000000"/>
              </a:solidFill>
              <a:effectLst/>
              <a:uFillTx/>
              <a:latin typeface="Times New Roman"/>
            </a:endParaRPr>
          </a:p>
        </p:txBody>
      </p:sp>
      <p:grpSp>
        <p:nvGrpSpPr>
          <p:cNvPr id="2649" name=""/>
          <p:cNvGrpSpPr/>
          <p:nvPr/>
        </p:nvGrpSpPr>
        <p:grpSpPr>
          <a:xfrm>
            <a:off x="0" y="1247760"/>
            <a:ext cx="9144000" cy="1066320"/>
            <a:chOff x="0" y="1247760"/>
            <a:chExt cx="9144000" cy="1066320"/>
          </a:xfrm>
        </p:grpSpPr>
        <p:grpSp>
          <p:nvGrpSpPr>
            <p:cNvPr id="2650" name=""/>
            <p:cNvGrpSpPr/>
            <p:nvPr/>
          </p:nvGrpSpPr>
          <p:grpSpPr>
            <a:xfrm>
              <a:off x="2077920" y="1552320"/>
              <a:ext cx="4989600" cy="761760"/>
              <a:chOff x="2077920" y="1552320"/>
              <a:chExt cx="4989600" cy="761760"/>
            </a:xfrm>
          </p:grpSpPr>
          <p:grpSp>
            <p:nvGrpSpPr>
              <p:cNvPr id="2651" name=""/>
              <p:cNvGrpSpPr/>
              <p:nvPr/>
            </p:nvGrpSpPr>
            <p:grpSpPr>
              <a:xfrm>
                <a:off x="2077920" y="1552320"/>
                <a:ext cx="4989600" cy="761400"/>
                <a:chOff x="2077920" y="1552320"/>
                <a:chExt cx="4989600" cy="761400"/>
              </a:xfrm>
            </p:grpSpPr>
            <p:grpSp>
              <p:nvGrpSpPr>
                <p:cNvPr id="2652" name=""/>
                <p:cNvGrpSpPr/>
                <p:nvPr/>
              </p:nvGrpSpPr>
              <p:grpSpPr>
                <a:xfrm>
                  <a:off x="2077920" y="1552320"/>
                  <a:ext cx="874800" cy="304560"/>
                  <a:chOff x="2077920" y="1552320"/>
                  <a:chExt cx="874800" cy="304560"/>
                </a:xfrm>
              </p:grpSpPr>
              <p:sp>
                <p:nvSpPr>
                  <p:cNvPr id="2653"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54" name=""/>
                  <p:cNvGrpSpPr/>
                  <p:nvPr/>
                </p:nvGrpSpPr>
                <p:grpSpPr>
                  <a:xfrm>
                    <a:off x="2077920" y="1552320"/>
                    <a:ext cx="874800" cy="304560"/>
                    <a:chOff x="2077920" y="1552320"/>
                    <a:chExt cx="874800" cy="304560"/>
                  </a:xfrm>
                </p:grpSpPr>
                <p:sp>
                  <p:nvSpPr>
                    <p:cNvPr id="2655"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656" name=""/>
                    <p:cNvSpPr/>
                    <p:nvPr/>
                  </p:nvSpPr>
                  <p:spPr>
                    <a:xfrm>
                      <a:off x="2077920" y="155232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57" name=""/>
                <p:cNvGrpSpPr/>
                <p:nvPr/>
              </p:nvGrpSpPr>
              <p:grpSpPr>
                <a:xfrm>
                  <a:off x="2952720" y="1552320"/>
                  <a:ext cx="436320" cy="304560"/>
                  <a:chOff x="2952720" y="1552320"/>
                  <a:chExt cx="436320" cy="304560"/>
                </a:xfrm>
              </p:grpSpPr>
              <p:sp>
                <p:nvSpPr>
                  <p:cNvPr id="2658"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59" name=""/>
                  <p:cNvGrpSpPr/>
                  <p:nvPr/>
                </p:nvGrpSpPr>
                <p:grpSpPr>
                  <a:xfrm>
                    <a:off x="2952720" y="1552320"/>
                    <a:ext cx="436320" cy="304560"/>
                    <a:chOff x="2952720" y="1552320"/>
                    <a:chExt cx="436320" cy="304560"/>
                  </a:xfrm>
                </p:grpSpPr>
                <p:sp>
                  <p:nvSpPr>
                    <p:cNvPr id="2660"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661" name=""/>
                    <p:cNvSpPr/>
                    <p:nvPr/>
                  </p:nvSpPr>
                  <p:spPr>
                    <a:xfrm>
                      <a:off x="2952720" y="155232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62" name=""/>
                <p:cNvGrpSpPr/>
                <p:nvPr/>
              </p:nvGrpSpPr>
              <p:grpSpPr>
                <a:xfrm>
                  <a:off x="3389040" y="1552320"/>
                  <a:ext cx="866880" cy="304560"/>
                  <a:chOff x="3389040" y="1552320"/>
                  <a:chExt cx="866880" cy="304560"/>
                </a:xfrm>
              </p:grpSpPr>
              <p:sp>
                <p:nvSpPr>
                  <p:cNvPr id="2663"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64" name=""/>
                  <p:cNvGrpSpPr/>
                  <p:nvPr/>
                </p:nvGrpSpPr>
                <p:grpSpPr>
                  <a:xfrm>
                    <a:off x="3389040" y="1552320"/>
                    <a:ext cx="866880" cy="304560"/>
                    <a:chOff x="3389040" y="1552320"/>
                    <a:chExt cx="866880" cy="304560"/>
                  </a:xfrm>
                </p:grpSpPr>
                <p:sp>
                  <p:nvSpPr>
                    <p:cNvPr id="2665"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666" name=""/>
                    <p:cNvSpPr/>
                    <p:nvPr/>
                  </p:nvSpPr>
                  <p:spPr>
                    <a:xfrm>
                      <a:off x="3389040" y="155232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67" name=""/>
                <p:cNvGrpSpPr/>
                <p:nvPr/>
              </p:nvGrpSpPr>
              <p:grpSpPr>
                <a:xfrm>
                  <a:off x="4255920" y="1552320"/>
                  <a:ext cx="844560" cy="304560"/>
                  <a:chOff x="4255920" y="1552320"/>
                  <a:chExt cx="844560" cy="304560"/>
                </a:xfrm>
              </p:grpSpPr>
              <p:sp>
                <p:nvSpPr>
                  <p:cNvPr id="2668"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69" name=""/>
                  <p:cNvGrpSpPr/>
                  <p:nvPr/>
                </p:nvGrpSpPr>
                <p:grpSpPr>
                  <a:xfrm>
                    <a:off x="4255920" y="1552320"/>
                    <a:ext cx="844560" cy="304560"/>
                    <a:chOff x="4255920" y="1552320"/>
                    <a:chExt cx="844560" cy="304560"/>
                  </a:xfrm>
                </p:grpSpPr>
                <p:sp>
                  <p:nvSpPr>
                    <p:cNvPr id="2670"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671" name=""/>
                    <p:cNvSpPr/>
                    <p:nvPr/>
                  </p:nvSpPr>
                  <p:spPr>
                    <a:xfrm>
                      <a:off x="4255920" y="155232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72" name=""/>
                <p:cNvGrpSpPr/>
                <p:nvPr/>
              </p:nvGrpSpPr>
              <p:grpSpPr>
                <a:xfrm>
                  <a:off x="5100480" y="1552320"/>
                  <a:ext cx="963720" cy="304560"/>
                  <a:chOff x="5100480" y="1552320"/>
                  <a:chExt cx="963720" cy="304560"/>
                </a:xfrm>
              </p:grpSpPr>
              <p:sp>
                <p:nvSpPr>
                  <p:cNvPr id="2673"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74" name=""/>
                  <p:cNvGrpSpPr/>
                  <p:nvPr/>
                </p:nvGrpSpPr>
                <p:grpSpPr>
                  <a:xfrm>
                    <a:off x="5100480" y="1552320"/>
                    <a:ext cx="963720" cy="304560"/>
                    <a:chOff x="5100480" y="1552320"/>
                    <a:chExt cx="963720" cy="304560"/>
                  </a:xfrm>
                </p:grpSpPr>
                <p:sp>
                  <p:nvSpPr>
                    <p:cNvPr id="2675"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676" name=""/>
                    <p:cNvSpPr/>
                    <p:nvPr/>
                  </p:nvSpPr>
                  <p:spPr>
                    <a:xfrm>
                      <a:off x="5100480" y="155232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77" name=""/>
                <p:cNvGrpSpPr/>
                <p:nvPr/>
              </p:nvGrpSpPr>
              <p:grpSpPr>
                <a:xfrm>
                  <a:off x="6064200" y="1552320"/>
                  <a:ext cx="1003320" cy="304560"/>
                  <a:chOff x="6064200" y="1552320"/>
                  <a:chExt cx="1003320" cy="304560"/>
                </a:xfrm>
              </p:grpSpPr>
              <p:sp>
                <p:nvSpPr>
                  <p:cNvPr id="2678"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79" name=""/>
                  <p:cNvGrpSpPr/>
                  <p:nvPr/>
                </p:nvGrpSpPr>
                <p:grpSpPr>
                  <a:xfrm>
                    <a:off x="6064200" y="1552320"/>
                    <a:ext cx="1003320" cy="304560"/>
                    <a:chOff x="6064200" y="1552320"/>
                    <a:chExt cx="1003320" cy="304560"/>
                  </a:xfrm>
                </p:grpSpPr>
                <p:sp>
                  <p:nvSpPr>
                    <p:cNvPr id="2680"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681" name=""/>
                    <p:cNvSpPr/>
                    <p:nvPr/>
                  </p:nvSpPr>
                  <p:spPr>
                    <a:xfrm>
                      <a:off x="6064200" y="155232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82" name=""/>
                <p:cNvGrpSpPr/>
                <p:nvPr/>
              </p:nvGrpSpPr>
              <p:grpSpPr>
                <a:xfrm>
                  <a:off x="2077920" y="1856880"/>
                  <a:ext cx="874800" cy="456840"/>
                  <a:chOff x="2077920" y="1856880"/>
                  <a:chExt cx="874800" cy="456840"/>
                </a:xfrm>
              </p:grpSpPr>
              <p:sp>
                <p:nvSpPr>
                  <p:cNvPr id="2683"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84" name=""/>
                  <p:cNvGrpSpPr/>
                  <p:nvPr/>
                </p:nvGrpSpPr>
                <p:grpSpPr>
                  <a:xfrm>
                    <a:off x="2077920" y="1856880"/>
                    <a:ext cx="874800" cy="456840"/>
                    <a:chOff x="2077920" y="1856880"/>
                    <a:chExt cx="874800" cy="456840"/>
                  </a:xfrm>
                </p:grpSpPr>
                <p:sp>
                  <p:nvSpPr>
                    <p:cNvPr id="2685"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686" name=""/>
                    <p:cNvSpPr/>
                    <p:nvPr/>
                  </p:nvSpPr>
                  <p:spPr>
                    <a:xfrm>
                      <a:off x="2077920" y="185688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87" name=""/>
                <p:cNvGrpSpPr/>
                <p:nvPr/>
              </p:nvGrpSpPr>
              <p:grpSpPr>
                <a:xfrm>
                  <a:off x="2952720" y="1856880"/>
                  <a:ext cx="436320" cy="456840"/>
                  <a:chOff x="2952720" y="1856880"/>
                  <a:chExt cx="436320" cy="456840"/>
                </a:xfrm>
              </p:grpSpPr>
              <p:sp>
                <p:nvSpPr>
                  <p:cNvPr id="2688"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89" name=""/>
                  <p:cNvGrpSpPr/>
                  <p:nvPr/>
                </p:nvGrpSpPr>
                <p:grpSpPr>
                  <a:xfrm>
                    <a:off x="2952720" y="1856880"/>
                    <a:ext cx="436320" cy="456840"/>
                    <a:chOff x="2952720" y="1856880"/>
                    <a:chExt cx="436320" cy="456840"/>
                  </a:xfrm>
                </p:grpSpPr>
                <p:sp>
                  <p:nvSpPr>
                    <p:cNvPr id="2690"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35</a:t>
                      </a:r>
                      <a:br>
                        <a:rPr sz="1200"/>
                      </a:br>
                      <a:r>
                        <a:rPr b="0" lang="en-US" sz="1200" strike="noStrike" u="none">
                          <a:solidFill>
                            <a:srgbClr val="000000"/>
                          </a:solidFill>
                          <a:effectLst/>
                          <a:uFillTx/>
                          <a:latin typeface="Arial"/>
                        </a:rPr>
                        <a:t>35</a:t>
                      </a:r>
                      <a:endParaRPr b="0" lang="en-US" sz="1200" strike="noStrike" u="none">
                        <a:solidFill>
                          <a:srgbClr val="000000"/>
                        </a:solidFill>
                        <a:effectLst/>
                        <a:uFillTx/>
                        <a:latin typeface="Times New Roman"/>
                      </a:endParaRPr>
                    </a:p>
                  </p:txBody>
                </p:sp>
                <p:sp>
                  <p:nvSpPr>
                    <p:cNvPr id="2691" name=""/>
                    <p:cNvSpPr/>
                    <p:nvPr/>
                  </p:nvSpPr>
                  <p:spPr>
                    <a:xfrm>
                      <a:off x="2952720" y="185688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92" name=""/>
                <p:cNvGrpSpPr/>
                <p:nvPr/>
              </p:nvGrpSpPr>
              <p:grpSpPr>
                <a:xfrm>
                  <a:off x="3389040" y="1856880"/>
                  <a:ext cx="866880" cy="456840"/>
                  <a:chOff x="3389040" y="1856880"/>
                  <a:chExt cx="866880" cy="456840"/>
                </a:xfrm>
              </p:grpSpPr>
              <p:sp>
                <p:nvSpPr>
                  <p:cNvPr id="2693"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94" name=""/>
                  <p:cNvGrpSpPr/>
                  <p:nvPr/>
                </p:nvGrpSpPr>
                <p:grpSpPr>
                  <a:xfrm>
                    <a:off x="3389040" y="1856880"/>
                    <a:ext cx="866880" cy="456840"/>
                    <a:chOff x="3389040" y="1856880"/>
                    <a:chExt cx="866880" cy="456840"/>
                  </a:xfrm>
                </p:grpSpPr>
                <p:sp>
                  <p:nvSpPr>
                    <p:cNvPr id="2695"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$0.1527</a:t>
                      </a:r>
                      <a:br>
                        <a:rPr sz="1200"/>
                      </a:br>
                      <a:r>
                        <a:rPr b="0" lang="en-US" sz="1200" strike="noStrike" u="none">
                          <a:solidFill>
                            <a:srgbClr val="000000"/>
                          </a:solidFill>
                          <a:effectLst/>
                          <a:uFillTx/>
                          <a:latin typeface="Arial"/>
                        </a:rPr>
                        <a:t>$0.7083</a:t>
                      </a:r>
                      <a:endParaRPr b="0" lang="en-US" sz="1200" strike="noStrike" u="none">
                        <a:solidFill>
                          <a:srgbClr val="000000"/>
                        </a:solidFill>
                        <a:effectLst/>
                        <a:uFillTx/>
                        <a:latin typeface="Times New Roman"/>
                      </a:endParaRPr>
                    </a:p>
                  </p:txBody>
                </p:sp>
                <p:sp>
                  <p:nvSpPr>
                    <p:cNvPr id="2696" name=""/>
                    <p:cNvSpPr/>
                    <p:nvPr/>
                  </p:nvSpPr>
                  <p:spPr>
                    <a:xfrm>
                      <a:off x="3389040" y="185688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97" name=""/>
                <p:cNvGrpSpPr/>
                <p:nvPr/>
              </p:nvGrpSpPr>
              <p:grpSpPr>
                <a:xfrm>
                  <a:off x="4255920" y="1856880"/>
                  <a:ext cx="844560" cy="456840"/>
                  <a:chOff x="4255920" y="1856880"/>
                  <a:chExt cx="844560" cy="456840"/>
                </a:xfrm>
              </p:grpSpPr>
              <p:sp>
                <p:nvSpPr>
                  <p:cNvPr id="2698"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99" name=""/>
                  <p:cNvGrpSpPr/>
                  <p:nvPr/>
                </p:nvGrpSpPr>
                <p:grpSpPr>
                  <a:xfrm>
                    <a:off x="4255920" y="1856880"/>
                    <a:ext cx="844560" cy="456840"/>
                    <a:chOff x="4255920" y="1856880"/>
                    <a:chExt cx="844560" cy="456840"/>
                  </a:xfrm>
                </p:grpSpPr>
                <p:sp>
                  <p:nvSpPr>
                    <p:cNvPr id="2700"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$0.0626</a:t>
                      </a:r>
                      <a:br>
                        <a:rPr sz="1200"/>
                      </a:br>
                      <a:r>
                        <a:rPr b="0" lang="en-US" sz="1200" strike="noStrike" u="none">
                          <a:solidFill>
                            <a:srgbClr val="000000"/>
                          </a:solidFill>
                          <a:effectLst/>
                          <a:uFillTx/>
                          <a:latin typeface="Arial"/>
                        </a:rPr>
                        <a:t>$1.6755</a:t>
                      </a:r>
                      <a:endParaRPr b="0" lang="en-US" sz="1200" strike="noStrike" u="none">
                        <a:solidFill>
                          <a:srgbClr val="000000"/>
                        </a:solidFill>
                        <a:effectLst/>
                        <a:uFillTx/>
                        <a:latin typeface="Times New Roman"/>
                      </a:endParaRPr>
                    </a:p>
                  </p:txBody>
                </p:sp>
                <p:sp>
                  <p:nvSpPr>
                    <p:cNvPr id="2701" name=""/>
                    <p:cNvSpPr/>
                    <p:nvPr/>
                  </p:nvSpPr>
                  <p:spPr>
                    <a:xfrm>
                      <a:off x="4255920" y="185688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02" name=""/>
                <p:cNvGrpSpPr/>
                <p:nvPr/>
              </p:nvGrpSpPr>
              <p:grpSpPr>
                <a:xfrm>
                  <a:off x="5100480" y="1856880"/>
                  <a:ext cx="963720" cy="456840"/>
                  <a:chOff x="5100480" y="1856880"/>
                  <a:chExt cx="963720" cy="456840"/>
                </a:xfrm>
              </p:grpSpPr>
              <p:sp>
                <p:nvSpPr>
                  <p:cNvPr id="2703"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04" name=""/>
                  <p:cNvGrpSpPr/>
                  <p:nvPr/>
                </p:nvGrpSpPr>
                <p:grpSpPr>
                  <a:xfrm>
                    <a:off x="5100480" y="1856880"/>
                    <a:ext cx="963720" cy="456840"/>
                    <a:chOff x="5100480" y="1856880"/>
                    <a:chExt cx="963720" cy="456840"/>
                  </a:xfrm>
                </p:grpSpPr>
                <p:sp>
                  <p:nvSpPr>
                    <p:cNvPr id="2705"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$0.0196</a:t>
                      </a:r>
                      <a:br>
                        <a:rPr sz="1200"/>
                      </a:br>
                      <a:r>
                        <a:rPr b="0" lang="en-US" sz="1200" strike="noStrike" u="none">
                          <a:solidFill>
                            <a:srgbClr val="000000"/>
                          </a:solidFill>
                          <a:effectLst/>
                          <a:uFillTx/>
                          <a:latin typeface="Arial"/>
                        </a:rPr>
                        <a:t>-$0.0802</a:t>
                      </a:r>
                      <a:endParaRPr b="0" lang="en-US" sz="1200" strike="noStrike" u="none">
                        <a:solidFill>
                          <a:srgbClr val="000000"/>
                        </a:solidFill>
                        <a:effectLst/>
                        <a:uFillTx/>
                        <a:latin typeface="Times New Roman"/>
                      </a:endParaRPr>
                    </a:p>
                  </p:txBody>
                </p:sp>
                <p:sp>
                  <p:nvSpPr>
                    <p:cNvPr id="2706" name=""/>
                    <p:cNvSpPr/>
                    <p:nvPr/>
                  </p:nvSpPr>
                  <p:spPr>
                    <a:xfrm>
                      <a:off x="5100480" y="185688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07" name=""/>
                <p:cNvGrpSpPr/>
                <p:nvPr/>
              </p:nvGrpSpPr>
              <p:grpSpPr>
                <a:xfrm>
                  <a:off x="6064200" y="1856880"/>
                  <a:ext cx="1003320" cy="456840"/>
                  <a:chOff x="6064200" y="1856880"/>
                  <a:chExt cx="1003320" cy="456840"/>
                </a:xfrm>
              </p:grpSpPr>
              <p:sp>
                <p:nvSpPr>
                  <p:cNvPr id="2708"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09" name=""/>
                  <p:cNvGrpSpPr/>
                  <p:nvPr/>
                </p:nvGrpSpPr>
                <p:grpSpPr>
                  <a:xfrm>
                    <a:off x="6064200" y="1856880"/>
                    <a:ext cx="1003320" cy="456840"/>
                    <a:chOff x="6064200" y="1856880"/>
                    <a:chExt cx="1003320" cy="456840"/>
                  </a:xfrm>
                </p:grpSpPr>
                <p:sp>
                  <p:nvSpPr>
                    <p:cNvPr id="2710"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$0.2396</a:t>
                      </a:r>
                      <a:br>
                        <a:rPr sz="1200"/>
                      </a:br>
                      <a:r>
                        <a:rPr b="0" lang="en-US" sz="1200" strike="noStrike" u="none">
                          <a:solidFill>
                            <a:srgbClr val="000000"/>
                          </a:solidFill>
                          <a:effectLst/>
                          <a:uFillTx/>
                          <a:latin typeface="Arial"/>
                        </a:rPr>
                        <a:t>$8.9762</a:t>
                      </a:r>
                      <a:endParaRPr b="0" lang="en-US" sz="1200" strike="noStrike" u="none">
                        <a:solidFill>
                          <a:srgbClr val="000000"/>
                        </a:solidFill>
                        <a:effectLst/>
                        <a:uFillTx/>
                        <a:latin typeface="Times New Roman"/>
                      </a:endParaRPr>
                    </a:p>
                  </p:txBody>
                </p:sp>
                <p:sp>
                  <p:nvSpPr>
                    <p:cNvPr id="2711" name=""/>
                    <p:cNvSpPr/>
                    <p:nvPr/>
                  </p:nvSpPr>
                  <p:spPr>
                    <a:xfrm>
                      <a:off x="6064200" y="185688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712" name=""/>
              <p:cNvSpPr/>
              <p:nvPr/>
            </p:nvSpPr>
            <p:spPr>
              <a:xfrm>
                <a:off x="2077920" y="155232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13" name=""/>
            <p:cNvGrpSpPr/>
            <p:nvPr/>
          </p:nvGrpSpPr>
          <p:grpSpPr>
            <a:xfrm>
              <a:off x="0" y="1247760"/>
              <a:ext cx="9144000" cy="304560"/>
              <a:chOff x="0" y="1247760"/>
              <a:chExt cx="9144000" cy="304560"/>
            </a:xfrm>
          </p:grpSpPr>
          <p:sp>
            <p:nvSpPr>
              <p:cNvPr id="2714"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15"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Month=Summer</a:t>
                </a:r>
                <a:endParaRPr b="0" lang="en-US" sz="1400" strike="noStrike" u="none">
                  <a:solidFill>
                    <a:srgbClr val="000000"/>
                  </a:solidFill>
                  <a:effectLst/>
                  <a:uFillTx/>
                  <a:latin typeface="Times New Roman"/>
                </a:endParaRPr>
              </a:p>
            </p:txBody>
          </p:sp>
        </p:grpSp>
      </p:grpSp>
      <p:sp>
        <p:nvSpPr>
          <p:cNvPr id="2716"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717" name=""/>
          <p:cNvGrpSpPr/>
          <p:nvPr/>
        </p:nvGrpSpPr>
        <p:grpSpPr>
          <a:xfrm>
            <a:off x="0" y="2333520"/>
            <a:ext cx="9144000" cy="1067040"/>
            <a:chOff x="0" y="2333520"/>
            <a:chExt cx="9144000" cy="1067040"/>
          </a:xfrm>
        </p:grpSpPr>
        <p:grpSp>
          <p:nvGrpSpPr>
            <p:cNvPr id="2718" name=""/>
            <p:cNvGrpSpPr/>
            <p:nvPr/>
          </p:nvGrpSpPr>
          <p:grpSpPr>
            <a:xfrm>
              <a:off x="2077920" y="2638440"/>
              <a:ext cx="4989600" cy="762120"/>
              <a:chOff x="2077920" y="2638440"/>
              <a:chExt cx="4989600" cy="762120"/>
            </a:xfrm>
          </p:grpSpPr>
          <p:grpSp>
            <p:nvGrpSpPr>
              <p:cNvPr id="2719" name=""/>
              <p:cNvGrpSpPr/>
              <p:nvPr/>
            </p:nvGrpSpPr>
            <p:grpSpPr>
              <a:xfrm>
                <a:off x="2077920" y="2638440"/>
                <a:ext cx="4989600" cy="762120"/>
                <a:chOff x="2077920" y="2638440"/>
                <a:chExt cx="4989600" cy="762120"/>
              </a:xfrm>
            </p:grpSpPr>
            <p:grpSp>
              <p:nvGrpSpPr>
                <p:cNvPr id="2720" name=""/>
                <p:cNvGrpSpPr/>
                <p:nvPr/>
              </p:nvGrpSpPr>
              <p:grpSpPr>
                <a:xfrm>
                  <a:off x="2077920" y="2638440"/>
                  <a:ext cx="874800" cy="304920"/>
                  <a:chOff x="2077920" y="2638440"/>
                  <a:chExt cx="874800" cy="304920"/>
                </a:xfrm>
              </p:grpSpPr>
              <p:sp>
                <p:nvSpPr>
                  <p:cNvPr id="2721"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22" name=""/>
                  <p:cNvGrpSpPr/>
                  <p:nvPr/>
                </p:nvGrpSpPr>
                <p:grpSpPr>
                  <a:xfrm>
                    <a:off x="2077920" y="2638440"/>
                    <a:ext cx="874800" cy="304920"/>
                    <a:chOff x="2077920" y="2638440"/>
                    <a:chExt cx="874800" cy="304920"/>
                  </a:xfrm>
                </p:grpSpPr>
                <p:sp>
                  <p:nvSpPr>
                    <p:cNvPr id="2723"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724" name=""/>
                    <p:cNvSpPr/>
                    <p:nvPr/>
                  </p:nvSpPr>
                  <p:spPr>
                    <a:xfrm>
                      <a:off x="2077920" y="263844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25" name=""/>
                <p:cNvGrpSpPr/>
                <p:nvPr/>
              </p:nvGrpSpPr>
              <p:grpSpPr>
                <a:xfrm>
                  <a:off x="2952720" y="2638440"/>
                  <a:ext cx="436320" cy="304920"/>
                  <a:chOff x="2952720" y="2638440"/>
                  <a:chExt cx="436320" cy="304920"/>
                </a:xfrm>
              </p:grpSpPr>
              <p:sp>
                <p:nvSpPr>
                  <p:cNvPr id="2726"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27" name=""/>
                  <p:cNvGrpSpPr/>
                  <p:nvPr/>
                </p:nvGrpSpPr>
                <p:grpSpPr>
                  <a:xfrm>
                    <a:off x="2952720" y="2638440"/>
                    <a:ext cx="436320" cy="304920"/>
                    <a:chOff x="2952720" y="2638440"/>
                    <a:chExt cx="436320" cy="304920"/>
                  </a:xfrm>
                </p:grpSpPr>
                <p:sp>
                  <p:nvSpPr>
                    <p:cNvPr id="2728"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729" name=""/>
                    <p:cNvSpPr/>
                    <p:nvPr/>
                  </p:nvSpPr>
                  <p:spPr>
                    <a:xfrm>
                      <a:off x="2952720" y="263844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30" name=""/>
                <p:cNvGrpSpPr/>
                <p:nvPr/>
              </p:nvGrpSpPr>
              <p:grpSpPr>
                <a:xfrm>
                  <a:off x="3389040" y="2638440"/>
                  <a:ext cx="866880" cy="304920"/>
                  <a:chOff x="3389040" y="2638440"/>
                  <a:chExt cx="866880" cy="304920"/>
                </a:xfrm>
              </p:grpSpPr>
              <p:sp>
                <p:nvSpPr>
                  <p:cNvPr id="2731"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32" name=""/>
                  <p:cNvGrpSpPr/>
                  <p:nvPr/>
                </p:nvGrpSpPr>
                <p:grpSpPr>
                  <a:xfrm>
                    <a:off x="3389040" y="2638440"/>
                    <a:ext cx="866880" cy="304920"/>
                    <a:chOff x="3389040" y="2638440"/>
                    <a:chExt cx="866880" cy="304920"/>
                  </a:xfrm>
                </p:grpSpPr>
                <p:sp>
                  <p:nvSpPr>
                    <p:cNvPr id="2733"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734" name=""/>
                    <p:cNvSpPr/>
                    <p:nvPr/>
                  </p:nvSpPr>
                  <p:spPr>
                    <a:xfrm>
                      <a:off x="3389040" y="263844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35" name=""/>
                <p:cNvGrpSpPr/>
                <p:nvPr/>
              </p:nvGrpSpPr>
              <p:grpSpPr>
                <a:xfrm>
                  <a:off x="4255920" y="2638440"/>
                  <a:ext cx="844560" cy="304920"/>
                  <a:chOff x="4255920" y="2638440"/>
                  <a:chExt cx="844560" cy="304920"/>
                </a:xfrm>
              </p:grpSpPr>
              <p:sp>
                <p:nvSpPr>
                  <p:cNvPr id="2736"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37" name=""/>
                  <p:cNvGrpSpPr/>
                  <p:nvPr/>
                </p:nvGrpSpPr>
                <p:grpSpPr>
                  <a:xfrm>
                    <a:off x="4255920" y="2638440"/>
                    <a:ext cx="844560" cy="304920"/>
                    <a:chOff x="4255920" y="2638440"/>
                    <a:chExt cx="844560" cy="304920"/>
                  </a:xfrm>
                </p:grpSpPr>
                <p:sp>
                  <p:nvSpPr>
                    <p:cNvPr id="2738"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739" name=""/>
                    <p:cNvSpPr/>
                    <p:nvPr/>
                  </p:nvSpPr>
                  <p:spPr>
                    <a:xfrm>
                      <a:off x="4255920" y="263844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40" name=""/>
                <p:cNvGrpSpPr/>
                <p:nvPr/>
              </p:nvGrpSpPr>
              <p:grpSpPr>
                <a:xfrm>
                  <a:off x="5100480" y="2638440"/>
                  <a:ext cx="963720" cy="304920"/>
                  <a:chOff x="5100480" y="2638440"/>
                  <a:chExt cx="963720" cy="304920"/>
                </a:xfrm>
              </p:grpSpPr>
              <p:sp>
                <p:nvSpPr>
                  <p:cNvPr id="2741"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42" name=""/>
                  <p:cNvGrpSpPr/>
                  <p:nvPr/>
                </p:nvGrpSpPr>
                <p:grpSpPr>
                  <a:xfrm>
                    <a:off x="5100480" y="2638440"/>
                    <a:ext cx="963720" cy="304920"/>
                    <a:chOff x="5100480" y="2638440"/>
                    <a:chExt cx="963720" cy="304920"/>
                  </a:xfrm>
                </p:grpSpPr>
                <p:sp>
                  <p:nvSpPr>
                    <p:cNvPr id="2743"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744" name=""/>
                    <p:cNvSpPr/>
                    <p:nvPr/>
                  </p:nvSpPr>
                  <p:spPr>
                    <a:xfrm>
                      <a:off x="5100480" y="263844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45" name=""/>
                <p:cNvGrpSpPr/>
                <p:nvPr/>
              </p:nvGrpSpPr>
              <p:grpSpPr>
                <a:xfrm>
                  <a:off x="6064200" y="2638440"/>
                  <a:ext cx="1003320" cy="304920"/>
                  <a:chOff x="6064200" y="2638440"/>
                  <a:chExt cx="1003320" cy="304920"/>
                </a:xfrm>
              </p:grpSpPr>
              <p:sp>
                <p:nvSpPr>
                  <p:cNvPr id="2746"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47" name=""/>
                  <p:cNvGrpSpPr/>
                  <p:nvPr/>
                </p:nvGrpSpPr>
                <p:grpSpPr>
                  <a:xfrm>
                    <a:off x="6064200" y="2638440"/>
                    <a:ext cx="1003320" cy="304920"/>
                    <a:chOff x="6064200" y="2638440"/>
                    <a:chExt cx="1003320" cy="304920"/>
                  </a:xfrm>
                </p:grpSpPr>
                <p:sp>
                  <p:nvSpPr>
                    <p:cNvPr id="2748"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749" name=""/>
                    <p:cNvSpPr/>
                    <p:nvPr/>
                  </p:nvSpPr>
                  <p:spPr>
                    <a:xfrm>
                      <a:off x="6064200" y="263844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50" name=""/>
                <p:cNvGrpSpPr/>
                <p:nvPr/>
              </p:nvGrpSpPr>
              <p:grpSpPr>
                <a:xfrm>
                  <a:off x="2077920" y="2943360"/>
                  <a:ext cx="874800" cy="457200"/>
                  <a:chOff x="2077920" y="2943360"/>
                  <a:chExt cx="874800" cy="457200"/>
                </a:xfrm>
              </p:grpSpPr>
              <p:sp>
                <p:nvSpPr>
                  <p:cNvPr id="2751"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52" name=""/>
                  <p:cNvGrpSpPr/>
                  <p:nvPr/>
                </p:nvGrpSpPr>
                <p:grpSpPr>
                  <a:xfrm>
                    <a:off x="2077920" y="2943360"/>
                    <a:ext cx="874800" cy="457200"/>
                    <a:chOff x="2077920" y="2943360"/>
                    <a:chExt cx="874800" cy="457200"/>
                  </a:xfrm>
                </p:grpSpPr>
                <p:sp>
                  <p:nvSpPr>
                    <p:cNvPr id="2753"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754" name=""/>
                    <p:cNvSpPr/>
                    <p:nvPr/>
                  </p:nvSpPr>
                  <p:spPr>
                    <a:xfrm>
                      <a:off x="2077920" y="294336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55" name=""/>
                <p:cNvGrpSpPr/>
                <p:nvPr/>
              </p:nvGrpSpPr>
              <p:grpSpPr>
                <a:xfrm>
                  <a:off x="2952720" y="2943360"/>
                  <a:ext cx="436320" cy="457200"/>
                  <a:chOff x="2952720" y="2943360"/>
                  <a:chExt cx="436320" cy="457200"/>
                </a:xfrm>
              </p:grpSpPr>
              <p:sp>
                <p:nvSpPr>
                  <p:cNvPr id="2756"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57" name=""/>
                  <p:cNvGrpSpPr/>
                  <p:nvPr/>
                </p:nvGrpSpPr>
                <p:grpSpPr>
                  <a:xfrm>
                    <a:off x="2952720" y="2943360"/>
                    <a:ext cx="436320" cy="457200"/>
                    <a:chOff x="2952720" y="2943360"/>
                    <a:chExt cx="436320" cy="457200"/>
                  </a:xfrm>
                </p:grpSpPr>
                <p:sp>
                  <p:nvSpPr>
                    <p:cNvPr id="2758"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a:t>
                      </a:r>
                      <a:br>
                        <a:rPr sz="1200"/>
                      </a:br>
                      <a:r>
                        <a:rPr b="0" lang="en-US" sz="1200" strike="noStrike" u="none">
                          <a:solidFill>
                            <a:srgbClr val="000000"/>
                          </a:solidFill>
                          <a:effectLst/>
                          <a:uFillTx/>
                          <a:latin typeface="Arial"/>
                        </a:rPr>
                        <a:t>25</a:t>
                      </a:r>
                      <a:endParaRPr b="0" lang="en-US" sz="1200" strike="noStrike" u="none">
                        <a:solidFill>
                          <a:srgbClr val="000000"/>
                        </a:solidFill>
                        <a:effectLst/>
                        <a:uFillTx/>
                        <a:latin typeface="Times New Roman"/>
                      </a:endParaRPr>
                    </a:p>
                  </p:txBody>
                </p:sp>
                <p:sp>
                  <p:nvSpPr>
                    <p:cNvPr id="2759" name=""/>
                    <p:cNvSpPr/>
                    <p:nvPr/>
                  </p:nvSpPr>
                  <p:spPr>
                    <a:xfrm>
                      <a:off x="2952720" y="294336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60" name=""/>
                <p:cNvGrpSpPr/>
                <p:nvPr/>
              </p:nvGrpSpPr>
              <p:grpSpPr>
                <a:xfrm>
                  <a:off x="3389040" y="2943360"/>
                  <a:ext cx="866880" cy="457200"/>
                  <a:chOff x="3389040" y="2943360"/>
                  <a:chExt cx="866880" cy="457200"/>
                </a:xfrm>
              </p:grpSpPr>
              <p:sp>
                <p:nvSpPr>
                  <p:cNvPr id="2761"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62" name=""/>
                  <p:cNvGrpSpPr/>
                  <p:nvPr/>
                </p:nvGrpSpPr>
                <p:grpSpPr>
                  <a:xfrm>
                    <a:off x="3389040" y="2943360"/>
                    <a:ext cx="866880" cy="457200"/>
                    <a:chOff x="3389040" y="2943360"/>
                    <a:chExt cx="866880" cy="457200"/>
                  </a:xfrm>
                </p:grpSpPr>
                <p:sp>
                  <p:nvSpPr>
                    <p:cNvPr id="2763"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$0.1246</a:t>
                      </a:r>
                      <a:br>
                        <a:rPr sz="1200"/>
                      </a:br>
                      <a:r>
                        <a:rPr b="0" lang="en-US" sz="1200" strike="noStrike" u="none">
                          <a:solidFill>
                            <a:srgbClr val="000000"/>
                          </a:solidFill>
                          <a:effectLst/>
                          <a:uFillTx/>
                          <a:latin typeface="Arial"/>
                        </a:rPr>
                        <a:t>$1.5663</a:t>
                      </a:r>
                      <a:endParaRPr b="0" lang="en-US" sz="1200" strike="noStrike" u="none">
                        <a:solidFill>
                          <a:srgbClr val="000000"/>
                        </a:solidFill>
                        <a:effectLst/>
                        <a:uFillTx/>
                        <a:latin typeface="Times New Roman"/>
                      </a:endParaRPr>
                    </a:p>
                  </p:txBody>
                </p:sp>
                <p:sp>
                  <p:nvSpPr>
                    <p:cNvPr id="2764" name=""/>
                    <p:cNvSpPr/>
                    <p:nvPr/>
                  </p:nvSpPr>
                  <p:spPr>
                    <a:xfrm>
                      <a:off x="3389040" y="294336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65" name=""/>
                <p:cNvGrpSpPr/>
                <p:nvPr/>
              </p:nvGrpSpPr>
              <p:grpSpPr>
                <a:xfrm>
                  <a:off x="4255920" y="2943360"/>
                  <a:ext cx="844560" cy="457200"/>
                  <a:chOff x="4255920" y="2943360"/>
                  <a:chExt cx="844560" cy="457200"/>
                </a:xfrm>
              </p:grpSpPr>
              <p:sp>
                <p:nvSpPr>
                  <p:cNvPr id="2766"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67" name=""/>
                  <p:cNvGrpSpPr/>
                  <p:nvPr/>
                </p:nvGrpSpPr>
                <p:grpSpPr>
                  <a:xfrm>
                    <a:off x="4255920" y="2943360"/>
                    <a:ext cx="844560" cy="457200"/>
                    <a:chOff x="4255920" y="2943360"/>
                    <a:chExt cx="844560" cy="457200"/>
                  </a:xfrm>
                </p:grpSpPr>
                <p:sp>
                  <p:nvSpPr>
                    <p:cNvPr id="2768"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$0.0692</a:t>
                      </a:r>
                      <a:br>
                        <a:rPr sz="1200"/>
                      </a:br>
                      <a:r>
                        <a:rPr b="0" lang="en-US" sz="1200" strike="noStrike" u="none">
                          <a:solidFill>
                            <a:srgbClr val="000000"/>
                          </a:solidFill>
                          <a:effectLst/>
                          <a:uFillTx/>
                          <a:latin typeface="Arial"/>
                        </a:rPr>
                        <a:t>$3.3814</a:t>
                      </a:r>
                      <a:endParaRPr b="0" lang="en-US" sz="1200" strike="noStrike" u="none">
                        <a:solidFill>
                          <a:srgbClr val="000000"/>
                        </a:solidFill>
                        <a:effectLst/>
                        <a:uFillTx/>
                        <a:latin typeface="Times New Roman"/>
                      </a:endParaRPr>
                    </a:p>
                  </p:txBody>
                </p:sp>
                <p:sp>
                  <p:nvSpPr>
                    <p:cNvPr id="2769" name=""/>
                    <p:cNvSpPr/>
                    <p:nvPr/>
                  </p:nvSpPr>
                  <p:spPr>
                    <a:xfrm>
                      <a:off x="4255920" y="294336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70" name=""/>
                <p:cNvGrpSpPr/>
                <p:nvPr/>
              </p:nvGrpSpPr>
              <p:grpSpPr>
                <a:xfrm>
                  <a:off x="5100480" y="2943360"/>
                  <a:ext cx="963720" cy="457200"/>
                  <a:chOff x="5100480" y="2943360"/>
                  <a:chExt cx="963720" cy="457200"/>
                </a:xfrm>
              </p:grpSpPr>
              <p:sp>
                <p:nvSpPr>
                  <p:cNvPr id="2771"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72" name=""/>
                  <p:cNvGrpSpPr/>
                  <p:nvPr/>
                </p:nvGrpSpPr>
                <p:grpSpPr>
                  <a:xfrm>
                    <a:off x="5100480" y="2943360"/>
                    <a:ext cx="963720" cy="457200"/>
                    <a:chOff x="5100480" y="2943360"/>
                    <a:chExt cx="963720" cy="457200"/>
                  </a:xfrm>
                </p:grpSpPr>
                <p:sp>
                  <p:nvSpPr>
                    <p:cNvPr id="2773"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$0.0090</a:t>
                      </a:r>
                      <a:br>
                        <a:rPr sz="1200"/>
                      </a:br>
                      <a:r>
                        <a:rPr b="0" lang="en-US" sz="1200" strike="noStrike" u="none">
                          <a:solidFill>
                            <a:srgbClr val="000000"/>
                          </a:solidFill>
                          <a:effectLst/>
                          <a:uFillTx/>
                          <a:latin typeface="Arial"/>
                        </a:rPr>
                        <a:t>-$0.1002</a:t>
                      </a:r>
                      <a:endParaRPr b="0" lang="en-US" sz="1200" strike="noStrike" u="none">
                        <a:solidFill>
                          <a:srgbClr val="000000"/>
                        </a:solidFill>
                        <a:effectLst/>
                        <a:uFillTx/>
                        <a:latin typeface="Times New Roman"/>
                      </a:endParaRPr>
                    </a:p>
                  </p:txBody>
                </p:sp>
                <p:sp>
                  <p:nvSpPr>
                    <p:cNvPr id="2774" name=""/>
                    <p:cNvSpPr/>
                    <p:nvPr/>
                  </p:nvSpPr>
                  <p:spPr>
                    <a:xfrm>
                      <a:off x="5100480" y="294336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75" name=""/>
                <p:cNvGrpSpPr/>
                <p:nvPr/>
              </p:nvGrpSpPr>
              <p:grpSpPr>
                <a:xfrm>
                  <a:off x="6064200" y="2943360"/>
                  <a:ext cx="1003320" cy="457200"/>
                  <a:chOff x="6064200" y="2943360"/>
                  <a:chExt cx="1003320" cy="457200"/>
                </a:xfrm>
              </p:grpSpPr>
              <p:sp>
                <p:nvSpPr>
                  <p:cNvPr id="2776"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77" name=""/>
                  <p:cNvGrpSpPr/>
                  <p:nvPr/>
                </p:nvGrpSpPr>
                <p:grpSpPr>
                  <a:xfrm>
                    <a:off x="6064200" y="2943360"/>
                    <a:ext cx="1003320" cy="457200"/>
                    <a:chOff x="6064200" y="2943360"/>
                    <a:chExt cx="1003320" cy="457200"/>
                  </a:xfrm>
                </p:grpSpPr>
                <p:sp>
                  <p:nvSpPr>
                    <p:cNvPr id="2778"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$0.2236</a:t>
                      </a:r>
                      <a:br>
                        <a:rPr sz="1200"/>
                      </a:br>
                      <a:r>
                        <a:rPr b="0" lang="en-US" sz="1200" strike="noStrike" u="none">
                          <a:solidFill>
                            <a:srgbClr val="000000"/>
                          </a:solidFill>
                          <a:effectLst/>
                          <a:uFillTx/>
                          <a:latin typeface="Arial"/>
                        </a:rPr>
                        <a:t>$9.8881</a:t>
                      </a:r>
                      <a:endParaRPr b="0" lang="en-US" sz="1200" strike="noStrike" u="none">
                        <a:solidFill>
                          <a:srgbClr val="000000"/>
                        </a:solidFill>
                        <a:effectLst/>
                        <a:uFillTx/>
                        <a:latin typeface="Times New Roman"/>
                      </a:endParaRPr>
                    </a:p>
                  </p:txBody>
                </p:sp>
                <p:sp>
                  <p:nvSpPr>
                    <p:cNvPr id="2779" name=""/>
                    <p:cNvSpPr/>
                    <p:nvPr/>
                  </p:nvSpPr>
                  <p:spPr>
                    <a:xfrm>
                      <a:off x="6064200" y="294336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780" name=""/>
              <p:cNvSpPr/>
              <p:nvPr/>
            </p:nvSpPr>
            <p:spPr>
              <a:xfrm>
                <a:off x="2077920" y="263844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781" name=""/>
            <p:cNvGrpSpPr/>
            <p:nvPr/>
          </p:nvGrpSpPr>
          <p:grpSpPr>
            <a:xfrm>
              <a:off x="0" y="2333520"/>
              <a:ext cx="9144000" cy="304920"/>
              <a:chOff x="0" y="2333520"/>
              <a:chExt cx="9144000" cy="304920"/>
            </a:xfrm>
          </p:grpSpPr>
          <p:sp>
            <p:nvSpPr>
              <p:cNvPr id="2782"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83"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Month=Winter</a:t>
                </a:r>
                <a:endParaRPr b="0" lang="en-US" sz="1400" strike="noStrike" u="none">
                  <a:solidFill>
                    <a:srgbClr val="000000"/>
                  </a:solidFill>
                  <a:effectLst/>
                  <a:uFillTx/>
                  <a:latin typeface="Times New Roman"/>
                </a:endParaRPr>
              </a:p>
            </p:txBody>
          </p:sp>
        </p:grpSp>
      </p:grpSp>
      <p:grpSp>
        <p:nvGrpSpPr>
          <p:cNvPr id="2784" name=""/>
          <p:cNvGrpSpPr/>
          <p:nvPr/>
        </p:nvGrpSpPr>
        <p:grpSpPr>
          <a:xfrm>
            <a:off x="0" y="4495680"/>
            <a:ext cx="9144000" cy="1067040"/>
            <a:chOff x="0" y="4495680"/>
            <a:chExt cx="9144000" cy="1067040"/>
          </a:xfrm>
        </p:grpSpPr>
        <p:grpSp>
          <p:nvGrpSpPr>
            <p:cNvPr id="2785" name=""/>
            <p:cNvGrpSpPr/>
            <p:nvPr/>
          </p:nvGrpSpPr>
          <p:grpSpPr>
            <a:xfrm>
              <a:off x="2077920" y="4800600"/>
              <a:ext cx="4989600" cy="762120"/>
              <a:chOff x="2077920" y="4800600"/>
              <a:chExt cx="4989600" cy="762120"/>
            </a:xfrm>
          </p:grpSpPr>
          <p:grpSp>
            <p:nvGrpSpPr>
              <p:cNvPr id="2786" name=""/>
              <p:cNvGrpSpPr/>
              <p:nvPr/>
            </p:nvGrpSpPr>
            <p:grpSpPr>
              <a:xfrm>
                <a:off x="2077920" y="4800600"/>
                <a:ext cx="4989600" cy="762120"/>
                <a:chOff x="2077920" y="4800600"/>
                <a:chExt cx="4989600" cy="762120"/>
              </a:xfrm>
            </p:grpSpPr>
            <p:grpSp>
              <p:nvGrpSpPr>
                <p:cNvPr id="2787" name=""/>
                <p:cNvGrpSpPr/>
                <p:nvPr/>
              </p:nvGrpSpPr>
              <p:grpSpPr>
                <a:xfrm>
                  <a:off x="2077920" y="4800600"/>
                  <a:ext cx="874800" cy="304920"/>
                  <a:chOff x="2077920" y="4800600"/>
                  <a:chExt cx="874800" cy="304920"/>
                </a:xfrm>
              </p:grpSpPr>
              <p:sp>
                <p:nvSpPr>
                  <p:cNvPr id="2788"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89" name=""/>
                  <p:cNvGrpSpPr/>
                  <p:nvPr/>
                </p:nvGrpSpPr>
                <p:grpSpPr>
                  <a:xfrm>
                    <a:off x="2077920" y="4800600"/>
                    <a:ext cx="874800" cy="304920"/>
                    <a:chOff x="2077920" y="4800600"/>
                    <a:chExt cx="874800" cy="304920"/>
                  </a:xfrm>
                </p:grpSpPr>
                <p:sp>
                  <p:nvSpPr>
                    <p:cNvPr id="2790"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791" name=""/>
                    <p:cNvSpPr/>
                    <p:nvPr/>
                  </p:nvSpPr>
                  <p:spPr>
                    <a:xfrm>
                      <a:off x="2077920" y="480060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92" name=""/>
                <p:cNvGrpSpPr/>
                <p:nvPr/>
              </p:nvGrpSpPr>
              <p:grpSpPr>
                <a:xfrm>
                  <a:off x="2952720" y="4800600"/>
                  <a:ext cx="436320" cy="304920"/>
                  <a:chOff x="2952720" y="4800600"/>
                  <a:chExt cx="436320" cy="304920"/>
                </a:xfrm>
              </p:grpSpPr>
              <p:sp>
                <p:nvSpPr>
                  <p:cNvPr id="2793"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94" name=""/>
                  <p:cNvGrpSpPr/>
                  <p:nvPr/>
                </p:nvGrpSpPr>
                <p:grpSpPr>
                  <a:xfrm>
                    <a:off x="2952720" y="4800600"/>
                    <a:ext cx="436320" cy="304920"/>
                    <a:chOff x="2952720" y="4800600"/>
                    <a:chExt cx="436320" cy="304920"/>
                  </a:xfrm>
                </p:grpSpPr>
                <p:sp>
                  <p:nvSpPr>
                    <p:cNvPr id="2795"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796" name=""/>
                    <p:cNvSpPr/>
                    <p:nvPr/>
                  </p:nvSpPr>
                  <p:spPr>
                    <a:xfrm>
                      <a:off x="2952720" y="480060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97" name=""/>
                <p:cNvGrpSpPr/>
                <p:nvPr/>
              </p:nvGrpSpPr>
              <p:grpSpPr>
                <a:xfrm>
                  <a:off x="3389040" y="4800600"/>
                  <a:ext cx="866880" cy="304920"/>
                  <a:chOff x="3389040" y="4800600"/>
                  <a:chExt cx="866880" cy="304920"/>
                </a:xfrm>
              </p:grpSpPr>
              <p:sp>
                <p:nvSpPr>
                  <p:cNvPr id="2798"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99" name=""/>
                  <p:cNvGrpSpPr/>
                  <p:nvPr/>
                </p:nvGrpSpPr>
                <p:grpSpPr>
                  <a:xfrm>
                    <a:off x="3389040" y="4800600"/>
                    <a:ext cx="866880" cy="304920"/>
                    <a:chOff x="3389040" y="4800600"/>
                    <a:chExt cx="866880" cy="304920"/>
                  </a:xfrm>
                </p:grpSpPr>
                <p:sp>
                  <p:nvSpPr>
                    <p:cNvPr id="2800"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801" name=""/>
                    <p:cNvSpPr/>
                    <p:nvPr/>
                  </p:nvSpPr>
                  <p:spPr>
                    <a:xfrm>
                      <a:off x="3389040" y="480060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02" name=""/>
                <p:cNvGrpSpPr/>
                <p:nvPr/>
              </p:nvGrpSpPr>
              <p:grpSpPr>
                <a:xfrm>
                  <a:off x="4255920" y="4800600"/>
                  <a:ext cx="844560" cy="304920"/>
                  <a:chOff x="4255920" y="4800600"/>
                  <a:chExt cx="844560" cy="304920"/>
                </a:xfrm>
              </p:grpSpPr>
              <p:sp>
                <p:nvSpPr>
                  <p:cNvPr id="2803"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04" name=""/>
                  <p:cNvGrpSpPr/>
                  <p:nvPr/>
                </p:nvGrpSpPr>
                <p:grpSpPr>
                  <a:xfrm>
                    <a:off x="4255920" y="4800600"/>
                    <a:ext cx="844560" cy="304920"/>
                    <a:chOff x="4255920" y="4800600"/>
                    <a:chExt cx="844560" cy="304920"/>
                  </a:xfrm>
                </p:grpSpPr>
                <p:sp>
                  <p:nvSpPr>
                    <p:cNvPr id="2805"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806" name=""/>
                    <p:cNvSpPr/>
                    <p:nvPr/>
                  </p:nvSpPr>
                  <p:spPr>
                    <a:xfrm>
                      <a:off x="4255920" y="480060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07" name=""/>
                <p:cNvGrpSpPr/>
                <p:nvPr/>
              </p:nvGrpSpPr>
              <p:grpSpPr>
                <a:xfrm>
                  <a:off x="5100480" y="4800600"/>
                  <a:ext cx="963720" cy="304920"/>
                  <a:chOff x="5100480" y="4800600"/>
                  <a:chExt cx="963720" cy="304920"/>
                </a:xfrm>
              </p:grpSpPr>
              <p:sp>
                <p:nvSpPr>
                  <p:cNvPr id="2808"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09" name=""/>
                  <p:cNvGrpSpPr/>
                  <p:nvPr/>
                </p:nvGrpSpPr>
                <p:grpSpPr>
                  <a:xfrm>
                    <a:off x="5100480" y="4800600"/>
                    <a:ext cx="963720" cy="304920"/>
                    <a:chOff x="5100480" y="4800600"/>
                    <a:chExt cx="963720" cy="304920"/>
                  </a:xfrm>
                </p:grpSpPr>
                <p:sp>
                  <p:nvSpPr>
                    <p:cNvPr id="2810"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811" name=""/>
                    <p:cNvSpPr/>
                    <p:nvPr/>
                  </p:nvSpPr>
                  <p:spPr>
                    <a:xfrm>
                      <a:off x="5100480" y="480060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12" name=""/>
                <p:cNvGrpSpPr/>
                <p:nvPr/>
              </p:nvGrpSpPr>
              <p:grpSpPr>
                <a:xfrm>
                  <a:off x="6064200" y="4800600"/>
                  <a:ext cx="1003320" cy="304920"/>
                  <a:chOff x="6064200" y="4800600"/>
                  <a:chExt cx="1003320" cy="304920"/>
                </a:xfrm>
              </p:grpSpPr>
              <p:sp>
                <p:nvSpPr>
                  <p:cNvPr id="2813"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14" name=""/>
                  <p:cNvGrpSpPr/>
                  <p:nvPr/>
                </p:nvGrpSpPr>
                <p:grpSpPr>
                  <a:xfrm>
                    <a:off x="6064200" y="4800600"/>
                    <a:ext cx="1003320" cy="304920"/>
                    <a:chOff x="6064200" y="4800600"/>
                    <a:chExt cx="1003320" cy="304920"/>
                  </a:xfrm>
                </p:grpSpPr>
                <p:sp>
                  <p:nvSpPr>
                    <p:cNvPr id="2815"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816" name=""/>
                    <p:cNvSpPr/>
                    <p:nvPr/>
                  </p:nvSpPr>
                  <p:spPr>
                    <a:xfrm>
                      <a:off x="6064200" y="480060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17" name=""/>
                <p:cNvGrpSpPr/>
                <p:nvPr/>
              </p:nvGrpSpPr>
              <p:grpSpPr>
                <a:xfrm>
                  <a:off x="2077920" y="5105520"/>
                  <a:ext cx="874800" cy="457200"/>
                  <a:chOff x="2077920" y="5105520"/>
                  <a:chExt cx="874800" cy="457200"/>
                </a:xfrm>
              </p:grpSpPr>
              <p:sp>
                <p:nvSpPr>
                  <p:cNvPr id="2818"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19" name=""/>
                  <p:cNvGrpSpPr/>
                  <p:nvPr/>
                </p:nvGrpSpPr>
                <p:grpSpPr>
                  <a:xfrm>
                    <a:off x="2077920" y="5105520"/>
                    <a:ext cx="874800" cy="457200"/>
                    <a:chOff x="2077920" y="5105520"/>
                    <a:chExt cx="874800" cy="457200"/>
                  </a:xfrm>
                </p:grpSpPr>
                <p:sp>
                  <p:nvSpPr>
                    <p:cNvPr id="2820"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821" name=""/>
                    <p:cNvSpPr/>
                    <p:nvPr/>
                  </p:nvSpPr>
                  <p:spPr>
                    <a:xfrm>
                      <a:off x="2077920" y="510552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22" name=""/>
                <p:cNvGrpSpPr/>
                <p:nvPr/>
              </p:nvGrpSpPr>
              <p:grpSpPr>
                <a:xfrm>
                  <a:off x="2952720" y="5105520"/>
                  <a:ext cx="436320" cy="457200"/>
                  <a:chOff x="2952720" y="5105520"/>
                  <a:chExt cx="436320" cy="457200"/>
                </a:xfrm>
              </p:grpSpPr>
              <p:sp>
                <p:nvSpPr>
                  <p:cNvPr id="2823"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24" name=""/>
                  <p:cNvGrpSpPr/>
                  <p:nvPr/>
                </p:nvGrpSpPr>
                <p:grpSpPr>
                  <a:xfrm>
                    <a:off x="2952720" y="5105520"/>
                    <a:ext cx="436320" cy="457200"/>
                    <a:chOff x="2952720" y="5105520"/>
                    <a:chExt cx="436320" cy="457200"/>
                  </a:xfrm>
                </p:grpSpPr>
                <p:sp>
                  <p:nvSpPr>
                    <p:cNvPr id="2825"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826" name=""/>
                    <p:cNvSpPr/>
                    <p:nvPr/>
                  </p:nvSpPr>
                  <p:spPr>
                    <a:xfrm>
                      <a:off x="2952720" y="510552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27" name=""/>
                <p:cNvGrpSpPr/>
                <p:nvPr/>
              </p:nvGrpSpPr>
              <p:grpSpPr>
                <a:xfrm>
                  <a:off x="3389040" y="5105520"/>
                  <a:ext cx="866880" cy="457200"/>
                  <a:chOff x="3389040" y="5105520"/>
                  <a:chExt cx="866880" cy="457200"/>
                </a:xfrm>
              </p:grpSpPr>
              <p:sp>
                <p:nvSpPr>
                  <p:cNvPr id="2828"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29" name=""/>
                  <p:cNvGrpSpPr/>
                  <p:nvPr/>
                </p:nvGrpSpPr>
                <p:grpSpPr>
                  <a:xfrm>
                    <a:off x="3389040" y="5105520"/>
                    <a:ext cx="866880" cy="457200"/>
                    <a:chOff x="3389040" y="5105520"/>
                    <a:chExt cx="866880" cy="457200"/>
                  </a:xfrm>
                </p:grpSpPr>
                <p:sp>
                  <p:nvSpPr>
                    <p:cNvPr id="2830"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$0.1401</a:t>
                      </a:r>
                      <a:br>
                        <a:rPr sz="1200"/>
                      </a:br>
                      <a:r>
                        <a:rPr b="0" lang="en-US" sz="1200" strike="noStrike" u="none">
                          <a:solidFill>
                            <a:srgbClr val="000000"/>
                          </a:solidFill>
                          <a:effectLst/>
                          <a:uFillTx/>
                          <a:latin typeface="Arial"/>
                        </a:rPr>
                        <a:t>$0.6992</a:t>
                      </a:r>
                      <a:endParaRPr b="0" lang="en-US" sz="1200" strike="noStrike" u="none">
                        <a:solidFill>
                          <a:srgbClr val="000000"/>
                        </a:solidFill>
                        <a:effectLst/>
                        <a:uFillTx/>
                        <a:latin typeface="Times New Roman"/>
                      </a:endParaRPr>
                    </a:p>
                  </p:txBody>
                </p:sp>
                <p:sp>
                  <p:nvSpPr>
                    <p:cNvPr id="2831" name=""/>
                    <p:cNvSpPr/>
                    <p:nvPr/>
                  </p:nvSpPr>
                  <p:spPr>
                    <a:xfrm>
                      <a:off x="3389040" y="510552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32" name=""/>
                <p:cNvGrpSpPr/>
                <p:nvPr/>
              </p:nvGrpSpPr>
              <p:grpSpPr>
                <a:xfrm>
                  <a:off x="4255920" y="5105520"/>
                  <a:ext cx="844560" cy="457200"/>
                  <a:chOff x="4255920" y="5105520"/>
                  <a:chExt cx="844560" cy="457200"/>
                </a:xfrm>
              </p:grpSpPr>
              <p:sp>
                <p:nvSpPr>
                  <p:cNvPr id="2833"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34" name=""/>
                  <p:cNvGrpSpPr/>
                  <p:nvPr/>
                </p:nvGrpSpPr>
                <p:grpSpPr>
                  <a:xfrm>
                    <a:off x="4255920" y="5105520"/>
                    <a:ext cx="844560" cy="457200"/>
                    <a:chOff x="4255920" y="5105520"/>
                    <a:chExt cx="844560" cy="457200"/>
                  </a:xfrm>
                </p:grpSpPr>
                <p:sp>
                  <p:nvSpPr>
                    <p:cNvPr id="2835"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$0.0613</a:t>
                      </a:r>
                      <a:br>
                        <a:rPr sz="1200"/>
                      </a:br>
                      <a:r>
                        <a:rPr b="0" lang="en-US" sz="1200" strike="noStrike" u="none">
                          <a:solidFill>
                            <a:srgbClr val="000000"/>
                          </a:solidFill>
                          <a:effectLst/>
                          <a:uFillTx/>
                          <a:latin typeface="Arial"/>
                        </a:rPr>
                        <a:t>$1.3555</a:t>
                      </a:r>
                      <a:endParaRPr b="0" lang="en-US" sz="1200" strike="noStrike" u="none">
                        <a:solidFill>
                          <a:srgbClr val="000000"/>
                        </a:solidFill>
                        <a:effectLst/>
                        <a:uFillTx/>
                        <a:latin typeface="Times New Roman"/>
                      </a:endParaRPr>
                    </a:p>
                  </p:txBody>
                </p:sp>
                <p:sp>
                  <p:nvSpPr>
                    <p:cNvPr id="2836" name=""/>
                    <p:cNvSpPr/>
                    <p:nvPr/>
                  </p:nvSpPr>
                  <p:spPr>
                    <a:xfrm>
                      <a:off x="4255920" y="510552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37" name=""/>
                <p:cNvGrpSpPr/>
                <p:nvPr/>
              </p:nvGrpSpPr>
              <p:grpSpPr>
                <a:xfrm>
                  <a:off x="5100480" y="5105520"/>
                  <a:ext cx="963720" cy="457200"/>
                  <a:chOff x="5100480" y="5105520"/>
                  <a:chExt cx="963720" cy="457200"/>
                </a:xfrm>
              </p:grpSpPr>
              <p:sp>
                <p:nvSpPr>
                  <p:cNvPr id="2838"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39" name=""/>
                  <p:cNvGrpSpPr/>
                  <p:nvPr/>
                </p:nvGrpSpPr>
                <p:grpSpPr>
                  <a:xfrm>
                    <a:off x="5100480" y="5105520"/>
                    <a:ext cx="963720" cy="457200"/>
                    <a:chOff x="5100480" y="5105520"/>
                    <a:chExt cx="963720" cy="457200"/>
                  </a:xfrm>
                </p:grpSpPr>
                <p:sp>
                  <p:nvSpPr>
                    <p:cNvPr id="2840"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$0.0650</a:t>
                      </a:r>
                      <a:br>
                        <a:rPr sz="1200"/>
                      </a:br>
                      <a:r>
                        <a:rPr b="0" lang="en-US" sz="1200" strike="noStrike" u="none">
                          <a:solidFill>
                            <a:srgbClr val="000000"/>
                          </a:solidFill>
                          <a:effectLst/>
                          <a:uFillTx/>
                          <a:latin typeface="Arial"/>
                        </a:rPr>
                        <a:t>$0.0484</a:t>
                      </a:r>
                      <a:endParaRPr b="0" lang="en-US" sz="1200" strike="noStrike" u="none">
                        <a:solidFill>
                          <a:srgbClr val="000000"/>
                        </a:solidFill>
                        <a:effectLst/>
                        <a:uFillTx/>
                        <a:latin typeface="Times New Roman"/>
                      </a:endParaRPr>
                    </a:p>
                  </p:txBody>
                </p:sp>
                <p:sp>
                  <p:nvSpPr>
                    <p:cNvPr id="2841" name=""/>
                    <p:cNvSpPr/>
                    <p:nvPr/>
                  </p:nvSpPr>
                  <p:spPr>
                    <a:xfrm>
                      <a:off x="5100480" y="510552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42" name=""/>
                <p:cNvGrpSpPr/>
                <p:nvPr/>
              </p:nvGrpSpPr>
              <p:grpSpPr>
                <a:xfrm>
                  <a:off x="6064200" y="5105520"/>
                  <a:ext cx="1003320" cy="457200"/>
                  <a:chOff x="6064200" y="5105520"/>
                  <a:chExt cx="1003320" cy="457200"/>
                </a:xfrm>
              </p:grpSpPr>
              <p:sp>
                <p:nvSpPr>
                  <p:cNvPr id="2843"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44" name=""/>
                  <p:cNvGrpSpPr/>
                  <p:nvPr/>
                </p:nvGrpSpPr>
                <p:grpSpPr>
                  <a:xfrm>
                    <a:off x="6064200" y="5105520"/>
                    <a:ext cx="1003320" cy="457200"/>
                    <a:chOff x="6064200" y="5105520"/>
                    <a:chExt cx="1003320" cy="457200"/>
                  </a:xfrm>
                </p:grpSpPr>
                <p:sp>
                  <p:nvSpPr>
                    <p:cNvPr id="2845"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$0.2349</a:t>
                      </a:r>
                      <a:br>
                        <a:rPr sz="1200"/>
                      </a:br>
                      <a:r>
                        <a:rPr b="0" lang="en-US" sz="1200" strike="noStrike" u="none">
                          <a:solidFill>
                            <a:srgbClr val="000000"/>
                          </a:solidFill>
                          <a:effectLst/>
                          <a:uFillTx/>
                          <a:latin typeface="Arial"/>
                        </a:rPr>
                        <a:t>$3.1232</a:t>
                      </a:r>
                      <a:endParaRPr b="0" lang="en-US" sz="1200" strike="noStrike" u="none">
                        <a:solidFill>
                          <a:srgbClr val="000000"/>
                        </a:solidFill>
                        <a:effectLst/>
                        <a:uFillTx/>
                        <a:latin typeface="Times New Roman"/>
                      </a:endParaRPr>
                    </a:p>
                  </p:txBody>
                </p:sp>
                <p:sp>
                  <p:nvSpPr>
                    <p:cNvPr id="2846" name=""/>
                    <p:cNvSpPr/>
                    <p:nvPr/>
                  </p:nvSpPr>
                  <p:spPr>
                    <a:xfrm>
                      <a:off x="6064200" y="510552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847" name=""/>
              <p:cNvSpPr/>
              <p:nvPr/>
            </p:nvSpPr>
            <p:spPr>
              <a:xfrm>
                <a:off x="2077920" y="480060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848" name=""/>
            <p:cNvGrpSpPr/>
            <p:nvPr/>
          </p:nvGrpSpPr>
          <p:grpSpPr>
            <a:xfrm>
              <a:off x="0" y="4495680"/>
              <a:ext cx="9144000" cy="304920"/>
              <a:chOff x="0" y="4495680"/>
              <a:chExt cx="9144000" cy="304920"/>
            </a:xfrm>
          </p:grpSpPr>
          <p:sp>
            <p:nvSpPr>
              <p:cNvPr id="2849"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50"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Month=April</a:t>
                </a:r>
                <a:endParaRPr b="0" lang="en-US" sz="1400" strike="noStrike" u="none">
                  <a:solidFill>
                    <a:srgbClr val="000000"/>
                  </a:solidFill>
                  <a:effectLst/>
                  <a:uFillTx/>
                  <a:latin typeface="Times New Roman"/>
                </a:endParaRPr>
              </a:p>
            </p:txBody>
          </p:sp>
        </p:grpSp>
      </p:grpSp>
      <p:grpSp>
        <p:nvGrpSpPr>
          <p:cNvPr id="2851" name=""/>
          <p:cNvGrpSpPr/>
          <p:nvPr/>
        </p:nvGrpSpPr>
        <p:grpSpPr>
          <a:xfrm>
            <a:off x="0" y="5576760"/>
            <a:ext cx="9144000" cy="1067040"/>
            <a:chOff x="0" y="5576760"/>
            <a:chExt cx="9144000" cy="1067040"/>
          </a:xfrm>
        </p:grpSpPr>
        <p:grpSp>
          <p:nvGrpSpPr>
            <p:cNvPr id="2852" name=""/>
            <p:cNvGrpSpPr/>
            <p:nvPr/>
          </p:nvGrpSpPr>
          <p:grpSpPr>
            <a:xfrm>
              <a:off x="2077920" y="5881680"/>
              <a:ext cx="4989600" cy="762120"/>
              <a:chOff x="2077920" y="5881680"/>
              <a:chExt cx="4989600" cy="762120"/>
            </a:xfrm>
          </p:grpSpPr>
          <p:grpSp>
            <p:nvGrpSpPr>
              <p:cNvPr id="2853" name=""/>
              <p:cNvGrpSpPr/>
              <p:nvPr/>
            </p:nvGrpSpPr>
            <p:grpSpPr>
              <a:xfrm>
                <a:off x="2077920" y="5881680"/>
                <a:ext cx="4989600" cy="762120"/>
                <a:chOff x="2077920" y="5881680"/>
                <a:chExt cx="4989600" cy="762120"/>
              </a:xfrm>
            </p:grpSpPr>
            <p:grpSp>
              <p:nvGrpSpPr>
                <p:cNvPr id="2854" name=""/>
                <p:cNvGrpSpPr/>
                <p:nvPr/>
              </p:nvGrpSpPr>
              <p:grpSpPr>
                <a:xfrm>
                  <a:off x="2077920" y="5881680"/>
                  <a:ext cx="874800" cy="304920"/>
                  <a:chOff x="2077920" y="5881680"/>
                  <a:chExt cx="874800" cy="304920"/>
                </a:xfrm>
              </p:grpSpPr>
              <p:sp>
                <p:nvSpPr>
                  <p:cNvPr id="2855"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56" name=""/>
                  <p:cNvGrpSpPr/>
                  <p:nvPr/>
                </p:nvGrpSpPr>
                <p:grpSpPr>
                  <a:xfrm>
                    <a:off x="2077920" y="5881680"/>
                    <a:ext cx="874800" cy="304920"/>
                    <a:chOff x="2077920" y="5881680"/>
                    <a:chExt cx="874800" cy="304920"/>
                  </a:xfrm>
                </p:grpSpPr>
                <p:sp>
                  <p:nvSpPr>
                    <p:cNvPr id="2857"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858" name=""/>
                    <p:cNvSpPr/>
                    <p:nvPr/>
                  </p:nvSpPr>
                  <p:spPr>
                    <a:xfrm>
                      <a:off x="2077920" y="588168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59" name=""/>
                <p:cNvGrpSpPr/>
                <p:nvPr/>
              </p:nvGrpSpPr>
              <p:grpSpPr>
                <a:xfrm>
                  <a:off x="2952720" y="5881680"/>
                  <a:ext cx="436320" cy="304920"/>
                  <a:chOff x="2952720" y="5881680"/>
                  <a:chExt cx="436320" cy="304920"/>
                </a:xfrm>
              </p:grpSpPr>
              <p:sp>
                <p:nvSpPr>
                  <p:cNvPr id="2860"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61" name=""/>
                  <p:cNvGrpSpPr/>
                  <p:nvPr/>
                </p:nvGrpSpPr>
                <p:grpSpPr>
                  <a:xfrm>
                    <a:off x="2952720" y="5881680"/>
                    <a:ext cx="436320" cy="304920"/>
                    <a:chOff x="2952720" y="5881680"/>
                    <a:chExt cx="436320" cy="304920"/>
                  </a:xfrm>
                </p:grpSpPr>
                <p:sp>
                  <p:nvSpPr>
                    <p:cNvPr id="2862"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863" name=""/>
                    <p:cNvSpPr/>
                    <p:nvPr/>
                  </p:nvSpPr>
                  <p:spPr>
                    <a:xfrm>
                      <a:off x="2952720" y="588168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64" name=""/>
                <p:cNvGrpSpPr/>
                <p:nvPr/>
              </p:nvGrpSpPr>
              <p:grpSpPr>
                <a:xfrm>
                  <a:off x="3389040" y="5881680"/>
                  <a:ext cx="866880" cy="304920"/>
                  <a:chOff x="3389040" y="5881680"/>
                  <a:chExt cx="866880" cy="304920"/>
                </a:xfrm>
              </p:grpSpPr>
              <p:sp>
                <p:nvSpPr>
                  <p:cNvPr id="2865"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66" name=""/>
                  <p:cNvGrpSpPr/>
                  <p:nvPr/>
                </p:nvGrpSpPr>
                <p:grpSpPr>
                  <a:xfrm>
                    <a:off x="3389040" y="5881680"/>
                    <a:ext cx="866880" cy="304920"/>
                    <a:chOff x="3389040" y="5881680"/>
                    <a:chExt cx="866880" cy="304920"/>
                  </a:xfrm>
                </p:grpSpPr>
                <p:sp>
                  <p:nvSpPr>
                    <p:cNvPr id="2867"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868" name=""/>
                    <p:cNvSpPr/>
                    <p:nvPr/>
                  </p:nvSpPr>
                  <p:spPr>
                    <a:xfrm>
                      <a:off x="3389040" y="588168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69" name=""/>
                <p:cNvGrpSpPr/>
                <p:nvPr/>
              </p:nvGrpSpPr>
              <p:grpSpPr>
                <a:xfrm>
                  <a:off x="4255920" y="5881680"/>
                  <a:ext cx="844560" cy="304920"/>
                  <a:chOff x="4255920" y="5881680"/>
                  <a:chExt cx="844560" cy="304920"/>
                </a:xfrm>
              </p:grpSpPr>
              <p:sp>
                <p:nvSpPr>
                  <p:cNvPr id="2870"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71" name=""/>
                  <p:cNvGrpSpPr/>
                  <p:nvPr/>
                </p:nvGrpSpPr>
                <p:grpSpPr>
                  <a:xfrm>
                    <a:off x="4255920" y="5881680"/>
                    <a:ext cx="844560" cy="304920"/>
                    <a:chOff x="4255920" y="5881680"/>
                    <a:chExt cx="844560" cy="304920"/>
                  </a:xfrm>
                </p:grpSpPr>
                <p:sp>
                  <p:nvSpPr>
                    <p:cNvPr id="2872"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873" name=""/>
                    <p:cNvSpPr/>
                    <p:nvPr/>
                  </p:nvSpPr>
                  <p:spPr>
                    <a:xfrm>
                      <a:off x="4255920" y="588168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74" name=""/>
                <p:cNvGrpSpPr/>
                <p:nvPr/>
              </p:nvGrpSpPr>
              <p:grpSpPr>
                <a:xfrm>
                  <a:off x="5100480" y="5881680"/>
                  <a:ext cx="963720" cy="304920"/>
                  <a:chOff x="5100480" y="5881680"/>
                  <a:chExt cx="963720" cy="304920"/>
                </a:xfrm>
              </p:grpSpPr>
              <p:sp>
                <p:nvSpPr>
                  <p:cNvPr id="2875"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76" name=""/>
                  <p:cNvGrpSpPr/>
                  <p:nvPr/>
                </p:nvGrpSpPr>
                <p:grpSpPr>
                  <a:xfrm>
                    <a:off x="5100480" y="5881680"/>
                    <a:ext cx="963720" cy="304920"/>
                    <a:chOff x="5100480" y="5881680"/>
                    <a:chExt cx="963720" cy="304920"/>
                  </a:xfrm>
                </p:grpSpPr>
                <p:sp>
                  <p:nvSpPr>
                    <p:cNvPr id="2877"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878" name=""/>
                    <p:cNvSpPr/>
                    <p:nvPr/>
                  </p:nvSpPr>
                  <p:spPr>
                    <a:xfrm>
                      <a:off x="5100480" y="588168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79" name=""/>
                <p:cNvGrpSpPr/>
                <p:nvPr/>
              </p:nvGrpSpPr>
              <p:grpSpPr>
                <a:xfrm>
                  <a:off x="6064200" y="5881680"/>
                  <a:ext cx="1003320" cy="304920"/>
                  <a:chOff x="6064200" y="5881680"/>
                  <a:chExt cx="1003320" cy="304920"/>
                </a:xfrm>
              </p:grpSpPr>
              <p:sp>
                <p:nvSpPr>
                  <p:cNvPr id="2880"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81" name=""/>
                  <p:cNvGrpSpPr/>
                  <p:nvPr/>
                </p:nvGrpSpPr>
                <p:grpSpPr>
                  <a:xfrm>
                    <a:off x="6064200" y="5881680"/>
                    <a:ext cx="1003320" cy="304920"/>
                    <a:chOff x="6064200" y="5881680"/>
                    <a:chExt cx="1003320" cy="304920"/>
                  </a:xfrm>
                </p:grpSpPr>
                <p:sp>
                  <p:nvSpPr>
                    <p:cNvPr id="2882"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883" name=""/>
                    <p:cNvSpPr/>
                    <p:nvPr/>
                  </p:nvSpPr>
                  <p:spPr>
                    <a:xfrm>
                      <a:off x="6064200" y="588168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84" name=""/>
                <p:cNvGrpSpPr/>
                <p:nvPr/>
              </p:nvGrpSpPr>
              <p:grpSpPr>
                <a:xfrm>
                  <a:off x="2077920" y="6186600"/>
                  <a:ext cx="874800" cy="457200"/>
                  <a:chOff x="2077920" y="6186600"/>
                  <a:chExt cx="874800" cy="457200"/>
                </a:xfrm>
              </p:grpSpPr>
              <p:sp>
                <p:nvSpPr>
                  <p:cNvPr id="2885"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86" name=""/>
                  <p:cNvGrpSpPr/>
                  <p:nvPr/>
                </p:nvGrpSpPr>
                <p:grpSpPr>
                  <a:xfrm>
                    <a:off x="2077920" y="6186600"/>
                    <a:ext cx="874800" cy="457200"/>
                    <a:chOff x="2077920" y="6186600"/>
                    <a:chExt cx="874800" cy="457200"/>
                  </a:xfrm>
                </p:grpSpPr>
                <p:sp>
                  <p:nvSpPr>
                    <p:cNvPr id="2887"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888" name=""/>
                    <p:cNvSpPr/>
                    <p:nvPr/>
                  </p:nvSpPr>
                  <p:spPr>
                    <a:xfrm>
                      <a:off x="2077920" y="618660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89" name=""/>
                <p:cNvGrpSpPr/>
                <p:nvPr/>
              </p:nvGrpSpPr>
              <p:grpSpPr>
                <a:xfrm>
                  <a:off x="2952720" y="6186600"/>
                  <a:ext cx="436320" cy="457200"/>
                  <a:chOff x="2952720" y="6186600"/>
                  <a:chExt cx="436320" cy="457200"/>
                </a:xfrm>
              </p:grpSpPr>
              <p:sp>
                <p:nvSpPr>
                  <p:cNvPr id="2890"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91" name=""/>
                  <p:cNvGrpSpPr/>
                  <p:nvPr/>
                </p:nvGrpSpPr>
                <p:grpSpPr>
                  <a:xfrm>
                    <a:off x="2952720" y="6186600"/>
                    <a:ext cx="436320" cy="457200"/>
                    <a:chOff x="2952720" y="6186600"/>
                    <a:chExt cx="436320" cy="457200"/>
                  </a:xfrm>
                </p:grpSpPr>
                <p:sp>
                  <p:nvSpPr>
                    <p:cNvPr id="2892"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893" name=""/>
                    <p:cNvSpPr/>
                    <p:nvPr/>
                  </p:nvSpPr>
                  <p:spPr>
                    <a:xfrm>
                      <a:off x="2952720" y="618660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94" name=""/>
                <p:cNvGrpSpPr/>
                <p:nvPr/>
              </p:nvGrpSpPr>
              <p:grpSpPr>
                <a:xfrm>
                  <a:off x="3389040" y="6186600"/>
                  <a:ext cx="866880" cy="457200"/>
                  <a:chOff x="3389040" y="6186600"/>
                  <a:chExt cx="866880" cy="457200"/>
                </a:xfrm>
              </p:grpSpPr>
              <p:sp>
                <p:nvSpPr>
                  <p:cNvPr id="2895"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96" name=""/>
                  <p:cNvGrpSpPr/>
                  <p:nvPr/>
                </p:nvGrpSpPr>
                <p:grpSpPr>
                  <a:xfrm>
                    <a:off x="3389040" y="6186600"/>
                    <a:ext cx="866880" cy="457200"/>
                    <a:chOff x="3389040" y="6186600"/>
                    <a:chExt cx="866880" cy="457200"/>
                  </a:xfrm>
                </p:grpSpPr>
                <p:sp>
                  <p:nvSpPr>
                    <p:cNvPr id="2897"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$0.1355</a:t>
                      </a:r>
                      <a:br>
                        <a:rPr sz="1200"/>
                      </a:br>
                      <a:r>
                        <a:rPr b="0" lang="en-US" sz="1200" strike="noStrike" u="none">
                          <a:solidFill>
                            <a:srgbClr val="000000"/>
                          </a:solidFill>
                          <a:effectLst/>
                          <a:uFillTx/>
                          <a:latin typeface="Arial"/>
                        </a:rPr>
                        <a:t>$1.8424</a:t>
                      </a:r>
                      <a:endParaRPr b="0" lang="en-US" sz="1200" strike="noStrike" u="none">
                        <a:solidFill>
                          <a:srgbClr val="000000"/>
                        </a:solidFill>
                        <a:effectLst/>
                        <a:uFillTx/>
                        <a:latin typeface="Times New Roman"/>
                      </a:endParaRPr>
                    </a:p>
                  </p:txBody>
                </p:sp>
                <p:sp>
                  <p:nvSpPr>
                    <p:cNvPr id="2898" name=""/>
                    <p:cNvSpPr/>
                    <p:nvPr/>
                  </p:nvSpPr>
                  <p:spPr>
                    <a:xfrm>
                      <a:off x="3389040" y="618660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899" name=""/>
                <p:cNvGrpSpPr/>
                <p:nvPr/>
              </p:nvGrpSpPr>
              <p:grpSpPr>
                <a:xfrm>
                  <a:off x="4255920" y="6186600"/>
                  <a:ext cx="844560" cy="457200"/>
                  <a:chOff x="4255920" y="6186600"/>
                  <a:chExt cx="844560" cy="457200"/>
                </a:xfrm>
              </p:grpSpPr>
              <p:sp>
                <p:nvSpPr>
                  <p:cNvPr id="2900"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01" name=""/>
                  <p:cNvGrpSpPr/>
                  <p:nvPr/>
                </p:nvGrpSpPr>
                <p:grpSpPr>
                  <a:xfrm>
                    <a:off x="4255920" y="6186600"/>
                    <a:ext cx="844560" cy="457200"/>
                    <a:chOff x="4255920" y="6186600"/>
                    <a:chExt cx="844560" cy="457200"/>
                  </a:xfrm>
                </p:grpSpPr>
                <p:sp>
                  <p:nvSpPr>
                    <p:cNvPr id="2902"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$0.0794</a:t>
                      </a:r>
                      <a:br>
                        <a:rPr sz="1200"/>
                      </a:br>
                      <a:r>
                        <a:rPr b="0" lang="en-US" sz="1200" strike="noStrike" u="none">
                          <a:solidFill>
                            <a:srgbClr val="000000"/>
                          </a:solidFill>
                          <a:effectLst/>
                          <a:uFillTx/>
                          <a:latin typeface="Arial"/>
                        </a:rPr>
                        <a:t>$3.9885</a:t>
                      </a:r>
                      <a:endParaRPr b="0" lang="en-US" sz="1200" strike="noStrike" u="none">
                        <a:solidFill>
                          <a:srgbClr val="000000"/>
                        </a:solidFill>
                        <a:effectLst/>
                        <a:uFillTx/>
                        <a:latin typeface="Times New Roman"/>
                      </a:endParaRPr>
                    </a:p>
                  </p:txBody>
                </p:sp>
                <p:sp>
                  <p:nvSpPr>
                    <p:cNvPr id="2903" name=""/>
                    <p:cNvSpPr/>
                    <p:nvPr/>
                  </p:nvSpPr>
                  <p:spPr>
                    <a:xfrm>
                      <a:off x="4255920" y="618660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04" name=""/>
                <p:cNvGrpSpPr/>
                <p:nvPr/>
              </p:nvGrpSpPr>
              <p:grpSpPr>
                <a:xfrm>
                  <a:off x="5100480" y="6186600"/>
                  <a:ext cx="963720" cy="457200"/>
                  <a:chOff x="5100480" y="6186600"/>
                  <a:chExt cx="963720" cy="457200"/>
                </a:xfrm>
              </p:grpSpPr>
              <p:sp>
                <p:nvSpPr>
                  <p:cNvPr id="2905"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06" name=""/>
                  <p:cNvGrpSpPr/>
                  <p:nvPr/>
                </p:nvGrpSpPr>
                <p:grpSpPr>
                  <a:xfrm>
                    <a:off x="5100480" y="6186600"/>
                    <a:ext cx="963720" cy="457200"/>
                    <a:chOff x="5100480" y="6186600"/>
                    <a:chExt cx="963720" cy="457200"/>
                  </a:xfrm>
                </p:grpSpPr>
                <p:sp>
                  <p:nvSpPr>
                    <p:cNvPr id="2907"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$0.0196</a:t>
                      </a:r>
                      <a:br>
                        <a:rPr sz="1200"/>
                      </a:br>
                      <a:r>
                        <a:rPr b="0" lang="en-US" sz="1200" strike="noStrike" u="none">
                          <a:solidFill>
                            <a:srgbClr val="000000"/>
                          </a:solidFill>
                          <a:effectLst/>
                          <a:uFillTx/>
                          <a:latin typeface="Arial"/>
                        </a:rPr>
                        <a:t>-$0.0395</a:t>
                      </a:r>
                      <a:endParaRPr b="0" lang="en-US" sz="1200" strike="noStrike" u="none">
                        <a:solidFill>
                          <a:srgbClr val="000000"/>
                        </a:solidFill>
                        <a:effectLst/>
                        <a:uFillTx/>
                        <a:latin typeface="Times New Roman"/>
                      </a:endParaRPr>
                    </a:p>
                  </p:txBody>
                </p:sp>
                <p:sp>
                  <p:nvSpPr>
                    <p:cNvPr id="2908" name=""/>
                    <p:cNvSpPr/>
                    <p:nvPr/>
                  </p:nvSpPr>
                  <p:spPr>
                    <a:xfrm>
                      <a:off x="5100480" y="618660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09" name=""/>
                <p:cNvGrpSpPr/>
                <p:nvPr/>
              </p:nvGrpSpPr>
              <p:grpSpPr>
                <a:xfrm>
                  <a:off x="6064200" y="6186600"/>
                  <a:ext cx="1003320" cy="457200"/>
                  <a:chOff x="6064200" y="6186600"/>
                  <a:chExt cx="1003320" cy="457200"/>
                </a:xfrm>
              </p:grpSpPr>
              <p:sp>
                <p:nvSpPr>
                  <p:cNvPr id="2910"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11" name=""/>
                  <p:cNvGrpSpPr/>
                  <p:nvPr/>
                </p:nvGrpSpPr>
                <p:grpSpPr>
                  <a:xfrm>
                    <a:off x="6064200" y="6186600"/>
                    <a:ext cx="1003320" cy="457200"/>
                    <a:chOff x="6064200" y="6186600"/>
                    <a:chExt cx="1003320" cy="457200"/>
                  </a:xfrm>
                </p:grpSpPr>
                <p:sp>
                  <p:nvSpPr>
                    <p:cNvPr id="2912"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$0.2350</a:t>
                      </a:r>
                      <a:br>
                        <a:rPr sz="1200"/>
                      </a:br>
                      <a:r>
                        <a:rPr b="0" lang="en-US" sz="1200" strike="noStrike" u="none">
                          <a:solidFill>
                            <a:srgbClr val="000000"/>
                          </a:solidFill>
                          <a:effectLst/>
                          <a:uFillTx/>
                          <a:latin typeface="Arial"/>
                        </a:rPr>
                        <a:t>$8.9762</a:t>
                      </a:r>
                      <a:endParaRPr b="0" lang="en-US" sz="1200" strike="noStrike" u="none">
                        <a:solidFill>
                          <a:srgbClr val="000000"/>
                        </a:solidFill>
                        <a:effectLst/>
                        <a:uFillTx/>
                        <a:latin typeface="Times New Roman"/>
                      </a:endParaRPr>
                    </a:p>
                  </p:txBody>
                </p:sp>
                <p:sp>
                  <p:nvSpPr>
                    <p:cNvPr id="2913" name=""/>
                    <p:cNvSpPr/>
                    <p:nvPr/>
                  </p:nvSpPr>
                  <p:spPr>
                    <a:xfrm>
                      <a:off x="6064200" y="618660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914" name=""/>
              <p:cNvSpPr/>
              <p:nvPr/>
            </p:nvSpPr>
            <p:spPr>
              <a:xfrm>
                <a:off x="2077920" y="588168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15" name=""/>
            <p:cNvGrpSpPr/>
            <p:nvPr/>
          </p:nvGrpSpPr>
          <p:grpSpPr>
            <a:xfrm>
              <a:off x="0" y="5576760"/>
              <a:ext cx="9144000" cy="304920"/>
              <a:chOff x="0" y="5576760"/>
              <a:chExt cx="9144000" cy="304920"/>
            </a:xfrm>
          </p:grpSpPr>
          <p:sp>
            <p:nvSpPr>
              <p:cNvPr id="2916"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17"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Month=May</a:t>
                </a:r>
                <a:endParaRPr b="0" lang="en-US" sz="1400" strike="noStrike" u="none">
                  <a:solidFill>
                    <a:srgbClr val="000000"/>
                  </a:solidFill>
                  <a:effectLst/>
                  <a:uFillTx/>
                  <a:latin typeface="Times New Roman"/>
                </a:endParaRPr>
              </a:p>
            </p:txBody>
          </p:sp>
        </p:grpSp>
      </p:gr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0"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1" name=""/>
          <p:cNvGrpSpPr/>
          <p:nvPr/>
        </p:nvGrpSpPr>
        <p:grpSpPr>
          <a:xfrm>
            <a:off x="2209680" y="946080"/>
            <a:ext cx="4648320" cy="426600"/>
            <a:chOff x="2209680" y="946080"/>
            <a:chExt cx="4648320" cy="426600"/>
          </a:xfrm>
        </p:grpSpPr>
        <p:sp>
          <p:nvSpPr>
            <p:cNvPr id="22"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24" name=""/>
          <p:cNvSpPr/>
          <p:nvPr/>
        </p:nvSpPr>
        <p:spPr>
          <a:xfrm>
            <a:off x="912600" y="533520"/>
            <a:ext cx="646524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Analysis of East to East by Contract</a:t>
            </a:r>
            <a:endParaRPr b="0" lang="en-US" sz="3200" strike="noStrike" u="none">
              <a:solidFill>
                <a:srgbClr val="000000"/>
              </a:solidFill>
              <a:effectLst/>
              <a:uFillTx/>
              <a:latin typeface="Times New Roman"/>
            </a:endParaRPr>
          </a:p>
        </p:txBody>
      </p:sp>
      <p:sp>
        <p:nvSpPr>
          <p:cNvPr id="25" name=""/>
          <p:cNvSpPr/>
          <p:nvPr/>
        </p:nvSpPr>
        <p:spPr>
          <a:xfrm>
            <a:off x="898560" y="2394000"/>
            <a:ext cx="725472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119 East to East contracts, 105 or 88% had the average Fixed Rate higher than the Net I to I Rate would have generated.</a:t>
            </a:r>
            <a:endParaRPr b="0" lang="en-US" sz="2400" strike="noStrike" u="none">
              <a:solidFill>
                <a:srgbClr val="000000"/>
              </a:solidFill>
              <a:effectLst/>
              <a:uFillTx/>
              <a:latin typeface="Times New Roman"/>
            </a:endParaRPr>
          </a:p>
        </p:txBody>
      </p:sp>
      <p:sp>
        <p:nvSpPr>
          <p:cNvPr id="26"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7"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8"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9"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0" name=""/>
          <p:cNvGrpSpPr/>
          <p:nvPr/>
        </p:nvGrpSpPr>
        <p:grpSpPr>
          <a:xfrm>
            <a:off x="0" y="3533760"/>
            <a:ext cx="9144000" cy="304920"/>
            <a:chOff x="0" y="3533760"/>
            <a:chExt cx="9144000" cy="304920"/>
          </a:xfrm>
        </p:grpSpPr>
        <p:sp>
          <p:nvSpPr>
            <p:cNvPr id="31"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33" name=""/>
          <p:cNvSpPr/>
          <p:nvPr/>
        </p:nvSpPr>
        <p:spPr>
          <a:xfrm>
            <a:off x="898560" y="4559400"/>
            <a:ext cx="725472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average Fixed Rate was $.0745 compared to -$.0113 for average Net I to I.  While the average Net I to I was negative, it also blew out to a maximum of $.5338.</a:t>
            </a:r>
            <a:endParaRPr b="0" lang="en-US" sz="2400" strike="noStrike" u="none">
              <a:solidFill>
                <a:srgbClr val="000000"/>
              </a:solidFill>
              <a:effectLst/>
              <a:uFillTx/>
              <a:latin typeface="Times New Roman"/>
            </a:endParaRPr>
          </a:p>
        </p:txBody>
      </p:sp>
      <p:sp>
        <p:nvSpPr>
          <p:cNvPr id="34" name=""/>
          <p:cNvSpPr/>
          <p:nvPr/>
        </p:nvSpPr>
        <p:spPr>
          <a:xfrm>
            <a:off x="0" y="2865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5" name=""/>
          <p:cNvSpPr/>
          <p:nvPr/>
        </p:nvSpPr>
        <p:spPr>
          <a:xfrm>
            <a:off x="1440" y="2865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 name=""/>
          <p:cNvSpPr/>
          <p:nvPr/>
        </p:nvSpPr>
        <p:spPr>
          <a:xfrm>
            <a:off x="8612280" y="6213600"/>
            <a:ext cx="333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a:t>
            </a:r>
            <a:endParaRPr b="0" lang="en-US" sz="2400" strike="noStrike" u="none">
              <a:solidFill>
                <a:srgbClr val="000000"/>
              </a:solidFill>
              <a:effectLst/>
              <a:uFillTx/>
              <a:latin typeface="Times New Roman"/>
            </a:endParaRPr>
          </a:p>
        </p:txBody>
      </p:sp>
      <p:sp>
        <p:nvSpPr>
          <p:cNvPr id="37" name=""/>
          <p:cNvSpPr/>
          <p:nvPr/>
        </p:nvSpPr>
        <p:spPr>
          <a:xfrm>
            <a:off x="1440" y="1671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8" name=""/>
          <p:cNvGrpSpPr/>
          <p:nvPr/>
        </p:nvGrpSpPr>
        <p:grpSpPr>
          <a:xfrm>
            <a:off x="2082960" y="1247760"/>
            <a:ext cx="4979880" cy="1127160"/>
            <a:chOff x="2082960" y="1247760"/>
            <a:chExt cx="4979880" cy="1127160"/>
          </a:xfrm>
        </p:grpSpPr>
        <p:grpSp>
          <p:nvGrpSpPr>
            <p:cNvPr id="39" name=""/>
            <p:cNvGrpSpPr/>
            <p:nvPr/>
          </p:nvGrpSpPr>
          <p:grpSpPr>
            <a:xfrm>
              <a:off x="2082960" y="1247760"/>
              <a:ext cx="4979880" cy="1127160"/>
              <a:chOff x="2082960" y="1247760"/>
              <a:chExt cx="4979880" cy="1127160"/>
            </a:xfrm>
          </p:grpSpPr>
          <p:grpSp>
            <p:nvGrpSpPr>
              <p:cNvPr id="40" name=""/>
              <p:cNvGrpSpPr/>
              <p:nvPr/>
            </p:nvGrpSpPr>
            <p:grpSpPr>
              <a:xfrm>
                <a:off x="2082960" y="1247760"/>
                <a:ext cx="785880" cy="517680"/>
                <a:chOff x="2082960" y="1247760"/>
                <a:chExt cx="785880" cy="517680"/>
              </a:xfrm>
            </p:grpSpPr>
            <p:sp>
              <p:nvSpPr>
                <p:cNvPr id="41" name=""/>
                <p:cNvSpPr/>
                <p:nvPr/>
              </p:nvSpPr>
              <p:spPr>
                <a:xfrm>
                  <a:off x="2082960" y="124776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 name=""/>
                <p:cNvGrpSpPr/>
                <p:nvPr/>
              </p:nvGrpSpPr>
              <p:grpSpPr>
                <a:xfrm>
                  <a:off x="2082960" y="1247760"/>
                  <a:ext cx="785880" cy="517680"/>
                  <a:chOff x="2082960" y="1247760"/>
                  <a:chExt cx="785880" cy="517680"/>
                </a:xfrm>
              </p:grpSpPr>
              <p:sp>
                <p:nvSpPr>
                  <p:cNvPr id="43" name=""/>
                  <p:cNvSpPr/>
                  <p:nvPr/>
                </p:nvSpPr>
                <p:spPr>
                  <a:xfrm>
                    <a:off x="2082960" y="124776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4" name=""/>
                  <p:cNvSpPr/>
                  <p:nvPr/>
                </p:nvSpPr>
                <p:spPr>
                  <a:xfrm>
                    <a:off x="2082960" y="124776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 name=""/>
              <p:cNvGrpSpPr/>
              <p:nvPr/>
            </p:nvGrpSpPr>
            <p:grpSpPr>
              <a:xfrm>
                <a:off x="2868840" y="1247760"/>
                <a:ext cx="1079280" cy="517680"/>
                <a:chOff x="2868840" y="1247760"/>
                <a:chExt cx="1079280" cy="517680"/>
              </a:xfrm>
            </p:grpSpPr>
            <p:sp>
              <p:nvSpPr>
                <p:cNvPr id="46" name=""/>
                <p:cNvSpPr/>
                <p:nvPr/>
              </p:nvSpPr>
              <p:spPr>
                <a:xfrm>
                  <a:off x="2868840" y="124776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7" name=""/>
                <p:cNvGrpSpPr/>
                <p:nvPr/>
              </p:nvGrpSpPr>
              <p:grpSpPr>
                <a:xfrm>
                  <a:off x="2868840" y="1247760"/>
                  <a:ext cx="1079280" cy="517680"/>
                  <a:chOff x="2868840" y="1247760"/>
                  <a:chExt cx="1079280" cy="517680"/>
                </a:xfrm>
              </p:grpSpPr>
              <p:sp>
                <p:nvSpPr>
                  <p:cNvPr id="48" name=""/>
                  <p:cNvSpPr/>
                  <p:nvPr/>
                </p:nvSpPr>
                <p:spPr>
                  <a:xfrm>
                    <a:off x="2868840" y="124776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49" name=""/>
                  <p:cNvSpPr/>
                  <p:nvPr/>
                </p:nvSpPr>
                <p:spPr>
                  <a:xfrm>
                    <a:off x="2868840" y="124776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0" name=""/>
              <p:cNvGrpSpPr/>
              <p:nvPr/>
            </p:nvGrpSpPr>
            <p:grpSpPr>
              <a:xfrm>
                <a:off x="3948120" y="1247760"/>
                <a:ext cx="835200" cy="517680"/>
                <a:chOff x="3948120" y="1247760"/>
                <a:chExt cx="835200" cy="517680"/>
              </a:xfrm>
            </p:grpSpPr>
            <p:sp>
              <p:nvSpPr>
                <p:cNvPr id="51" name=""/>
                <p:cNvSpPr/>
                <p:nvPr/>
              </p:nvSpPr>
              <p:spPr>
                <a:xfrm>
                  <a:off x="3948120" y="124776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2" name=""/>
                <p:cNvGrpSpPr/>
                <p:nvPr/>
              </p:nvGrpSpPr>
              <p:grpSpPr>
                <a:xfrm>
                  <a:off x="3948120" y="1247760"/>
                  <a:ext cx="835200" cy="517680"/>
                  <a:chOff x="3948120" y="1247760"/>
                  <a:chExt cx="835200" cy="517680"/>
                </a:xfrm>
              </p:grpSpPr>
              <p:sp>
                <p:nvSpPr>
                  <p:cNvPr id="53" name=""/>
                  <p:cNvSpPr/>
                  <p:nvPr/>
                </p:nvSpPr>
                <p:spPr>
                  <a:xfrm>
                    <a:off x="3948120" y="124776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54" name=""/>
                  <p:cNvSpPr/>
                  <p:nvPr/>
                </p:nvSpPr>
                <p:spPr>
                  <a:xfrm>
                    <a:off x="3948120" y="124776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55" name=""/>
              <p:cNvGrpSpPr/>
              <p:nvPr/>
            </p:nvGrpSpPr>
            <p:grpSpPr>
              <a:xfrm>
                <a:off x="4783320" y="1247760"/>
                <a:ext cx="1139760" cy="517680"/>
                <a:chOff x="4783320" y="1247760"/>
                <a:chExt cx="1139760" cy="517680"/>
              </a:xfrm>
            </p:grpSpPr>
            <p:sp>
              <p:nvSpPr>
                <p:cNvPr id="56" name=""/>
                <p:cNvSpPr/>
                <p:nvPr/>
              </p:nvSpPr>
              <p:spPr>
                <a:xfrm>
                  <a:off x="4783320" y="124776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57" name=""/>
                <p:cNvGrpSpPr/>
                <p:nvPr/>
              </p:nvGrpSpPr>
              <p:grpSpPr>
                <a:xfrm>
                  <a:off x="4783320" y="1247760"/>
                  <a:ext cx="1139760" cy="517680"/>
                  <a:chOff x="4783320" y="1247760"/>
                  <a:chExt cx="1139760" cy="517680"/>
                </a:xfrm>
              </p:grpSpPr>
              <p:sp>
                <p:nvSpPr>
                  <p:cNvPr id="58" name=""/>
                  <p:cNvSpPr/>
                  <p:nvPr/>
                </p:nvSpPr>
                <p:spPr>
                  <a:xfrm>
                    <a:off x="4783320" y="124776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59" name=""/>
                  <p:cNvSpPr/>
                  <p:nvPr/>
                </p:nvSpPr>
                <p:spPr>
                  <a:xfrm>
                    <a:off x="4783320" y="124776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0" name=""/>
              <p:cNvGrpSpPr/>
              <p:nvPr/>
            </p:nvGrpSpPr>
            <p:grpSpPr>
              <a:xfrm>
                <a:off x="5923080" y="1247760"/>
                <a:ext cx="1139760" cy="517680"/>
                <a:chOff x="5923080" y="1247760"/>
                <a:chExt cx="1139760" cy="517680"/>
              </a:xfrm>
            </p:grpSpPr>
            <p:sp>
              <p:nvSpPr>
                <p:cNvPr id="61" name=""/>
                <p:cNvSpPr/>
                <p:nvPr/>
              </p:nvSpPr>
              <p:spPr>
                <a:xfrm>
                  <a:off x="5923080" y="124776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2" name=""/>
                <p:cNvGrpSpPr/>
                <p:nvPr/>
              </p:nvGrpSpPr>
              <p:grpSpPr>
                <a:xfrm>
                  <a:off x="5923080" y="1247760"/>
                  <a:ext cx="1139760" cy="517680"/>
                  <a:chOff x="5923080" y="1247760"/>
                  <a:chExt cx="1139760" cy="517680"/>
                </a:xfrm>
              </p:grpSpPr>
              <p:sp>
                <p:nvSpPr>
                  <p:cNvPr id="63" name=""/>
                  <p:cNvSpPr/>
                  <p:nvPr/>
                </p:nvSpPr>
                <p:spPr>
                  <a:xfrm>
                    <a:off x="5923080" y="124776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64" name=""/>
                  <p:cNvSpPr/>
                  <p:nvPr/>
                </p:nvSpPr>
                <p:spPr>
                  <a:xfrm>
                    <a:off x="5923080" y="124776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65" name=""/>
              <p:cNvGrpSpPr/>
              <p:nvPr/>
            </p:nvGrpSpPr>
            <p:grpSpPr>
              <a:xfrm>
                <a:off x="2082960" y="1765440"/>
                <a:ext cx="785880" cy="304560"/>
                <a:chOff x="2082960" y="1765440"/>
                <a:chExt cx="785880" cy="304560"/>
              </a:xfrm>
            </p:grpSpPr>
            <p:sp>
              <p:nvSpPr>
                <p:cNvPr id="66" name=""/>
                <p:cNvSpPr/>
                <p:nvPr/>
              </p:nvSpPr>
              <p:spPr>
                <a:xfrm>
                  <a:off x="2082960" y="176544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7" name=""/>
                <p:cNvGrpSpPr/>
                <p:nvPr/>
              </p:nvGrpSpPr>
              <p:grpSpPr>
                <a:xfrm>
                  <a:off x="2082960" y="1765440"/>
                  <a:ext cx="785880" cy="304560"/>
                  <a:chOff x="2082960" y="1765440"/>
                  <a:chExt cx="785880" cy="304560"/>
                </a:xfrm>
              </p:grpSpPr>
              <p:sp>
                <p:nvSpPr>
                  <p:cNvPr id="68" name=""/>
                  <p:cNvSpPr/>
                  <p:nvPr/>
                </p:nvSpPr>
                <p:spPr>
                  <a:xfrm>
                    <a:off x="2082960" y="176544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69" name=""/>
                  <p:cNvSpPr/>
                  <p:nvPr/>
                </p:nvSpPr>
                <p:spPr>
                  <a:xfrm>
                    <a:off x="2082960" y="176544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0" name=""/>
              <p:cNvGrpSpPr/>
              <p:nvPr/>
            </p:nvGrpSpPr>
            <p:grpSpPr>
              <a:xfrm>
                <a:off x="2868840" y="1765440"/>
                <a:ext cx="1079280" cy="304560"/>
                <a:chOff x="2868840" y="1765440"/>
                <a:chExt cx="1079280" cy="304560"/>
              </a:xfrm>
            </p:grpSpPr>
            <p:sp>
              <p:nvSpPr>
                <p:cNvPr id="71" name=""/>
                <p:cNvSpPr/>
                <p:nvPr/>
              </p:nvSpPr>
              <p:spPr>
                <a:xfrm>
                  <a:off x="2868840" y="176544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2" name=""/>
                <p:cNvGrpSpPr/>
                <p:nvPr/>
              </p:nvGrpSpPr>
              <p:grpSpPr>
                <a:xfrm>
                  <a:off x="2868840" y="1765440"/>
                  <a:ext cx="1079280" cy="304560"/>
                  <a:chOff x="2868840" y="1765440"/>
                  <a:chExt cx="1079280" cy="304560"/>
                </a:xfrm>
              </p:grpSpPr>
              <p:sp>
                <p:nvSpPr>
                  <p:cNvPr id="73" name=""/>
                  <p:cNvSpPr/>
                  <p:nvPr/>
                </p:nvSpPr>
                <p:spPr>
                  <a:xfrm>
                    <a:off x="2868840" y="176544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105</a:t>
                    </a:r>
                    <a:endParaRPr b="0" lang="en-US" sz="1200" strike="noStrike" u="none">
                      <a:solidFill>
                        <a:srgbClr val="000000"/>
                      </a:solidFill>
                      <a:effectLst/>
                      <a:uFillTx/>
                      <a:latin typeface="Times New Roman"/>
                    </a:endParaRPr>
                  </a:p>
                </p:txBody>
              </p:sp>
              <p:sp>
                <p:nvSpPr>
                  <p:cNvPr id="74" name=""/>
                  <p:cNvSpPr/>
                  <p:nvPr/>
                </p:nvSpPr>
                <p:spPr>
                  <a:xfrm>
                    <a:off x="2868840" y="176544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75" name=""/>
              <p:cNvGrpSpPr/>
              <p:nvPr/>
            </p:nvGrpSpPr>
            <p:grpSpPr>
              <a:xfrm>
                <a:off x="3948120" y="1765440"/>
                <a:ext cx="835200" cy="304560"/>
                <a:chOff x="3948120" y="1765440"/>
                <a:chExt cx="835200" cy="304560"/>
              </a:xfrm>
            </p:grpSpPr>
            <p:sp>
              <p:nvSpPr>
                <p:cNvPr id="76" name=""/>
                <p:cNvSpPr/>
                <p:nvPr/>
              </p:nvSpPr>
              <p:spPr>
                <a:xfrm>
                  <a:off x="3948120" y="176544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77" name=""/>
                <p:cNvGrpSpPr/>
                <p:nvPr/>
              </p:nvGrpSpPr>
              <p:grpSpPr>
                <a:xfrm>
                  <a:off x="3948120" y="1765440"/>
                  <a:ext cx="835200" cy="304560"/>
                  <a:chOff x="3948120" y="1765440"/>
                  <a:chExt cx="835200" cy="304560"/>
                </a:xfrm>
              </p:grpSpPr>
              <p:sp>
                <p:nvSpPr>
                  <p:cNvPr id="78" name=""/>
                  <p:cNvSpPr/>
                  <p:nvPr/>
                </p:nvSpPr>
                <p:spPr>
                  <a:xfrm>
                    <a:off x="3948120" y="176544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88.24</a:t>
                    </a:r>
                    <a:endParaRPr b="0" lang="en-US" sz="1200" strike="noStrike" u="none">
                      <a:solidFill>
                        <a:srgbClr val="000000"/>
                      </a:solidFill>
                      <a:effectLst/>
                      <a:uFillTx/>
                      <a:latin typeface="Times New Roman"/>
                    </a:endParaRPr>
                  </a:p>
                </p:txBody>
              </p:sp>
              <p:sp>
                <p:nvSpPr>
                  <p:cNvPr id="79" name=""/>
                  <p:cNvSpPr/>
                  <p:nvPr/>
                </p:nvSpPr>
                <p:spPr>
                  <a:xfrm>
                    <a:off x="3948120" y="176544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0" name=""/>
              <p:cNvGrpSpPr/>
              <p:nvPr/>
            </p:nvGrpSpPr>
            <p:grpSpPr>
              <a:xfrm>
                <a:off x="4783320" y="1765440"/>
                <a:ext cx="1139760" cy="304560"/>
                <a:chOff x="4783320" y="1765440"/>
                <a:chExt cx="1139760" cy="304560"/>
              </a:xfrm>
            </p:grpSpPr>
            <p:sp>
              <p:nvSpPr>
                <p:cNvPr id="81" name=""/>
                <p:cNvSpPr/>
                <p:nvPr/>
              </p:nvSpPr>
              <p:spPr>
                <a:xfrm>
                  <a:off x="4783320" y="176544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2" name=""/>
                <p:cNvGrpSpPr/>
                <p:nvPr/>
              </p:nvGrpSpPr>
              <p:grpSpPr>
                <a:xfrm>
                  <a:off x="4783320" y="1765440"/>
                  <a:ext cx="1139760" cy="304560"/>
                  <a:chOff x="4783320" y="1765440"/>
                  <a:chExt cx="1139760" cy="304560"/>
                </a:xfrm>
              </p:grpSpPr>
              <p:sp>
                <p:nvSpPr>
                  <p:cNvPr id="83" name=""/>
                  <p:cNvSpPr/>
                  <p:nvPr/>
                </p:nvSpPr>
                <p:spPr>
                  <a:xfrm>
                    <a:off x="4783320" y="176544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105</a:t>
                    </a:r>
                    <a:endParaRPr b="0" lang="en-US" sz="1200" strike="noStrike" u="none">
                      <a:solidFill>
                        <a:srgbClr val="000000"/>
                      </a:solidFill>
                      <a:effectLst/>
                      <a:uFillTx/>
                      <a:latin typeface="Times New Roman"/>
                    </a:endParaRPr>
                  </a:p>
                </p:txBody>
              </p:sp>
              <p:sp>
                <p:nvSpPr>
                  <p:cNvPr id="84" name=""/>
                  <p:cNvSpPr/>
                  <p:nvPr/>
                </p:nvSpPr>
                <p:spPr>
                  <a:xfrm>
                    <a:off x="4783320" y="176544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85" name=""/>
              <p:cNvGrpSpPr/>
              <p:nvPr/>
            </p:nvGrpSpPr>
            <p:grpSpPr>
              <a:xfrm>
                <a:off x="5923080" y="1765440"/>
                <a:ext cx="1139760" cy="304560"/>
                <a:chOff x="5923080" y="1765440"/>
                <a:chExt cx="1139760" cy="304560"/>
              </a:xfrm>
            </p:grpSpPr>
            <p:sp>
              <p:nvSpPr>
                <p:cNvPr id="86" name=""/>
                <p:cNvSpPr/>
                <p:nvPr/>
              </p:nvSpPr>
              <p:spPr>
                <a:xfrm>
                  <a:off x="5923080" y="176544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87" name=""/>
                <p:cNvGrpSpPr/>
                <p:nvPr/>
              </p:nvGrpSpPr>
              <p:grpSpPr>
                <a:xfrm>
                  <a:off x="5923080" y="1765440"/>
                  <a:ext cx="1139760" cy="304560"/>
                  <a:chOff x="5923080" y="1765440"/>
                  <a:chExt cx="1139760" cy="304560"/>
                </a:xfrm>
              </p:grpSpPr>
              <p:sp>
                <p:nvSpPr>
                  <p:cNvPr id="88" name=""/>
                  <p:cNvSpPr/>
                  <p:nvPr/>
                </p:nvSpPr>
                <p:spPr>
                  <a:xfrm>
                    <a:off x="5923080" y="176544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88.24</a:t>
                    </a:r>
                    <a:endParaRPr b="0" lang="en-US" sz="1200" strike="noStrike" u="none">
                      <a:solidFill>
                        <a:srgbClr val="000000"/>
                      </a:solidFill>
                      <a:effectLst/>
                      <a:uFillTx/>
                      <a:latin typeface="Times New Roman"/>
                    </a:endParaRPr>
                  </a:p>
                </p:txBody>
              </p:sp>
              <p:sp>
                <p:nvSpPr>
                  <p:cNvPr id="89" name=""/>
                  <p:cNvSpPr/>
                  <p:nvPr/>
                </p:nvSpPr>
                <p:spPr>
                  <a:xfrm>
                    <a:off x="5923080" y="176544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0" name=""/>
              <p:cNvGrpSpPr/>
              <p:nvPr/>
            </p:nvGrpSpPr>
            <p:grpSpPr>
              <a:xfrm>
                <a:off x="2082960" y="2070000"/>
                <a:ext cx="785880" cy="304920"/>
                <a:chOff x="2082960" y="2070000"/>
                <a:chExt cx="785880" cy="304920"/>
              </a:xfrm>
            </p:grpSpPr>
            <p:sp>
              <p:nvSpPr>
                <p:cNvPr id="91" name=""/>
                <p:cNvSpPr/>
                <p:nvPr/>
              </p:nvSpPr>
              <p:spPr>
                <a:xfrm>
                  <a:off x="2082960" y="207000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2" name=""/>
                <p:cNvGrpSpPr/>
                <p:nvPr/>
              </p:nvGrpSpPr>
              <p:grpSpPr>
                <a:xfrm>
                  <a:off x="2082960" y="2070000"/>
                  <a:ext cx="785880" cy="304920"/>
                  <a:chOff x="2082960" y="2070000"/>
                  <a:chExt cx="785880" cy="304920"/>
                </a:xfrm>
              </p:grpSpPr>
              <p:sp>
                <p:nvSpPr>
                  <p:cNvPr id="93" name=""/>
                  <p:cNvSpPr/>
                  <p:nvPr/>
                </p:nvSpPr>
                <p:spPr>
                  <a:xfrm>
                    <a:off x="2082960" y="207000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94" name=""/>
                  <p:cNvSpPr/>
                  <p:nvPr/>
                </p:nvSpPr>
                <p:spPr>
                  <a:xfrm>
                    <a:off x="2082960" y="207000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95" name=""/>
              <p:cNvGrpSpPr/>
              <p:nvPr/>
            </p:nvGrpSpPr>
            <p:grpSpPr>
              <a:xfrm>
                <a:off x="2868840" y="2070000"/>
                <a:ext cx="1079280" cy="304920"/>
                <a:chOff x="2868840" y="2070000"/>
                <a:chExt cx="1079280" cy="304920"/>
              </a:xfrm>
            </p:grpSpPr>
            <p:sp>
              <p:nvSpPr>
                <p:cNvPr id="96" name=""/>
                <p:cNvSpPr/>
                <p:nvPr/>
              </p:nvSpPr>
              <p:spPr>
                <a:xfrm>
                  <a:off x="2868840" y="207000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97" name=""/>
                <p:cNvGrpSpPr/>
                <p:nvPr/>
              </p:nvGrpSpPr>
              <p:grpSpPr>
                <a:xfrm>
                  <a:off x="2868840" y="2070000"/>
                  <a:ext cx="1079280" cy="304920"/>
                  <a:chOff x="2868840" y="2070000"/>
                  <a:chExt cx="1079280" cy="304920"/>
                </a:xfrm>
              </p:grpSpPr>
              <p:sp>
                <p:nvSpPr>
                  <p:cNvPr id="98" name=""/>
                  <p:cNvSpPr/>
                  <p:nvPr/>
                </p:nvSpPr>
                <p:spPr>
                  <a:xfrm>
                    <a:off x="2868840" y="207000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14</a:t>
                    </a:r>
                    <a:endParaRPr b="0" lang="en-US" sz="1200" strike="noStrike" u="none">
                      <a:solidFill>
                        <a:srgbClr val="000000"/>
                      </a:solidFill>
                      <a:effectLst/>
                      <a:uFillTx/>
                      <a:latin typeface="Times New Roman"/>
                    </a:endParaRPr>
                  </a:p>
                </p:txBody>
              </p:sp>
              <p:sp>
                <p:nvSpPr>
                  <p:cNvPr id="99" name=""/>
                  <p:cNvSpPr/>
                  <p:nvPr/>
                </p:nvSpPr>
                <p:spPr>
                  <a:xfrm>
                    <a:off x="2868840" y="207000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0" name=""/>
              <p:cNvGrpSpPr/>
              <p:nvPr/>
            </p:nvGrpSpPr>
            <p:grpSpPr>
              <a:xfrm>
                <a:off x="3948120" y="2070000"/>
                <a:ext cx="835200" cy="304920"/>
                <a:chOff x="3948120" y="2070000"/>
                <a:chExt cx="835200" cy="304920"/>
              </a:xfrm>
            </p:grpSpPr>
            <p:sp>
              <p:nvSpPr>
                <p:cNvPr id="101" name=""/>
                <p:cNvSpPr/>
                <p:nvPr/>
              </p:nvSpPr>
              <p:spPr>
                <a:xfrm>
                  <a:off x="3948120" y="207000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2" name=""/>
                <p:cNvGrpSpPr/>
                <p:nvPr/>
              </p:nvGrpSpPr>
              <p:grpSpPr>
                <a:xfrm>
                  <a:off x="3948120" y="2070000"/>
                  <a:ext cx="835200" cy="304920"/>
                  <a:chOff x="3948120" y="2070000"/>
                  <a:chExt cx="835200" cy="304920"/>
                </a:xfrm>
              </p:grpSpPr>
              <p:sp>
                <p:nvSpPr>
                  <p:cNvPr id="103" name=""/>
                  <p:cNvSpPr/>
                  <p:nvPr/>
                </p:nvSpPr>
                <p:spPr>
                  <a:xfrm>
                    <a:off x="3948120" y="207000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11.76</a:t>
                    </a:r>
                    <a:endParaRPr b="0" lang="en-US" sz="1200" strike="noStrike" u="none">
                      <a:solidFill>
                        <a:srgbClr val="000000"/>
                      </a:solidFill>
                      <a:effectLst/>
                      <a:uFillTx/>
                      <a:latin typeface="Times New Roman"/>
                    </a:endParaRPr>
                  </a:p>
                </p:txBody>
              </p:sp>
              <p:sp>
                <p:nvSpPr>
                  <p:cNvPr id="104" name=""/>
                  <p:cNvSpPr/>
                  <p:nvPr/>
                </p:nvSpPr>
                <p:spPr>
                  <a:xfrm>
                    <a:off x="3948120" y="207000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05" name=""/>
              <p:cNvGrpSpPr/>
              <p:nvPr/>
            </p:nvGrpSpPr>
            <p:grpSpPr>
              <a:xfrm>
                <a:off x="4783320" y="2070000"/>
                <a:ext cx="1139760" cy="304920"/>
                <a:chOff x="4783320" y="2070000"/>
                <a:chExt cx="1139760" cy="304920"/>
              </a:xfrm>
            </p:grpSpPr>
            <p:sp>
              <p:nvSpPr>
                <p:cNvPr id="106" name=""/>
                <p:cNvSpPr/>
                <p:nvPr/>
              </p:nvSpPr>
              <p:spPr>
                <a:xfrm>
                  <a:off x="4783320" y="207000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07" name=""/>
                <p:cNvGrpSpPr/>
                <p:nvPr/>
              </p:nvGrpSpPr>
              <p:grpSpPr>
                <a:xfrm>
                  <a:off x="4783320" y="2070000"/>
                  <a:ext cx="1139760" cy="304920"/>
                  <a:chOff x="4783320" y="2070000"/>
                  <a:chExt cx="1139760" cy="304920"/>
                </a:xfrm>
              </p:grpSpPr>
              <p:sp>
                <p:nvSpPr>
                  <p:cNvPr id="108" name=""/>
                  <p:cNvSpPr/>
                  <p:nvPr/>
                </p:nvSpPr>
                <p:spPr>
                  <a:xfrm>
                    <a:off x="4783320" y="207000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119</a:t>
                    </a:r>
                    <a:endParaRPr b="0" lang="en-US" sz="1200" strike="noStrike" u="none">
                      <a:solidFill>
                        <a:srgbClr val="000000"/>
                      </a:solidFill>
                      <a:effectLst/>
                      <a:uFillTx/>
                      <a:latin typeface="Times New Roman"/>
                    </a:endParaRPr>
                  </a:p>
                </p:txBody>
              </p:sp>
              <p:sp>
                <p:nvSpPr>
                  <p:cNvPr id="109" name=""/>
                  <p:cNvSpPr/>
                  <p:nvPr/>
                </p:nvSpPr>
                <p:spPr>
                  <a:xfrm>
                    <a:off x="4783320" y="207000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10" name=""/>
              <p:cNvGrpSpPr/>
              <p:nvPr/>
            </p:nvGrpSpPr>
            <p:grpSpPr>
              <a:xfrm>
                <a:off x="5923080" y="2070000"/>
                <a:ext cx="1139760" cy="304920"/>
                <a:chOff x="5923080" y="2070000"/>
                <a:chExt cx="1139760" cy="304920"/>
              </a:xfrm>
            </p:grpSpPr>
            <p:sp>
              <p:nvSpPr>
                <p:cNvPr id="111" name=""/>
                <p:cNvSpPr/>
                <p:nvPr/>
              </p:nvSpPr>
              <p:spPr>
                <a:xfrm>
                  <a:off x="5923080" y="207000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12" name=""/>
                <p:cNvGrpSpPr/>
                <p:nvPr/>
              </p:nvGrpSpPr>
              <p:grpSpPr>
                <a:xfrm>
                  <a:off x="5923080" y="2070000"/>
                  <a:ext cx="1139760" cy="304920"/>
                  <a:chOff x="5923080" y="2070000"/>
                  <a:chExt cx="1139760" cy="304920"/>
                </a:xfrm>
              </p:grpSpPr>
              <p:sp>
                <p:nvSpPr>
                  <p:cNvPr id="113" name=""/>
                  <p:cNvSpPr/>
                  <p:nvPr/>
                </p:nvSpPr>
                <p:spPr>
                  <a:xfrm>
                    <a:off x="5923080" y="207000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114" name=""/>
                  <p:cNvSpPr/>
                  <p:nvPr/>
                </p:nvSpPr>
                <p:spPr>
                  <a:xfrm>
                    <a:off x="5923080" y="207000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15" name=""/>
            <p:cNvSpPr/>
            <p:nvPr/>
          </p:nvSpPr>
          <p:spPr>
            <a:xfrm>
              <a:off x="2082960" y="124776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6"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17" name=""/>
          <p:cNvSpPr/>
          <p:nvPr/>
        </p:nvSpPr>
        <p:spPr>
          <a:xfrm>
            <a:off x="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18" name=""/>
          <p:cNvGrpSpPr/>
          <p:nvPr/>
        </p:nvGrpSpPr>
        <p:grpSpPr>
          <a:xfrm>
            <a:off x="2077920" y="3776760"/>
            <a:ext cx="4989600" cy="761760"/>
            <a:chOff x="2077920" y="3776760"/>
            <a:chExt cx="4989600" cy="761760"/>
          </a:xfrm>
        </p:grpSpPr>
        <p:grpSp>
          <p:nvGrpSpPr>
            <p:cNvPr id="119" name=""/>
            <p:cNvGrpSpPr/>
            <p:nvPr/>
          </p:nvGrpSpPr>
          <p:grpSpPr>
            <a:xfrm>
              <a:off x="2077920" y="3776760"/>
              <a:ext cx="4989600" cy="761400"/>
              <a:chOff x="2077920" y="3776760"/>
              <a:chExt cx="4989600" cy="761400"/>
            </a:xfrm>
          </p:grpSpPr>
          <p:grpSp>
            <p:nvGrpSpPr>
              <p:cNvPr id="120" name=""/>
              <p:cNvGrpSpPr/>
              <p:nvPr/>
            </p:nvGrpSpPr>
            <p:grpSpPr>
              <a:xfrm>
                <a:off x="2077920" y="3776760"/>
                <a:ext cx="874800" cy="304560"/>
                <a:chOff x="2077920" y="3776760"/>
                <a:chExt cx="874800" cy="304560"/>
              </a:xfrm>
            </p:grpSpPr>
            <p:sp>
              <p:nvSpPr>
                <p:cNvPr id="121"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2" name=""/>
                <p:cNvGrpSpPr/>
                <p:nvPr/>
              </p:nvGrpSpPr>
              <p:grpSpPr>
                <a:xfrm>
                  <a:off x="2077920" y="3776760"/>
                  <a:ext cx="874800" cy="304560"/>
                  <a:chOff x="2077920" y="3776760"/>
                  <a:chExt cx="874800" cy="304560"/>
                </a:xfrm>
              </p:grpSpPr>
              <p:sp>
                <p:nvSpPr>
                  <p:cNvPr id="123"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124"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25" name=""/>
              <p:cNvGrpSpPr/>
              <p:nvPr/>
            </p:nvGrpSpPr>
            <p:grpSpPr>
              <a:xfrm>
                <a:off x="2952720" y="3776760"/>
                <a:ext cx="436320" cy="304560"/>
                <a:chOff x="2952720" y="3776760"/>
                <a:chExt cx="436320" cy="304560"/>
              </a:xfrm>
            </p:grpSpPr>
            <p:sp>
              <p:nvSpPr>
                <p:cNvPr id="126"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27" name=""/>
                <p:cNvGrpSpPr/>
                <p:nvPr/>
              </p:nvGrpSpPr>
              <p:grpSpPr>
                <a:xfrm>
                  <a:off x="2952720" y="3776760"/>
                  <a:ext cx="436320" cy="304560"/>
                  <a:chOff x="2952720" y="3776760"/>
                  <a:chExt cx="436320" cy="304560"/>
                </a:xfrm>
              </p:grpSpPr>
              <p:sp>
                <p:nvSpPr>
                  <p:cNvPr id="128"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129"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0" name=""/>
              <p:cNvGrpSpPr/>
              <p:nvPr/>
            </p:nvGrpSpPr>
            <p:grpSpPr>
              <a:xfrm>
                <a:off x="3389040" y="3776760"/>
                <a:ext cx="866880" cy="304560"/>
                <a:chOff x="3389040" y="3776760"/>
                <a:chExt cx="866880" cy="304560"/>
              </a:xfrm>
            </p:grpSpPr>
            <p:sp>
              <p:nvSpPr>
                <p:cNvPr id="131"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2" name=""/>
                <p:cNvGrpSpPr/>
                <p:nvPr/>
              </p:nvGrpSpPr>
              <p:grpSpPr>
                <a:xfrm>
                  <a:off x="3389040" y="3776760"/>
                  <a:ext cx="866880" cy="304560"/>
                  <a:chOff x="3389040" y="3776760"/>
                  <a:chExt cx="866880" cy="304560"/>
                </a:xfrm>
              </p:grpSpPr>
              <p:sp>
                <p:nvSpPr>
                  <p:cNvPr id="133"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134"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35" name=""/>
              <p:cNvGrpSpPr/>
              <p:nvPr/>
            </p:nvGrpSpPr>
            <p:grpSpPr>
              <a:xfrm>
                <a:off x="4255920" y="3776760"/>
                <a:ext cx="844560" cy="304560"/>
                <a:chOff x="4255920" y="3776760"/>
                <a:chExt cx="844560" cy="304560"/>
              </a:xfrm>
            </p:grpSpPr>
            <p:sp>
              <p:nvSpPr>
                <p:cNvPr id="136"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37" name=""/>
                <p:cNvGrpSpPr/>
                <p:nvPr/>
              </p:nvGrpSpPr>
              <p:grpSpPr>
                <a:xfrm>
                  <a:off x="4255920" y="3776760"/>
                  <a:ext cx="844560" cy="304560"/>
                  <a:chOff x="4255920" y="3776760"/>
                  <a:chExt cx="844560" cy="304560"/>
                </a:xfrm>
              </p:grpSpPr>
              <p:sp>
                <p:nvSpPr>
                  <p:cNvPr id="138"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139"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0" name=""/>
              <p:cNvGrpSpPr/>
              <p:nvPr/>
            </p:nvGrpSpPr>
            <p:grpSpPr>
              <a:xfrm>
                <a:off x="5100480" y="3776760"/>
                <a:ext cx="963720" cy="304560"/>
                <a:chOff x="5100480" y="3776760"/>
                <a:chExt cx="963720" cy="304560"/>
              </a:xfrm>
            </p:grpSpPr>
            <p:sp>
              <p:nvSpPr>
                <p:cNvPr id="141"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2" name=""/>
                <p:cNvGrpSpPr/>
                <p:nvPr/>
              </p:nvGrpSpPr>
              <p:grpSpPr>
                <a:xfrm>
                  <a:off x="5100480" y="3776760"/>
                  <a:ext cx="963720" cy="304560"/>
                  <a:chOff x="5100480" y="3776760"/>
                  <a:chExt cx="963720" cy="304560"/>
                </a:xfrm>
              </p:grpSpPr>
              <p:sp>
                <p:nvSpPr>
                  <p:cNvPr id="143"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144"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45" name=""/>
              <p:cNvGrpSpPr/>
              <p:nvPr/>
            </p:nvGrpSpPr>
            <p:grpSpPr>
              <a:xfrm>
                <a:off x="6064200" y="3776760"/>
                <a:ext cx="1003320" cy="304560"/>
                <a:chOff x="6064200" y="3776760"/>
                <a:chExt cx="1003320" cy="304560"/>
              </a:xfrm>
            </p:grpSpPr>
            <p:sp>
              <p:nvSpPr>
                <p:cNvPr id="146"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47" name=""/>
                <p:cNvGrpSpPr/>
                <p:nvPr/>
              </p:nvGrpSpPr>
              <p:grpSpPr>
                <a:xfrm>
                  <a:off x="6064200" y="3776760"/>
                  <a:ext cx="1003320" cy="304560"/>
                  <a:chOff x="6064200" y="3776760"/>
                  <a:chExt cx="1003320" cy="304560"/>
                </a:xfrm>
              </p:grpSpPr>
              <p:sp>
                <p:nvSpPr>
                  <p:cNvPr id="148"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149"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0" name=""/>
              <p:cNvGrpSpPr/>
              <p:nvPr/>
            </p:nvGrpSpPr>
            <p:grpSpPr>
              <a:xfrm>
                <a:off x="2077920" y="4081320"/>
                <a:ext cx="874800" cy="456840"/>
                <a:chOff x="2077920" y="4081320"/>
                <a:chExt cx="874800" cy="456840"/>
              </a:xfrm>
            </p:grpSpPr>
            <p:sp>
              <p:nvSpPr>
                <p:cNvPr id="151"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2" name=""/>
                <p:cNvGrpSpPr/>
                <p:nvPr/>
              </p:nvGrpSpPr>
              <p:grpSpPr>
                <a:xfrm>
                  <a:off x="2077920" y="4081320"/>
                  <a:ext cx="874800" cy="456840"/>
                  <a:chOff x="2077920" y="4081320"/>
                  <a:chExt cx="874800" cy="456840"/>
                </a:xfrm>
              </p:grpSpPr>
              <p:sp>
                <p:nvSpPr>
                  <p:cNvPr id="153"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154"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55" name=""/>
              <p:cNvGrpSpPr/>
              <p:nvPr/>
            </p:nvGrpSpPr>
            <p:grpSpPr>
              <a:xfrm>
                <a:off x="2952720" y="4081320"/>
                <a:ext cx="436320" cy="456840"/>
                <a:chOff x="2952720" y="4081320"/>
                <a:chExt cx="436320" cy="456840"/>
              </a:xfrm>
            </p:grpSpPr>
            <p:sp>
              <p:nvSpPr>
                <p:cNvPr id="156"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57" name=""/>
                <p:cNvGrpSpPr/>
                <p:nvPr/>
              </p:nvGrpSpPr>
              <p:grpSpPr>
                <a:xfrm>
                  <a:off x="2952720" y="4081320"/>
                  <a:ext cx="436320" cy="456840"/>
                  <a:chOff x="2952720" y="4081320"/>
                  <a:chExt cx="436320" cy="456840"/>
                </a:xfrm>
              </p:grpSpPr>
              <p:sp>
                <p:nvSpPr>
                  <p:cNvPr id="158"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119</a:t>
                    </a:r>
                    <a:br>
                      <a:rPr sz="1200"/>
                    </a:br>
                    <a:r>
                      <a:rPr b="0" lang="en-US" sz="1200" strike="noStrike" u="none">
                        <a:solidFill>
                          <a:srgbClr val="000000"/>
                        </a:solidFill>
                        <a:effectLst/>
                        <a:uFillTx/>
                        <a:latin typeface="Arial"/>
                      </a:rPr>
                      <a:t>119</a:t>
                    </a:r>
                    <a:endParaRPr b="0" lang="en-US" sz="1200" strike="noStrike" u="none">
                      <a:solidFill>
                        <a:srgbClr val="000000"/>
                      </a:solidFill>
                      <a:effectLst/>
                      <a:uFillTx/>
                      <a:latin typeface="Times New Roman"/>
                    </a:endParaRPr>
                  </a:p>
                </p:txBody>
              </p:sp>
              <p:sp>
                <p:nvSpPr>
                  <p:cNvPr id="159"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0" name=""/>
              <p:cNvGrpSpPr/>
              <p:nvPr/>
            </p:nvGrpSpPr>
            <p:grpSpPr>
              <a:xfrm>
                <a:off x="3389040" y="4081320"/>
                <a:ext cx="866880" cy="456840"/>
                <a:chOff x="3389040" y="4081320"/>
                <a:chExt cx="866880" cy="456840"/>
              </a:xfrm>
            </p:grpSpPr>
            <p:sp>
              <p:nvSpPr>
                <p:cNvPr id="161"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2" name=""/>
                <p:cNvGrpSpPr/>
                <p:nvPr/>
              </p:nvGrpSpPr>
              <p:grpSpPr>
                <a:xfrm>
                  <a:off x="3389040" y="4081320"/>
                  <a:ext cx="866880" cy="456840"/>
                  <a:chOff x="3389040" y="4081320"/>
                  <a:chExt cx="866880" cy="456840"/>
                </a:xfrm>
              </p:grpSpPr>
              <p:sp>
                <p:nvSpPr>
                  <p:cNvPr id="163"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$0.0745</a:t>
                    </a:r>
                    <a:br>
                      <a:rPr sz="1200"/>
                    </a:br>
                    <a:r>
                      <a:rPr b="0" lang="en-US" sz="1200" strike="noStrike" u="none">
                        <a:solidFill>
                          <a:srgbClr val="000000"/>
                        </a:solidFill>
                        <a:effectLst/>
                        <a:uFillTx/>
                        <a:latin typeface="Arial"/>
                      </a:rPr>
                      <a:t>-$0.0113</a:t>
                    </a:r>
                    <a:endParaRPr b="0" lang="en-US" sz="1200" strike="noStrike" u="none">
                      <a:solidFill>
                        <a:srgbClr val="000000"/>
                      </a:solidFill>
                      <a:effectLst/>
                      <a:uFillTx/>
                      <a:latin typeface="Times New Roman"/>
                    </a:endParaRPr>
                  </a:p>
                </p:txBody>
              </p:sp>
              <p:sp>
                <p:nvSpPr>
                  <p:cNvPr id="164"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65" name=""/>
              <p:cNvGrpSpPr/>
              <p:nvPr/>
            </p:nvGrpSpPr>
            <p:grpSpPr>
              <a:xfrm>
                <a:off x="4255920" y="4081320"/>
                <a:ext cx="844560" cy="456840"/>
                <a:chOff x="4255920" y="4081320"/>
                <a:chExt cx="844560" cy="456840"/>
              </a:xfrm>
            </p:grpSpPr>
            <p:sp>
              <p:nvSpPr>
                <p:cNvPr id="166"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7" name=""/>
                <p:cNvGrpSpPr/>
                <p:nvPr/>
              </p:nvGrpSpPr>
              <p:grpSpPr>
                <a:xfrm>
                  <a:off x="4255920" y="4081320"/>
                  <a:ext cx="844560" cy="456840"/>
                  <a:chOff x="4255920" y="4081320"/>
                  <a:chExt cx="844560" cy="456840"/>
                </a:xfrm>
              </p:grpSpPr>
              <p:sp>
                <p:nvSpPr>
                  <p:cNvPr id="168"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$0.0383</a:t>
                    </a:r>
                    <a:br>
                      <a:rPr sz="1200"/>
                    </a:br>
                    <a:r>
                      <a:rPr b="0" lang="en-US" sz="1200" strike="noStrike" u="none">
                        <a:solidFill>
                          <a:srgbClr val="000000"/>
                        </a:solidFill>
                        <a:effectLst/>
                        <a:uFillTx/>
                        <a:latin typeface="Arial"/>
                      </a:rPr>
                      <a:t>$0.0841</a:t>
                    </a:r>
                    <a:endParaRPr b="0" lang="en-US" sz="1200" strike="noStrike" u="none">
                      <a:solidFill>
                        <a:srgbClr val="000000"/>
                      </a:solidFill>
                      <a:effectLst/>
                      <a:uFillTx/>
                      <a:latin typeface="Times New Roman"/>
                    </a:endParaRPr>
                  </a:p>
                </p:txBody>
              </p:sp>
              <p:sp>
                <p:nvSpPr>
                  <p:cNvPr id="169"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0" name=""/>
              <p:cNvGrpSpPr/>
              <p:nvPr/>
            </p:nvGrpSpPr>
            <p:grpSpPr>
              <a:xfrm>
                <a:off x="5100480" y="4081320"/>
                <a:ext cx="963720" cy="456840"/>
                <a:chOff x="5100480" y="4081320"/>
                <a:chExt cx="963720" cy="456840"/>
              </a:xfrm>
            </p:grpSpPr>
            <p:sp>
              <p:nvSpPr>
                <p:cNvPr id="171"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2" name=""/>
                <p:cNvGrpSpPr/>
                <p:nvPr/>
              </p:nvGrpSpPr>
              <p:grpSpPr>
                <a:xfrm>
                  <a:off x="5100480" y="4081320"/>
                  <a:ext cx="963720" cy="456840"/>
                  <a:chOff x="5100480" y="4081320"/>
                  <a:chExt cx="963720" cy="456840"/>
                </a:xfrm>
              </p:grpSpPr>
              <p:sp>
                <p:nvSpPr>
                  <p:cNvPr id="173"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$0.0026</a:t>
                    </a:r>
                    <a:br>
                      <a:rPr sz="1200"/>
                    </a:br>
                    <a:r>
                      <a:rPr b="0" lang="en-US" sz="1200" strike="noStrike" u="none">
                        <a:solidFill>
                          <a:srgbClr val="000000"/>
                        </a:solidFill>
                        <a:effectLst/>
                        <a:uFillTx/>
                        <a:latin typeface="Arial"/>
                      </a:rPr>
                      <a:t>-$0.1907</a:t>
                    </a:r>
                    <a:endParaRPr b="0" lang="en-US" sz="1200" strike="noStrike" u="none">
                      <a:solidFill>
                        <a:srgbClr val="000000"/>
                      </a:solidFill>
                      <a:effectLst/>
                      <a:uFillTx/>
                      <a:latin typeface="Times New Roman"/>
                    </a:endParaRPr>
                  </a:p>
                </p:txBody>
              </p:sp>
              <p:sp>
                <p:nvSpPr>
                  <p:cNvPr id="174"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175" name=""/>
              <p:cNvGrpSpPr/>
              <p:nvPr/>
            </p:nvGrpSpPr>
            <p:grpSpPr>
              <a:xfrm>
                <a:off x="6064200" y="4081320"/>
                <a:ext cx="1003320" cy="456840"/>
                <a:chOff x="6064200" y="4081320"/>
                <a:chExt cx="1003320" cy="456840"/>
              </a:xfrm>
            </p:grpSpPr>
            <p:sp>
              <p:nvSpPr>
                <p:cNvPr id="176"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77" name=""/>
                <p:cNvGrpSpPr/>
                <p:nvPr/>
              </p:nvGrpSpPr>
              <p:grpSpPr>
                <a:xfrm>
                  <a:off x="6064200" y="4081320"/>
                  <a:ext cx="1003320" cy="456840"/>
                  <a:chOff x="6064200" y="4081320"/>
                  <a:chExt cx="1003320" cy="456840"/>
                </a:xfrm>
              </p:grpSpPr>
              <p:sp>
                <p:nvSpPr>
                  <p:cNvPr id="178"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$0.1794</a:t>
                    </a:r>
                    <a:br>
                      <a:rPr sz="1200"/>
                    </a:br>
                    <a:r>
                      <a:rPr b="0" lang="en-US" sz="1200" strike="noStrike" u="none">
                        <a:solidFill>
                          <a:srgbClr val="000000"/>
                        </a:solidFill>
                        <a:effectLst/>
                        <a:uFillTx/>
                        <a:latin typeface="Arial"/>
                      </a:rPr>
                      <a:t>$0.5338</a:t>
                    </a:r>
                    <a:endParaRPr b="0" lang="en-US" sz="1200" strike="noStrike" u="none">
                      <a:solidFill>
                        <a:srgbClr val="000000"/>
                      </a:solidFill>
                      <a:effectLst/>
                      <a:uFillTx/>
                      <a:latin typeface="Times New Roman"/>
                    </a:endParaRPr>
                  </a:p>
                </p:txBody>
              </p:sp>
              <p:sp>
                <p:nvSpPr>
                  <p:cNvPr id="179"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180"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18"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919"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920"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921"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922"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923" name=""/>
          <p:cNvGrpSpPr/>
          <p:nvPr/>
        </p:nvGrpSpPr>
        <p:grpSpPr>
          <a:xfrm>
            <a:off x="0" y="990720"/>
            <a:ext cx="9144000" cy="304560"/>
            <a:chOff x="0" y="990720"/>
            <a:chExt cx="9144000" cy="304560"/>
          </a:xfrm>
        </p:grpSpPr>
        <p:sp>
          <p:nvSpPr>
            <p:cNvPr id="2924"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5"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2926"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927"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40</a:t>
            </a:r>
            <a:endParaRPr b="0" lang="en-US" sz="2400" strike="noStrike" u="none">
              <a:solidFill>
                <a:srgbClr val="000000"/>
              </a:solidFill>
              <a:effectLst/>
              <a:uFillTx/>
              <a:latin typeface="Times New Roman"/>
            </a:endParaRPr>
          </a:p>
        </p:txBody>
      </p:sp>
      <p:grpSp>
        <p:nvGrpSpPr>
          <p:cNvPr id="2928" name=""/>
          <p:cNvGrpSpPr/>
          <p:nvPr/>
        </p:nvGrpSpPr>
        <p:grpSpPr>
          <a:xfrm>
            <a:off x="0" y="1247760"/>
            <a:ext cx="9144000" cy="1066320"/>
            <a:chOff x="0" y="1247760"/>
            <a:chExt cx="9144000" cy="1066320"/>
          </a:xfrm>
        </p:grpSpPr>
        <p:grpSp>
          <p:nvGrpSpPr>
            <p:cNvPr id="2929" name=""/>
            <p:cNvGrpSpPr/>
            <p:nvPr/>
          </p:nvGrpSpPr>
          <p:grpSpPr>
            <a:xfrm>
              <a:off x="2077920" y="1552320"/>
              <a:ext cx="4989600" cy="761760"/>
              <a:chOff x="2077920" y="1552320"/>
              <a:chExt cx="4989600" cy="761760"/>
            </a:xfrm>
          </p:grpSpPr>
          <p:grpSp>
            <p:nvGrpSpPr>
              <p:cNvPr id="2930" name=""/>
              <p:cNvGrpSpPr/>
              <p:nvPr/>
            </p:nvGrpSpPr>
            <p:grpSpPr>
              <a:xfrm>
                <a:off x="2077920" y="1552320"/>
                <a:ext cx="4989600" cy="761400"/>
                <a:chOff x="2077920" y="1552320"/>
                <a:chExt cx="4989600" cy="761400"/>
              </a:xfrm>
            </p:grpSpPr>
            <p:grpSp>
              <p:nvGrpSpPr>
                <p:cNvPr id="2931" name=""/>
                <p:cNvGrpSpPr/>
                <p:nvPr/>
              </p:nvGrpSpPr>
              <p:grpSpPr>
                <a:xfrm>
                  <a:off x="2077920" y="1552320"/>
                  <a:ext cx="874800" cy="304560"/>
                  <a:chOff x="2077920" y="1552320"/>
                  <a:chExt cx="874800" cy="304560"/>
                </a:xfrm>
              </p:grpSpPr>
              <p:sp>
                <p:nvSpPr>
                  <p:cNvPr id="2932"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33" name=""/>
                  <p:cNvGrpSpPr/>
                  <p:nvPr/>
                </p:nvGrpSpPr>
                <p:grpSpPr>
                  <a:xfrm>
                    <a:off x="2077920" y="1552320"/>
                    <a:ext cx="874800" cy="304560"/>
                    <a:chOff x="2077920" y="1552320"/>
                    <a:chExt cx="874800" cy="304560"/>
                  </a:xfrm>
                </p:grpSpPr>
                <p:sp>
                  <p:nvSpPr>
                    <p:cNvPr id="2934"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935" name=""/>
                    <p:cNvSpPr/>
                    <p:nvPr/>
                  </p:nvSpPr>
                  <p:spPr>
                    <a:xfrm>
                      <a:off x="2077920" y="155232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36" name=""/>
                <p:cNvGrpSpPr/>
                <p:nvPr/>
              </p:nvGrpSpPr>
              <p:grpSpPr>
                <a:xfrm>
                  <a:off x="2952720" y="1552320"/>
                  <a:ext cx="436320" cy="304560"/>
                  <a:chOff x="2952720" y="1552320"/>
                  <a:chExt cx="436320" cy="304560"/>
                </a:xfrm>
              </p:grpSpPr>
              <p:sp>
                <p:nvSpPr>
                  <p:cNvPr id="2937"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38" name=""/>
                  <p:cNvGrpSpPr/>
                  <p:nvPr/>
                </p:nvGrpSpPr>
                <p:grpSpPr>
                  <a:xfrm>
                    <a:off x="2952720" y="1552320"/>
                    <a:ext cx="436320" cy="304560"/>
                    <a:chOff x="2952720" y="1552320"/>
                    <a:chExt cx="436320" cy="304560"/>
                  </a:xfrm>
                </p:grpSpPr>
                <p:sp>
                  <p:nvSpPr>
                    <p:cNvPr id="2939"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940" name=""/>
                    <p:cNvSpPr/>
                    <p:nvPr/>
                  </p:nvSpPr>
                  <p:spPr>
                    <a:xfrm>
                      <a:off x="2952720" y="155232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41" name=""/>
                <p:cNvGrpSpPr/>
                <p:nvPr/>
              </p:nvGrpSpPr>
              <p:grpSpPr>
                <a:xfrm>
                  <a:off x="3389040" y="1552320"/>
                  <a:ext cx="866880" cy="304560"/>
                  <a:chOff x="3389040" y="1552320"/>
                  <a:chExt cx="866880" cy="304560"/>
                </a:xfrm>
              </p:grpSpPr>
              <p:sp>
                <p:nvSpPr>
                  <p:cNvPr id="2942"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43" name=""/>
                  <p:cNvGrpSpPr/>
                  <p:nvPr/>
                </p:nvGrpSpPr>
                <p:grpSpPr>
                  <a:xfrm>
                    <a:off x="3389040" y="1552320"/>
                    <a:ext cx="866880" cy="304560"/>
                    <a:chOff x="3389040" y="1552320"/>
                    <a:chExt cx="866880" cy="304560"/>
                  </a:xfrm>
                </p:grpSpPr>
                <p:sp>
                  <p:nvSpPr>
                    <p:cNvPr id="2944"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2945" name=""/>
                    <p:cNvSpPr/>
                    <p:nvPr/>
                  </p:nvSpPr>
                  <p:spPr>
                    <a:xfrm>
                      <a:off x="3389040" y="155232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46" name=""/>
                <p:cNvGrpSpPr/>
                <p:nvPr/>
              </p:nvGrpSpPr>
              <p:grpSpPr>
                <a:xfrm>
                  <a:off x="4255920" y="1552320"/>
                  <a:ext cx="844560" cy="304560"/>
                  <a:chOff x="4255920" y="1552320"/>
                  <a:chExt cx="844560" cy="304560"/>
                </a:xfrm>
              </p:grpSpPr>
              <p:sp>
                <p:nvSpPr>
                  <p:cNvPr id="2947"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48" name=""/>
                  <p:cNvGrpSpPr/>
                  <p:nvPr/>
                </p:nvGrpSpPr>
                <p:grpSpPr>
                  <a:xfrm>
                    <a:off x="4255920" y="1552320"/>
                    <a:ext cx="844560" cy="304560"/>
                    <a:chOff x="4255920" y="1552320"/>
                    <a:chExt cx="844560" cy="304560"/>
                  </a:xfrm>
                </p:grpSpPr>
                <p:sp>
                  <p:nvSpPr>
                    <p:cNvPr id="2949"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2950" name=""/>
                    <p:cNvSpPr/>
                    <p:nvPr/>
                  </p:nvSpPr>
                  <p:spPr>
                    <a:xfrm>
                      <a:off x="4255920" y="155232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51" name=""/>
                <p:cNvGrpSpPr/>
                <p:nvPr/>
              </p:nvGrpSpPr>
              <p:grpSpPr>
                <a:xfrm>
                  <a:off x="5100480" y="1552320"/>
                  <a:ext cx="963720" cy="304560"/>
                  <a:chOff x="5100480" y="1552320"/>
                  <a:chExt cx="963720" cy="304560"/>
                </a:xfrm>
              </p:grpSpPr>
              <p:sp>
                <p:nvSpPr>
                  <p:cNvPr id="2952"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53" name=""/>
                  <p:cNvGrpSpPr/>
                  <p:nvPr/>
                </p:nvGrpSpPr>
                <p:grpSpPr>
                  <a:xfrm>
                    <a:off x="5100480" y="1552320"/>
                    <a:ext cx="963720" cy="304560"/>
                    <a:chOff x="5100480" y="1552320"/>
                    <a:chExt cx="963720" cy="304560"/>
                  </a:xfrm>
                </p:grpSpPr>
                <p:sp>
                  <p:nvSpPr>
                    <p:cNvPr id="2954"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2955" name=""/>
                    <p:cNvSpPr/>
                    <p:nvPr/>
                  </p:nvSpPr>
                  <p:spPr>
                    <a:xfrm>
                      <a:off x="5100480" y="155232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56" name=""/>
                <p:cNvGrpSpPr/>
                <p:nvPr/>
              </p:nvGrpSpPr>
              <p:grpSpPr>
                <a:xfrm>
                  <a:off x="6064200" y="1552320"/>
                  <a:ext cx="1003320" cy="304560"/>
                  <a:chOff x="6064200" y="1552320"/>
                  <a:chExt cx="1003320" cy="304560"/>
                </a:xfrm>
              </p:grpSpPr>
              <p:sp>
                <p:nvSpPr>
                  <p:cNvPr id="2957"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58" name=""/>
                  <p:cNvGrpSpPr/>
                  <p:nvPr/>
                </p:nvGrpSpPr>
                <p:grpSpPr>
                  <a:xfrm>
                    <a:off x="6064200" y="1552320"/>
                    <a:ext cx="1003320" cy="304560"/>
                    <a:chOff x="6064200" y="1552320"/>
                    <a:chExt cx="1003320" cy="304560"/>
                  </a:xfrm>
                </p:grpSpPr>
                <p:sp>
                  <p:nvSpPr>
                    <p:cNvPr id="2959"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2960" name=""/>
                    <p:cNvSpPr/>
                    <p:nvPr/>
                  </p:nvSpPr>
                  <p:spPr>
                    <a:xfrm>
                      <a:off x="6064200" y="155232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61" name=""/>
                <p:cNvGrpSpPr/>
                <p:nvPr/>
              </p:nvGrpSpPr>
              <p:grpSpPr>
                <a:xfrm>
                  <a:off x="2077920" y="1856880"/>
                  <a:ext cx="874800" cy="456840"/>
                  <a:chOff x="2077920" y="1856880"/>
                  <a:chExt cx="874800" cy="456840"/>
                </a:xfrm>
              </p:grpSpPr>
              <p:sp>
                <p:nvSpPr>
                  <p:cNvPr id="2962"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63" name=""/>
                  <p:cNvGrpSpPr/>
                  <p:nvPr/>
                </p:nvGrpSpPr>
                <p:grpSpPr>
                  <a:xfrm>
                    <a:off x="2077920" y="1856880"/>
                    <a:ext cx="874800" cy="456840"/>
                    <a:chOff x="2077920" y="1856880"/>
                    <a:chExt cx="874800" cy="456840"/>
                  </a:xfrm>
                </p:grpSpPr>
                <p:sp>
                  <p:nvSpPr>
                    <p:cNvPr id="2964"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2965" name=""/>
                    <p:cNvSpPr/>
                    <p:nvPr/>
                  </p:nvSpPr>
                  <p:spPr>
                    <a:xfrm>
                      <a:off x="2077920" y="185688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66" name=""/>
                <p:cNvGrpSpPr/>
                <p:nvPr/>
              </p:nvGrpSpPr>
              <p:grpSpPr>
                <a:xfrm>
                  <a:off x="2952720" y="1856880"/>
                  <a:ext cx="436320" cy="456840"/>
                  <a:chOff x="2952720" y="1856880"/>
                  <a:chExt cx="436320" cy="456840"/>
                </a:xfrm>
              </p:grpSpPr>
              <p:sp>
                <p:nvSpPr>
                  <p:cNvPr id="2967"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68" name=""/>
                  <p:cNvGrpSpPr/>
                  <p:nvPr/>
                </p:nvGrpSpPr>
                <p:grpSpPr>
                  <a:xfrm>
                    <a:off x="2952720" y="1856880"/>
                    <a:ext cx="436320" cy="456840"/>
                    <a:chOff x="2952720" y="1856880"/>
                    <a:chExt cx="436320" cy="456840"/>
                  </a:xfrm>
                </p:grpSpPr>
                <p:sp>
                  <p:nvSpPr>
                    <p:cNvPr id="2969"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2970" name=""/>
                    <p:cNvSpPr/>
                    <p:nvPr/>
                  </p:nvSpPr>
                  <p:spPr>
                    <a:xfrm>
                      <a:off x="2952720" y="185688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71" name=""/>
                <p:cNvGrpSpPr/>
                <p:nvPr/>
              </p:nvGrpSpPr>
              <p:grpSpPr>
                <a:xfrm>
                  <a:off x="3389040" y="1856880"/>
                  <a:ext cx="866880" cy="456840"/>
                  <a:chOff x="3389040" y="1856880"/>
                  <a:chExt cx="866880" cy="456840"/>
                </a:xfrm>
              </p:grpSpPr>
              <p:sp>
                <p:nvSpPr>
                  <p:cNvPr id="2972"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73" name=""/>
                  <p:cNvGrpSpPr/>
                  <p:nvPr/>
                </p:nvGrpSpPr>
                <p:grpSpPr>
                  <a:xfrm>
                    <a:off x="3389040" y="1856880"/>
                    <a:ext cx="866880" cy="456840"/>
                    <a:chOff x="3389040" y="1856880"/>
                    <a:chExt cx="866880" cy="456840"/>
                  </a:xfrm>
                </p:grpSpPr>
                <p:sp>
                  <p:nvSpPr>
                    <p:cNvPr id="2974"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$0.1424</a:t>
                      </a:r>
                      <a:br>
                        <a:rPr sz="1200"/>
                      </a:br>
                      <a:r>
                        <a:rPr b="0" lang="en-US" sz="1200" strike="noStrike" u="none">
                          <a:solidFill>
                            <a:srgbClr val="000000"/>
                          </a:solidFill>
                          <a:effectLst/>
                          <a:uFillTx/>
                          <a:latin typeface="Arial"/>
                        </a:rPr>
                        <a:t>$0.7840</a:t>
                      </a:r>
                      <a:endParaRPr b="0" lang="en-US" sz="1200" strike="noStrike" u="none">
                        <a:solidFill>
                          <a:srgbClr val="000000"/>
                        </a:solidFill>
                        <a:effectLst/>
                        <a:uFillTx/>
                        <a:latin typeface="Times New Roman"/>
                      </a:endParaRPr>
                    </a:p>
                  </p:txBody>
                </p:sp>
                <p:sp>
                  <p:nvSpPr>
                    <p:cNvPr id="2975" name=""/>
                    <p:cNvSpPr/>
                    <p:nvPr/>
                  </p:nvSpPr>
                  <p:spPr>
                    <a:xfrm>
                      <a:off x="3389040" y="185688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76" name=""/>
                <p:cNvGrpSpPr/>
                <p:nvPr/>
              </p:nvGrpSpPr>
              <p:grpSpPr>
                <a:xfrm>
                  <a:off x="4255920" y="1856880"/>
                  <a:ext cx="844560" cy="456840"/>
                  <a:chOff x="4255920" y="1856880"/>
                  <a:chExt cx="844560" cy="456840"/>
                </a:xfrm>
              </p:grpSpPr>
              <p:sp>
                <p:nvSpPr>
                  <p:cNvPr id="2977"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78" name=""/>
                  <p:cNvGrpSpPr/>
                  <p:nvPr/>
                </p:nvGrpSpPr>
                <p:grpSpPr>
                  <a:xfrm>
                    <a:off x="4255920" y="1856880"/>
                    <a:ext cx="844560" cy="456840"/>
                    <a:chOff x="4255920" y="1856880"/>
                    <a:chExt cx="844560" cy="456840"/>
                  </a:xfrm>
                </p:grpSpPr>
                <p:sp>
                  <p:nvSpPr>
                    <p:cNvPr id="2979"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$0.0696</a:t>
                      </a:r>
                      <a:br>
                        <a:rPr sz="1200"/>
                      </a:br>
                      <a:r>
                        <a:rPr b="0" lang="en-US" sz="1200" strike="noStrike" u="none">
                          <a:solidFill>
                            <a:srgbClr val="000000"/>
                          </a:solidFill>
                          <a:effectLst/>
                          <a:uFillTx/>
                          <a:latin typeface="Arial"/>
                        </a:rPr>
                        <a:t>$1.5687</a:t>
                      </a:r>
                      <a:endParaRPr b="0" lang="en-US" sz="1200" strike="noStrike" u="none">
                        <a:solidFill>
                          <a:srgbClr val="000000"/>
                        </a:solidFill>
                        <a:effectLst/>
                        <a:uFillTx/>
                        <a:latin typeface="Times New Roman"/>
                      </a:endParaRPr>
                    </a:p>
                  </p:txBody>
                </p:sp>
                <p:sp>
                  <p:nvSpPr>
                    <p:cNvPr id="2980" name=""/>
                    <p:cNvSpPr/>
                    <p:nvPr/>
                  </p:nvSpPr>
                  <p:spPr>
                    <a:xfrm>
                      <a:off x="4255920" y="185688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81" name=""/>
                <p:cNvGrpSpPr/>
                <p:nvPr/>
              </p:nvGrpSpPr>
              <p:grpSpPr>
                <a:xfrm>
                  <a:off x="5100480" y="1856880"/>
                  <a:ext cx="963720" cy="456840"/>
                  <a:chOff x="5100480" y="1856880"/>
                  <a:chExt cx="963720" cy="456840"/>
                </a:xfrm>
              </p:grpSpPr>
              <p:sp>
                <p:nvSpPr>
                  <p:cNvPr id="2982"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83" name=""/>
                  <p:cNvGrpSpPr/>
                  <p:nvPr/>
                </p:nvGrpSpPr>
                <p:grpSpPr>
                  <a:xfrm>
                    <a:off x="5100480" y="1856880"/>
                    <a:ext cx="963720" cy="456840"/>
                    <a:chOff x="5100480" y="1856880"/>
                    <a:chExt cx="963720" cy="456840"/>
                  </a:xfrm>
                </p:grpSpPr>
                <p:sp>
                  <p:nvSpPr>
                    <p:cNvPr id="2984"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$0.0425</a:t>
                      </a:r>
                      <a:br>
                        <a:rPr sz="1200"/>
                      </a:br>
                      <a:r>
                        <a:rPr b="0" lang="en-US" sz="1200" strike="noStrike" u="none">
                          <a:solidFill>
                            <a:srgbClr val="000000"/>
                          </a:solidFill>
                          <a:effectLst/>
                          <a:uFillTx/>
                          <a:latin typeface="Arial"/>
                        </a:rPr>
                        <a:t>-$0.0013</a:t>
                      </a:r>
                      <a:endParaRPr b="0" lang="en-US" sz="1200" strike="noStrike" u="none">
                        <a:solidFill>
                          <a:srgbClr val="000000"/>
                        </a:solidFill>
                        <a:effectLst/>
                        <a:uFillTx/>
                        <a:latin typeface="Times New Roman"/>
                      </a:endParaRPr>
                    </a:p>
                  </p:txBody>
                </p:sp>
                <p:sp>
                  <p:nvSpPr>
                    <p:cNvPr id="2985" name=""/>
                    <p:cNvSpPr/>
                    <p:nvPr/>
                  </p:nvSpPr>
                  <p:spPr>
                    <a:xfrm>
                      <a:off x="5100480" y="185688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86" name=""/>
                <p:cNvGrpSpPr/>
                <p:nvPr/>
              </p:nvGrpSpPr>
              <p:grpSpPr>
                <a:xfrm>
                  <a:off x="6064200" y="1856880"/>
                  <a:ext cx="1003320" cy="456840"/>
                  <a:chOff x="6064200" y="1856880"/>
                  <a:chExt cx="1003320" cy="456840"/>
                </a:xfrm>
              </p:grpSpPr>
              <p:sp>
                <p:nvSpPr>
                  <p:cNvPr id="2987"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88" name=""/>
                  <p:cNvGrpSpPr/>
                  <p:nvPr/>
                </p:nvGrpSpPr>
                <p:grpSpPr>
                  <a:xfrm>
                    <a:off x="6064200" y="1856880"/>
                    <a:ext cx="1003320" cy="456840"/>
                    <a:chOff x="6064200" y="1856880"/>
                    <a:chExt cx="1003320" cy="456840"/>
                  </a:xfrm>
                </p:grpSpPr>
                <p:sp>
                  <p:nvSpPr>
                    <p:cNvPr id="2989"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$0.2354</a:t>
                      </a:r>
                      <a:br>
                        <a:rPr sz="1200"/>
                      </a:br>
                      <a:r>
                        <a:rPr b="0" lang="en-US" sz="1200" strike="noStrike" u="none">
                          <a:solidFill>
                            <a:srgbClr val="000000"/>
                          </a:solidFill>
                          <a:effectLst/>
                          <a:uFillTx/>
                          <a:latin typeface="Arial"/>
                        </a:rPr>
                        <a:t>$3.5884</a:t>
                      </a:r>
                      <a:endParaRPr b="0" lang="en-US" sz="1200" strike="noStrike" u="none">
                        <a:solidFill>
                          <a:srgbClr val="000000"/>
                        </a:solidFill>
                        <a:effectLst/>
                        <a:uFillTx/>
                        <a:latin typeface="Times New Roman"/>
                      </a:endParaRPr>
                    </a:p>
                  </p:txBody>
                </p:sp>
                <p:sp>
                  <p:nvSpPr>
                    <p:cNvPr id="2990" name=""/>
                    <p:cNvSpPr/>
                    <p:nvPr/>
                  </p:nvSpPr>
                  <p:spPr>
                    <a:xfrm>
                      <a:off x="6064200" y="185688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991" name=""/>
              <p:cNvSpPr/>
              <p:nvPr/>
            </p:nvSpPr>
            <p:spPr>
              <a:xfrm>
                <a:off x="2077920" y="155232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2992" name=""/>
            <p:cNvGrpSpPr/>
            <p:nvPr/>
          </p:nvGrpSpPr>
          <p:grpSpPr>
            <a:xfrm>
              <a:off x="0" y="1247760"/>
              <a:ext cx="9144000" cy="304560"/>
              <a:chOff x="0" y="1247760"/>
              <a:chExt cx="9144000" cy="304560"/>
            </a:xfrm>
          </p:grpSpPr>
          <p:sp>
            <p:nvSpPr>
              <p:cNvPr id="2993"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94"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Month=June</a:t>
                </a:r>
                <a:endParaRPr b="0" lang="en-US" sz="1400" strike="noStrike" u="none">
                  <a:solidFill>
                    <a:srgbClr val="000000"/>
                  </a:solidFill>
                  <a:effectLst/>
                  <a:uFillTx/>
                  <a:latin typeface="Times New Roman"/>
                </a:endParaRPr>
              </a:p>
            </p:txBody>
          </p:sp>
        </p:grpSp>
      </p:grpSp>
      <p:sp>
        <p:nvSpPr>
          <p:cNvPr id="2995"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996" name=""/>
          <p:cNvGrpSpPr/>
          <p:nvPr/>
        </p:nvGrpSpPr>
        <p:grpSpPr>
          <a:xfrm>
            <a:off x="0" y="2333520"/>
            <a:ext cx="9144000" cy="1067040"/>
            <a:chOff x="0" y="2333520"/>
            <a:chExt cx="9144000" cy="1067040"/>
          </a:xfrm>
        </p:grpSpPr>
        <p:grpSp>
          <p:nvGrpSpPr>
            <p:cNvPr id="2997" name=""/>
            <p:cNvGrpSpPr/>
            <p:nvPr/>
          </p:nvGrpSpPr>
          <p:grpSpPr>
            <a:xfrm>
              <a:off x="2077920" y="2638440"/>
              <a:ext cx="4989600" cy="762120"/>
              <a:chOff x="2077920" y="2638440"/>
              <a:chExt cx="4989600" cy="762120"/>
            </a:xfrm>
          </p:grpSpPr>
          <p:grpSp>
            <p:nvGrpSpPr>
              <p:cNvPr id="2998" name=""/>
              <p:cNvGrpSpPr/>
              <p:nvPr/>
            </p:nvGrpSpPr>
            <p:grpSpPr>
              <a:xfrm>
                <a:off x="2077920" y="2638440"/>
                <a:ext cx="4989600" cy="762120"/>
                <a:chOff x="2077920" y="2638440"/>
                <a:chExt cx="4989600" cy="762120"/>
              </a:xfrm>
            </p:grpSpPr>
            <p:grpSp>
              <p:nvGrpSpPr>
                <p:cNvPr id="2999" name=""/>
                <p:cNvGrpSpPr/>
                <p:nvPr/>
              </p:nvGrpSpPr>
              <p:grpSpPr>
                <a:xfrm>
                  <a:off x="2077920" y="2638440"/>
                  <a:ext cx="874800" cy="304920"/>
                  <a:chOff x="2077920" y="2638440"/>
                  <a:chExt cx="874800" cy="304920"/>
                </a:xfrm>
              </p:grpSpPr>
              <p:sp>
                <p:nvSpPr>
                  <p:cNvPr id="3000"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01" name=""/>
                  <p:cNvGrpSpPr/>
                  <p:nvPr/>
                </p:nvGrpSpPr>
                <p:grpSpPr>
                  <a:xfrm>
                    <a:off x="2077920" y="2638440"/>
                    <a:ext cx="874800" cy="304920"/>
                    <a:chOff x="2077920" y="2638440"/>
                    <a:chExt cx="874800" cy="304920"/>
                  </a:xfrm>
                </p:grpSpPr>
                <p:sp>
                  <p:nvSpPr>
                    <p:cNvPr id="3002"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003" name=""/>
                    <p:cNvSpPr/>
                    <p:nvPr/>
                  </p:nvSpPr>
                  <p:spPr>
                    <a:xfrm>
                      <a:off x="2077920" y="263844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04" name=""/>
                <p:cNvGrpSpPr/>
                <p:nvPr/>
              </p:nvGrpSpPr>
              <p:grpSpPr>
                <a:xfrm>
                  <a:off x="2952720" y="2638440"/>
                  <a:ext cx="436320" cy="304920"/>
                  <a:chOff x="2952720" y="2638440"/>
                  <a:chExt cx="436320" cy="304920"/>
                </a:xfrm>
              </p:grpSpPr>
              <p:sp>
                <p:nvSpPr>
                  <p:cNvPr id="3005"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06" name=""/>
                  <p:cNvGrpSpPr/>
                  <p:nvPr/>
                </p:nvGrpSpPr>
                <p:grpSpPr>
                  <a:xfrm>
                    <a:off x="2952720" y="2638440"/>
                    <a:ext cx="436320" cy="304920"/>
                    <a:chOff x="2952720" y="2638440"/>
                    <a:chExt cx="436320" cy="304920"/>
                  </a:xfrm>
                </p:grpSpPr>
                <p:sp>
                  <p:nvSpPr>
                    <p:cNvPr id="3007"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008" name=""/>
                    <p:cNvSpPr/>
                    <p:nvPr/>
                  </p:nvSpPr>
                  <p:spPr>
                    <a:xfrm>
                      <a:off x="2952720" y="263844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09" name=""/>
                <p:cNvGrpSpPr/>
                <p:nvPr/>
              </p:nvGrpSpPr>
              <p:grpSpPr>
                <a:xfrm>
                  <a:off x="3389040" y="2638440"/>
                  <a:ext cx="866880" cy="304920"/>
                  <a:chOff x="3389040" y="2638440"/>
                  <a:chExt cx="866880" cy="304920"/>
                </a:xfrm>
              </p:grpSpPr>
              <p:sp>
                <p:nvSpPr>
                  <p:cNvPr id="3010"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11" name=""/>
                  <p:cNvGrpSpPr/>
                  <p:nvPr/>
                </p:nvGrpSpPr>
                <p:grpSpPr>
                  <a:xfrm>
                    <a:off x="3389040" y="2638440"/>
                    <a:ext cx="866880" cy="304920"/>
                    <a:chOff x="3389040" y="2638440"/>
                    <a:chExt cx="866880" cy="304920"/>
                  </a:xfrm>
                </p:grpSpPr>
                <p:sp>
                  <p:nvSpPr>
                    <p:cNvPr id="3012"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013" name=""/>
                    <p:cNvSpPr/>
                    <p:nvPr/>
                  </p:nvSpPr>
                  <p:spPr>
                    <a:xfrm>
                      <a:off x="3389040" y="263844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14" name=""/>
                <p:cNvGrpSpPr/>
                <p:nvPr/>
              </p:nvGrpSpPr>
              <p:grpSpPr>
                <a:xfrm>
                  <a:off x="4255920" y="2638440"/>
                  <a:ext cx="844560" cy="304920"/>
                  <a:chOff x="4255920" y="2638440"/>
                  <a:chExt cx="844560" cy="304920"/>
                </a:xfrm>
              </p:grpSpPr>
              <p:sp>
                <p:nvSpPr>
                  <p:cNvPr id="3015"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16" name=""/>
                  <p:cNvGrpSpPr/>
                  <p:nvPr/>
                </p:nvGrpSpPr>
                <p:grpSpPr>
                  <a:xfrm>
                    <a:off x="4255920" y="2638440"/>
                    <a:ext cx="844560" cy="304920"/>
                    <a:chOff x="4255920" y="2638440"/>
                    <a:chExt cx="844560" cy="304920"/>
                  </a:xfrm>
                </p:grpSpPr>
                <p:sp>
                  <p:nvSpPr>
                    <p:cNvPr id="3017"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018" name=""/>
                    <p:cNvSpPr/>
                    <p:nvPr/>
                  </p:nvSpPr>
                  <p:spPr>
                    <a:xfrm>
                      <a:off x="4255920" y="263844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19" name=""/>
                <p:cNvGrpSpPr/>
                <p:nvPr/>
              </p:nvGrpSpPr>
              <p:grpSpPr>
                <a:xfrm>
                  <a:off x="5100480" y="2638440"/>
                  <a:ext cx="963720" cy="304920"/>
                  <a:chOff x="5100480" y="2638440"/>
                  <a:chExt cx="963720" cy="304920"/>
                </a:xfrm>
              </p:grpSpPr>
              <p:sp>
                <p:nvSpPr>
                  <p:cNvPr id="3020"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21" name=""/>
                  <p:cNvGrpSpPr/>
                  <p:nvPr/>
                </p:nvGrpSpPr>
                <p:grpSpPr>
                  <a:xfrm>
                    <a:off x="5100480" y="2638440"/>
                    <a:ext cx="963720" cy="304920"/>
                    <a:chOff x="5100480" y="2638440"/>
                    <a:chExt cx="963720" cy="304920"/>
                  </a:xfrm>
                </p:grpSpPr>
                <p:sp>
                  <p:nvSpPr>
                    <p:cNvPr id="3022"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023" name=""/>
                    <p:cNvSpPr/>
                    <p:nvPr/>
                  </p:nvSpPr>
                  <p:spPr>
                    <a:xfrm>
                      <a:off x="5100480" y="263844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24" name=""/>
                <p:cNvGrpSpPr/>
                <p:nvPr/>
              </p:nvGrpSpPr>
              <p:grpSpPr>
                <a:xfrm>
                  <a:off x="6064200" y="2638440"/>
                  <a:ext cx="1003320" cy="304920"/>
                  <a:chOff x="6064200" y="2638440"/>
                  <a:chExt cx="1003320" cy="304920"/>
                </a:xfrm>
              </p:grpSpPr>
              <p:sp>
                <p:nvSpPr>
                  <p:cNvPr id="3025"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26" name=""/>
                  <p:cNvGrpSpPr/>
                  <p:nvPr/>
                </p:nvGrpSpPr>
                <p:grpSpPr>
                  <a:xfrm>
                    <a:off x="6064200" y="2638440"/>
                    <a:ext cx="1003320" cy="304920"/>
                    <a:chOff x="6064200" y="2638440"/>
                    <a:chExt cx="1003320" cy="304920"/>
                  </a:xfrm>
                </p:grpSpPr>
                <p:sp>
                  <p:nvSpPr>
                    <p:cNvPr id="3027"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028" name=""/>
                    <p:cNvSpPr/>
                    <p:nvPr/>
                  </p:nvSpPr>
                  <p:spPr>
                    <a:xfrm>
                      <a:off x="6064200" y="263844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29" name=""/>
                <p:cNvGrpSpPr/>
                <p:nvPr/>
              </p:nvGrpSpPr>
              <p:grpSpPr>
                <a:xfrm>
                  <a:off x="2077920" y="2943360"/>
                  <a:ext cx="874800" cy="457200"/>
                  <a:chOff x="2077920" y="2943360"/>
                  <a:chExt cx="874800" cy="457200"/>
                </a:xfrm>
              </p:grpSpPr>
              <p:sp>
                <p:nvSpPr>
                  <p:cNvPr id="3030"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31" name=""/>
                  <p:cNvGrpSpPr/>
                  <p:nvPr/>
                </p:nvGrpSpPr>
                <p:grpSpPr>
                  <a:xfrm>
                    <a:off x="2077920" y="2943360"/>
                    <a:ext cx="874800" cy="457200"/>
                    <a:chOff x="2077920" y="2943360"/>
                    <a:chExt cx="874800" cy="457200"/>
                  </a:xfrm>
                </p:grpSpPr>
                <p:sp>
                  <p:nvSpPr>
                    <p:cNvPr id="3032"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033" name=""/>
                    <p:cNvSpPr/>
                    <p:nvPr/>
                  </p:nvSpPr>
                  <p:spPr>
                    <a:xfrm>
                      <a:off x="2077920" y="294336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34" name=""/>
                <p:cNvGrpSpPr/>
                <p:nvPr/>
              </p:nvGrpSpPr>
              <p:grpSpPr>
                <a:xfrm>
                  <a:off x="2952720" y="2943360"/>
                  <a:ext cx="436320" cy="457200"/>
                  <a:chOff x="2952720" y="2943360"/>
                  <a:chExt cx="436320" cy="457200"/>
                </a:xfrm>
              </p:grpSpPr>
              <p:sp>
                <p:nvSpPr>
                  <p:cNvPr id="3035"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36" name=""/>
                  <p:cNvGrpSpPr/>
                  <p:nvPr/>
                </p:nvGrpSpPr>
                <p:grpSpPr>
                  <a:xfrm>
                    <a:off x="2952720" y="2943360"/>
                    <a:ext cx="436320" cy="457200"/>
                    <a:chOff x="2952720" y="2943360"/>
                    <a:chExt cx="436320" cy="457200"/>
                  </a:xfrm>
                </p:grpSpPr>
                <p:sp>
                  <p:nvSpPr>
                    <p:cNvPr id="3037"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038" name=""/>
                    <p:cNvSpPr/>
                    <p:nvPr/>
                  </p:nvSpPr>
                  <p:spPr>
                    <a:xfrm>
                      <a:off x="2952720" y="294336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39" name=""/>
                <p:cNvGrpSpPr/>
                <p:nvPr/>
              </p:nvGrpSpPr>
              <p:grpSpPr>
                <a:xfrm>
                  <a:off x="3389040" y="2943360"/>
                  <a:ext cx="866880" cy="457200"/>
                  <a:chOff x="3389040" y="2943360"/>
                  <a:chExt cx="866880" cy="457200"/>
                </a:xfrm>
              </p:grpSpPr>
              <p:sp>
                <p:nvSpPr>
                  <p:cNvPr id="3040"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41" name=""/>
                  <p:cNvGrpSpPr/>
                  <p:nvPr/>
                </p:nvGrpSpPr>
                <p:grpSpPr>
                  <a:xfrm>
                    <a:off x="3389040" y="2943360"/>
                    <a:ext cx="866880" cy="457200"/>
                    <a:chOff x="3389040" y="2943360"/>
                    <a:chExt cx="866880" cy="457200"/>
                  </a:xfrm>
                </p:grpSpPr>
                <p:sp>
                  <p:nvSpPr>
                    <p:cNvPr id="3042"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$0.1467</a:t>
                      </a:r>
                      <a:br>
                        <a:rPr sz="1200"/>
                      </a:br>
                      <a:r>
                        <a:rPr b="0" lang="en-US" sz="1200" strike="noStrike" u="none">
                          <a:solidFill>
                            <a:srgbClr val="000000"/>
                          </a:solidFill>
                          <a:effectLst/>
                          <a:uFillTx/>
                          <a:latin typeface="Arial"/>
                        </a:rPr>
                        <a:t>$0.2315</a:t>
                      </a:r>
                      <a:endParaRPr b="0" lang="en-US" sz="1200" strike="noStrike" u="none">
                        <a:solidFill>
                          <a:srgbClr val="000000"/>
                        </a:solidFill>
                        <a:effectLst/>
                        <a:uFillTx/>
                        <a:latin typeface="Times New Roman"/>
                      </a:endParaRPr>
                    </a:p>
                  </p:txBody>
                </p:sp>
                <p:sp>
                  <p:nvSpPr>
                    <p:cNvPr id="3043" name=""/>
                    <p:cNvSpPr/>
                    <p:nvPr/>
                  </p:nvSpPr>
                  <p:spPr>
                    <a:xfrm>
                      <a:off x="3389040" y="294336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44" name=""/>
                <p:cNvGrpSpPr/>
                <p:nvPr/>
              </p:nvGrpSpPr>
              <p:grpSpPr>
                <a:xfrm>
                  <a:off x="4255920" y="2943360"/>
                  <a:ext cx="844560" cy="457200"/>
                  <a:chOff x="4255920" y="2943360"/>
                  <a:chExt cx="844560" cy="457200"/>
                </a:xfrm>
              </p:grpSpPr>
              <p:sp>
                <p:nvSpPr>
                  <p:cNvPr id="3045"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46" name=""/>
                  <p:cNvGrpSpPr/>
                  <p:nvPr/>
                </p:nvGrpSpPr>
                <p:grpSpPr>
                  <a:xfrm>
                    <a:off x="4255920" y="2943360"/>
                    <a:ext cx="844560" cy="457200"/>
                    <a:chOff x="4255920" y="2943360"/>
                    <a:chExt cx="844560" cy="457200"/>
                  </a:xfrm>
                </p:grpSpPr>
                <p:sp>
                  <p:nvSpPr>
                    <p:cNvPr id="3047"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$0.0778</a:t>
                      </a:r>
                      <a:br>
                        <a:rPr sz="1200"/>
                      </a:br>
                      <a:r>
                        <a:rPr b="0" lang="en-US" sz="1200" strike="noStrike" u="none">
                          <a:solidFill>
                            <a:srgbClr val="000000"/>
                          </a:solidFill>
                          <a:effectLst/>
                          <a:uFillTx/>
                          <a:latin typeface="Arial"/>
                        </a:rPr>
                        <a:t>$0.2831</a:t>
                      </a:r>
                      <a:endParaRPr b="0" lang="en-US" sz="1200" strike="noStrike" u="none">
                        <a:solidFill>
                          <a:srgbClr val="000000"/>
                        </a:solidFill>
                        <a:effectLst/>
                        <a:uFillTx/>
                        <a:latin typeface="Times New Roman"/>
                      </a:endParaRPr>
                    </a:p>
                  </p:txBody>
                </p:sp>
                <p:sp>
                  <p:nvSpPr>
                    <p:cNvPr id="3048" name=""/>
                    <p:cNvSpPr/>
                    <p:nvPr/>
                  </p:nvSpPr>
                  <p:spPr>
                    <a:xfrm>
                      <a:off x="4255920" y="294336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49" name=""/>
                <p:cNvGrpSpPr/>
                <p:nvPr/>
              </p:nvGrpSpPr>
              <p:grpSpPr>
                <a:xfrm>
                  <a:off x="5100480" y="2943360"/>
                  <a:ext cx="963720" cy="457200"/>
                  <a:chOff x="5100480" y="2943360"/>
                  <a:chExt cx="963720" cy="457200"/>
                </a:xfrm>
              </p:grpSpPr>
              <p:sp>
                <p:nvSpPr>
                  <p:cNvPr id="3050"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51" name=""/>
                  <p:cNvGrpSpPr/>
                  <p:nvPr/>
                </p:nvGrpSpPr>
                <p:grpSpPr>
                  <a:xfrm>
                    <a:off x="5100480" y="2943360"/>
                    <a:ext cx="963720" cy="457200"/>
                    <a:chOff x="5100480" y="2943360"/>
                    <a:chExt cx="963720" cy="457200"/>
                  </a:xfrm>
                </p:grpSpPr>
                <p:sp>
                  <p:nvSpPr>
                    <p:cNvPr id="3052"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$0.0316</a:t>
                      </a:r>
                      <a:br>
                        <a:rPr sz="1200"/>
                      </a:br>
                      <a:r>
                        <a:rPr b="0" lang="en-US" sz="1200" strike="noStrike" u="none">
                          <a:solidFill>
                            <a:srgbClr val="000000"/>
                          </a:solidFill>
                          <a:effectLst/>
                          <a:uFillTx/>
                          <a:latin typeface="Arial"/>
                        </a:rPr>
                        <a:t>-$0.0802</a:t>
                      </a:r>
                      <a:endParaRPr b="0" lang="en-US" sz="1200" strike="noStrike" u="none">
                        <a:solidFill>
                          <a:srgbClr val="000000"/>
                        </a:solidFill>
                        <a:effectLst/>
                        <a:uFillTx/>
                        <a:latin typeface="Times New Roman"/>
                      </a:endParaRPr>
                    </a:p>
                  </p:txBody>
                </p:sp>
                <p:sp>
                  <p:nvSpPr>
                    <p:cNvPr id="3053" name=""/>
                    <p:cNvSpPr/>
                    <p:nvPr/>
                  </p:nvSpPr>
                  <p:spPr>
                    <a:xfrm>
                      <a:off x="5100480" y="294336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54" name=""/>
                <p:cNvGrpSpPr/>
                <p:nvPr/>
              </p:nvGrpSpPr>
              <p:grpSpPr>
                <a:xfrm>
                  <a:off x="6064200" y="2943360"/>
                  <a:ext cx="1003320" cy="457200"/>
                  <a:chOff x="6064200" y="2943360"/>
                  <a:chExt cx="1003320" cy="457200"/>
                </a:xfrm>
              </p:grpSpPr>
              <p:sp>
                <p:nvSpPr>
                  <p:cNvPr id="3055"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56" name=""/>
                  <p:cNvGrpSpPr/>
                  <p:nvPr/>
                </p:nvGrpSpPr>
                <p:grpSpPr>
                  <a:xfrm>
                    <a:off x="6064200" y="2943360"/>
                    <a:ext cx="1003320" cy="457200"/>
                    <a:chOff x="6064200" y="2943360"/>
                    <a:chExt cx="1003320" cy="457200"/>
                  </a:xfrm>
                </p:grpSpPr>
                <p:sp>
                  <p:nvSpPr>
                    <p:cNvPr id="3057"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$0.2356</a:t>
                      </a:r>
                      <a:br>
                        <a:rPr sz="1200"/>
                      </a:br>
                      <a:r>
                        <a:rPr b="0" lang="en-US" sz="1200" strike="noStrike" u="none">
                          <a:solidFill>
                            <a:srgbClr val="000000"/>
                          </a:solidFill>
                          <a:effectLst/>
                          <a:uFillTx/>
                          <a:latin typeface="Arial"/>
                        </a:rPr>
                        <a:t>$0.6334</a:t>
                      </a:r>
                      <a:endParaRPr b="0" lang="en-US" sz="1200" strike="noStrike" u="none">
                        <a:solidFill>
                          <a:srgbClr val="000000"/>
                        </a:solidFill>
                        <a:effectLst/>
                        <a:uFillTx/>
                        <a:latin typeface="Times New Roman"/>
                      </a:endParaRPr>
                    </a:p>
                  </p:txBody>
                </p:sp>
                <p:sp>
                  <p:nvSpPr>
                    <p:cNvPr id="3058" name=""/>
                    <p:cNvSpPr/>
                    <p:nvPr/>
                  </p:nvSpPr>
                  <p:spPr>
                    <a:xfrm>
                      <a:off x="6064200" y="294336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059" name=""/>
              <p:cNvSpPr/>
              <p:nvPr/>
            </p:nvSpPr>
            <p:spPr>
              <a:xfrm>
                <a:off x="2077920" y="263844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060" name=""/>
            <p:cNvGrpSpPr/>
            <p:nvPr/>
          </p:nvGrpSpPr>
          <p:grpSpPr>
            <a:xfrm>
              <a:off x="0" y="2333520"/>
              <a:ext cx="9144000" cy="304920"/>
              <a:chOff x="0" y="2333520"/>
              <a:chExt cx="9144000" cy="304920"/>
            </a:xfrm>
          </p:grpSpPr>
          <p:sp>
            <p:nvSpPr>
              <p:cNvPr id="3061"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62"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Month=July</a:t>
                </a:r>
                <a:endParaRPr b="0" lang="en-US" sz="1400" strike="noStrike" u="none">
                  <a:solidFill>
                    <a:srgbClr val="000000"/>
                  </a:solidFill>
                  <a:effectLst/>
                  <a:uFillTx/>
                  <a:latin typeface="Times New Roman"/>
                </a:endParaRPr>
              </a:p>
            </p:txBody>
          </p:sp>
        </p:grpSp>
      </p:grpSp>
      <p:grpSp>
        <p:nvGrpSpPr>
          <p:cNvPr id="3063" name=""/>
          <p:cNvGrpSpPr/>
          <p:nvPr/>
        </p:nvGrpSpPr>
        <p:grpSpPr>
          <a:xfrm>
            <a:off x="0" y="3414600"/>
            <a:ext cx="9144000" cy="1067040"/>
            <a:chOff x="0" y="3414600"/>
            <a:chExt cx="9144000" cy="1067040"/>
          </a:xfrm>
        </p:grpSpPr>
        <p:grpSp>
          <p:nvGrpSpPr>
            <p:cNvPr id="3064" name=""/>
            <p:cNvGrpSpPr/>
            <p:nvPr/>
          </p:nvGrpSpPr>
          <p:grpSpPr>
            <a:xfrm>
              <a:off x="2077920" y="3719520"/>
              <a:ext cx="4989600" cy="762120"/>
              <a:chOff x="2077920" y="3719520"/>
              <a:chExt cx="4989600" cy="762120"/>
            </a:xfrm>
          </p:grpSpPr>
          <p:grpSp>
            <p:nvGrpSpPr>
              <p:cNvPr id="3065" name=""/>
              <p:cNvGrpSpPr/>
              <p:nvPr/>
            </p:nvGrpSpPr>
            <p:grpSpPr>
              <a:xfrm>
                <a:off x="2077920" y="3719520"/>
                <a:ext cx="4989600" cy="762120"/>
                <a:chOff x="2077920" y="3719520"/>
                <a:chExt cx="4989600" cy="762120"/>
              </a:xfrm>
            </p:grpSpPr>
            <p:grpSp>
              <p:nvGrpSpPr>
                <p:cNvPr id="3066" name=""/>
                <p:cNvGrpSpPr/>
                <p:nvPr/>
              </p:nvGrpSpPr>
              <p:grpSpPr>
                <a:xfrm>
                  <a:off x="2077920" y="3719520"/>
                  <a:ext cx="874800" cy="304920"/>
                  <a:chOff x="2077920" y="3719520"/>
                  <a:chExt cx="874800" cy="304920"/>
                </a:xfrm>
              </p:grpSpPr>
              <p:sp>
                <p:nvSpPr>
                  <p:cNvPr id="3067"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68" name=""/>
                  <p:cNvGrpSpPr/>
                  <p:nvPr/>
                </p:nvGrpSpPr>
                <p:grpSpPr>
                  <a:xfrm>
                    <a:off x="2077920" y="3719520"/>
                    <a:ext cx="874800" cy="304920"/>
                    <a:chOff x="2077920" y="3719520"/>
                    <a:chExt cx="874800" cy="304920"/>
                  </a:xfrm>
                </p:grpSpPr>
                <p:sp>
                  <p:nvSpPr>
                    <p:cNvPr id="3069"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070" name=""/>
                    <p:cNvSpPr/>
                    <p:nvPr/>
                  </p:nvSpPr>
                  <p:spPr>
                    <a:xfrm>
                      <a:off x="2077920" y="371952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71" name=""/>
                <p:cNvGrpSpPr/>
                <p:nvPr/>
              </p:nvGrpSpPr>
              <p:grpSpPr>
                <a:xfrm>
                  <a:off x="2952720" y="3719520"/>
                  <a:ext cx="436320" cy="304920"/>
                  <a:chOff x="2952720" y="3719520"/>
                  <a:chExt cx="436320" cy="304920"/>
                </a:xfrm>
              </p:grpSpPr>
              <p:sp>
                <p:nvSpPr>
                  <p:cNvPr id="3072"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73" name=""/>
                  <p:cNvGrpSpPr/>
                  <p:nvPr/>
                </p:nvGrpSpPr>
                <p:grpSpPr>
                  <a:xfrm>
                    <a:off x="2952720" y="3719520"/>
                    <a:ext cx="436320" cy="304920"/>
                    <a:chOff x="2952720" y="3719520"/>
                    <a:chExt cx="436320" cy="304920"/>
                  </a:xfrm>
                </p:grpSpPr>
                <p:sp>
                  <p:nvSpPr>
                    <p:cNvPr id="3074"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075" name=""/>
                    <p:cNvSpPr/>
                    <p:nvPr/>
                  </p:nvSpPr>
                  <p:spPr>
                    <a:xfrm>
                      <a:off x="2952720" y="371952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76" name=""/>
                <p:cNvGrpSpPr/>
                <p:nvPr/>
              </p:nvGrpSpPr>
              <p:grpSpPr>
                <a:xfrm>
                  <a:off x="3389040" y="3719520"/>
                  <a:ext cx="866880" cy="304920"/>
                  <a:chOff x="3389040" y="3719520"/>
                  <a:chExt cx="866880" cy="304920"/>
                </a:xfrm>
              </p:grpSpPr>
              <p:sp>
                <p:nvSpPr>
                  <p:cNvPr id="3077"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78" name=""/>
                  <p:cNvGrpSpPr/>
                  <p:nvPr/>
                </p:nvGrpSpPr>
                <p:grpSpPr>
                  <a:xfrm>
                    <a:off x="3389040" y="3719520"/>
                    <a:ext cx="866880" cy="304920"/>
                    <a:chOff x="3389040" y="3719520"/>
                    <a:chExt cx="866880" cy="304920"/>
                  </a:xfrm>
                </p:grpSpPr>
                <p:sp>
                  <p:nvSpPr>
                    <p:cNvPr id="3079"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080" name=""/>
                    <p:cNvSpPr/>
                    <p:nvPr/>
                  </p:nvSpPr>
                  <p:spPr>
                    <a:xfrm>
                      <a:off x="3389040" y="371952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81" name=""/>
                <p:cNvGrpSpPr/>
                <p:nvPr/>
              </p:nvGrpSpPr>
              <p:grpSpPr>
                <a:xfrm>
                  <a:off x="4255920" y="3719520"/>
                  <a:ext cx="844560" cy="304920"/>
                  <a:chOff x="4255920" y="3719520"/>
                  <a:chExt cx="844560" cy="304920"/>
                </a:xfrm>
              </p:grpSpPr>
              <p:sp>
                <p:nvSpPr>
                  <p:cNvPr id="3082"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83" name=""/>
                  <p:cNvGrpSpPr/>
                  <p:nvPr/>
                </p:nvGrpSpPr>
                <p:grpSpPr>
                  <a:xfrm>
                    <a:off x="4255920" y="3719520"/>
                    <a:ext cx="844560" cy="304920"/>
                    <a:chOff x="4255920" y="3719520"/>
                    <a:chExt cx="844560" cy="304920"/>
                  </a:xfrm>
                </p:grpSpPr>
                <p:sp>
                  <p:nvSpPr>
                    <p:cNvPr id="3084"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085" name=""/>
                    <p:cNvSpPr/>
                    <p:nvPr/>
                  </p:nvSpPr>
                  <p:spPr>
                    <a:xfrm>
                      <a:off x="4255920" y="371952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86" name=""/>
                <p:cNvGrpSpPr/>
                <p:nvPr/>
              </p:nvGrpSpPr>
              <p:grpSpPr>
                <a:xfrm>
                  <a:off x="5100480" y="3719520"/>
                  <a:ext cx="963720" cy="304920"/>
                  <a:chOff x="5100480" y="3719520"/>
                  <a:chExt cx="963720" cy="304920"/>
                </a:xfrm>
              </p:grpSpPr>
              <p:sp>
                <p:nvSpPr>
                  <p:cNvPr id="3087"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88" name=""/>
                  <p:cNvGrpSpPr/>
                  <p:nvPr/>
                </p:nvGrpSpPr>
                <p:grpSpPr>
                  <a:xfrm>
                    <a:off x="5100480" y="3719520"/>
                    <a:ext cx="963720" cy="304920"/>
                    <a:chOff x="5100480" y="3719520"/>
                    <a:chExt cx="963720" cy="304920"/>
                  </a:xfrm>
                </p:grpSpPr>
                <p:sp>
                  <p:nvSpPr>
                    <p:cNvPr id="3089"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090" name=""/>
                    <p:cNvSpPr/>
                    <p:nvPr/>
                  </p:nvSpPr>
                  <p:spPr>
                    <a:xfrm>
                      <a:off x="5100480" y="371952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91" name=""/>
                <p:cNvGrpSpPr/>
                <p:nvPr/>
              </p:nvGrpSpPr>
              <p:grpSpPr>
                <a:xfrm>
                  <a:off x="6064200" y="3719520"/>
                  <a:ext cx="1003320" cy="304920"/>
                  <a:chOff x="6064200" y="3719520"/>
                  <a:chExt cx="1003320" cy="304920"/>
                </a:xfrm>
              </p:grpSpPr>
              <p:sp>
                <p:nvSpPr>
                  <p:cNvPr id="3092"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93" name=""/>
                  <p:cNvGrpSpPr/>
                  <p:nvPr/>
                </p:nvGrpSpPr>
                <p:grpSpPr>
                  <a:xfrm>
                    <a:off x="6064200" y="3719520"/>
                    <a:ext cx="1003320" cy="304920"/>
                    <a:chOff x="6064200" y="3719520"/>
                    <a:chExt cx="1003320" cy="304920"/>
                  </a:xfrm>
                </p:grpSpPr>
                <p:sp>
                  <p:nvSpPr>
                    <p:cNvPr id="3094"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095" name=""/>
                    <p:cNvSpPr/>
                    <p:nvPr/>
                  </p:nvSpPr>
                  <p:spPr>
                    <a:xfrm>
                      <a:off x="6064200" y="371952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96" name=""/>
                <p:cNvGrpSpPr/>
                <p:nvPr/>
              </p:nvGrpSpPr>
              <p:grpSpPr>
                <a:xfrm>
                  <a:off x="2077920" y="4024440"/>
                  <a:ext cx="874800" cy="457200"/>
                  <a:chOff x="2077920" y="4024440"/>
                  <a:chExt cx="874800" cy="457200"/>
                </a:xfrm>
              </p:grpSpPr>
              <p:sp>
                <p:nvSpPr>
                  <p:cNvPr id="3097"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98" name=""/>
                  <p:cNvGrpSpPr/>
                  <p:nvPr/>
                </p:nvGrpSpPr>
                <p:grpSpPr>
                  <a:xfrm>
                    <a:off x="2077920" y="4024440"/>
                    <a:ext cx="874800" cy="457200"/>
                    <a:chOff x="2077920" y="4024440"/>
                    <a:chExt cx="874800" cy="457200"/>
                  </a:xfrm>
                </p:grpSpPr>
                <p:sp>
                  <p:nvSpPr>
                    <p:cNvPr id="3099"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100" name=""/>
                    <p:cNvSpPr/>
                    <p:nvPr/>
                  </p:nvSpPr>
                  <p:spPr>
                    <a:xfrm>
                      <a:off x="2077920" y="402444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01" name=""/>
                <p:cNvGrpSpPr/>
                <p:nvPr/>
              </p:nvGrpSpPr>
              <p:grpSpPr>
                <a:xfrm>
                  <a:off x="2952720" y="4024440"/>
                  <a:ext cx="436320" cy="457200"/>
                  <a:chOff x="2952720" y="4024440"/>
                  <a:chExt cx="436320" cy="457200"/>
                </a:xfrm>
              </p:grpSpPr>
              <p:sp>
                <p:nvSpPr>
                  <p:cNvPr id="3102"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03" name=""/>
                  <p:cNvGrpSpPr/>
                  <p:nvPr/>
                </p:nvGrpSpPr>
                <p:grpSpPr>
                  <a:xfrm>
                    <a:off x="2952720" y="4024440"/>
                    <a:ext cx="436320" cy="457200"/>
                    <a:chOff x="2952720" y="4024440"/>
                    <a:chExt cx="436320" cy="457200"/>
                  </a:xfrm>
                </p:grpSpPr>
                <p:sp>
                  <p:nvSpPr>
                    <p:cNvPr id="3104"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105" name=""/>
                    <p:cNvSpPr/>
                    <p:nvPr/>
                  </p:nvSpPr>
                  <p:spPr>
                    <a:xfrm>
                      <a:off x="2952720" y="402444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06" name=""/>
                <p:cNvGrpSpPr/>
                <p:nvPr/>
              </p:nvGrpSpPr>
              <p:grpSpPr>
                <a:xfrm>
                  <a:off x="3389040" y="4024440"/>
                  <a:ext cx="866880" cy="457200"/>
                  <a:chOff x="3389040" y="4024440"/>
                  <a:chExt cx="866880" cy="457200"/>
                </a:xfrm>
              </p:grpSpPr>
              <p:sp>
                <p:nvSpPr>
                  <p:cNvPr id="3107"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08" name=""/>
                  <p:cNvGrpSpPr/>
                  <p:nvPr/>
                </p:nvGrpSpPr>
                <p:grpSpPr>
                  <a:xfrm>
                    <a:off x="3389040" y="4024440"/>
                    <a:ext cx="866880" cy="457200"/>
                    <a:chOff x="3389040" y="4024440"/>
                    <a:chExt cx="866880" cy="457200"/>
                  </a:xfrm>
                </p:grpSpPr>
                <p:sp>
                  <p:nvSpPr>
                    <p:cNvPr id="3109"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$0.1480</a:t>
                      </a:r>
                      <a:br>
                        <a:rPr sz="1200"/>
                      </a:br>
                      <a:r>
                        <a:rPr b="0" lang="en-US" sz="1200" strike="noStrike" u="none">
                          <a:solidFill>
                            <a:srgbClr val="000000"/>
                          </a:solidFill>
                          <a:effectLst/>
                          <a:uFillTx/>
                          <a:latin typeface="Arial"/>
                        </a:rPr>
                        <a:t>$0.3438</a:t>
                      </a:r>
                      <a:endParaRPr b="0" lang="en-US" sz="1200" strike="noStrike" u="none">
                        <a:solidFill>
                          <a:srgbClr val="000000"/>
                        </a:solidFill>
                        <a:effectLst/>
                        <a:uFillTx/>
                        <a:latin typeface="Times New Roman"/>
                      </a:endParaRPr>
                    </a:p>
                  </p:txBody>
                </p:sp>
                <p:sp>
                  <p:nvSpPr>
                    <p:cNvPr id="3110" name=""/>
                    <p:cNvSpPr/>
                    <p:nvPr/>
                  </p:nvSpPr>
                  <p:spPr>
                    <a:xfrm>
                      <a:off x="3389040" y="402444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11" name=""/>
                <p:cNvGrpSpPr/>
                <p:nvPr/>
              </p:nvGrpSpPr>
              <p:grpSpPr>
                <a:xfrm>
                  <a:off x="4255920" y="4024440"/>
                  <a:ext cx="844560" cy="457200"/>
                  <a:chOff x="4255920" y="4024440"/>
                  <a:chExt cx="844560" cy="457200"/>
                </a:xfrm>
              </p:grpSpPr>
              <p:sp>
                <p:nvSpPr>
                  <p:cNvPr id="3112"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13" name=""/>
                  <p:cNvGrpSpPr/>
                  <p:nvPr/>
                </p:nvGrpSpPr>
                <p:grpSpPr>
                  <a:xfrm>
                    <a:off x="4255920" y="4024440"/>
                    <a:ext cx="844560" cy="457200"/>
                    <a:chOff x="4255920" y="4024440"/>
                    <a:chExt cx="844560" cy="457200"/>
                  </a:xfrm>
                </p:grpSpPr>
                <p:sp>
                  <p:nvSpPr>
                    <p:cNvPr id="3114"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$0.0772</a:t>
                      </a:r>
                      <a:br>
                        <a:rPr sz="1200"/>
                      </a:br>
                      <a:r>
                        <a:rPr b="0" lang="en-US" sz="1200" strike="noStrike" u="none">
                          <a:solidFill>
                            <a:srgbClr val="000000"/>
                          </a:solidFill>
                          <a:effectLst/>
                          <a:uFillTx/>
                          <a:latin typeface="Arial"/>
                        </a:rPr>
                        <a:t>$0.3235</a:t>
                      </a:r>
                      <a:endParaRPr b="0" lang="en-US" sz="1200" strike="noStrike" u="none">
                        <a:solidFill>
                          <a:srgbClr val="000000"/>
                        </a:solidFill>
                        <a:effectLst/>
                        <a:uFillTx/>
                        <a:latin typeface="Times New Roman"/>
                      </a:endParaRPr>
                    </a:p>
                  </p:txBody>
                </p:sp>
                <p:sp>
                  <p:nvSpPr>
                    <p:cNvPr id="3115" name=""/>
                    <p:cNvSpPr/>
                    <p:nvPr/>
                  </p:nvSpPr>
                  <p:spPr>
                    <a:xfrm>
                      <a:off x="4255920" y="402444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16" name=""/>
                <p:cNvGrpSpPr/>
                <p:nvPr/>
              </p:nvGrpSpPr>
              <p:grpSpPr>
                <a:xfrm>
                  <a:off x="5100480" y="4024440"/>
                  <a:ext cx="963720" cy="457200"/>
                  <a:chOff x="5100480" y="4024440"/>
                  <a:chExt cx="963720" cy="457200"/>
                </a:xfrm>
              </p:grpSpPr>
              <p:sp>
                <p:nvSpPr>
                  <p:cNvPr id="3117"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18" name=""/>
                  <p:cNvGrpSpPr/>
                  <p:nvPr/>
                </p:nvGrpSpPr>
                <p:grpSpPr>
                  <a:xfrm>
                    <a:off x="5100480" y="4024440"/>
                    <a:ext cx="963720" cy="457200"/>
                    <a:chOff x="5100480" y="4024440"/>
                    <a:chExt cx="963720" cy="457200"/>
                  </a:xfrm>
                </p:grpSpPr>
                <p:sp>
                  <p:nvSpPr>
                    <p:cNvPr id="3119"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$0.0322</a:t>
                      </a:r>
                      <a:br>
                        <a:rPr sz="1200"/>
                      </a:br>
                      <a:r>
                        <a:rPr b="0" lang="en-US" sz="1200" strike="noStrike" u="none">
                          <a:solidFill>
                            <a:srgbClr val="000000"/>
                          </a:solidFill>
                          <a:effectLst/>
                          <a:uFillTx/>
                          <a:latin typeface="Arial"/>
                        </a:rPr>
                        <a:t>$0.0495</a:t>
                      </a:r>
                      <a:endParaRPr b="0" lang="en-US" sz="1200" strike="noStrike" u="none">
                        <a:solidFill>
                          <a:srgbClr val="000000"/>
                        </a:solidFill>
                        <a:effectLst/>
                        <a:uFillTx/>
                        <a:latin typeface="Times New Roman"/>
                      </a:endParaRPr>
                    </a:p>
                  </p:txBody>
                </p:sp>
                <p:sp>
                  <p:nvSpPr>
                    <p:cNvPr id="3120" name=""/>
                    <p:cNvSpPr/>
                    <p:nvPr/>
                  </p:nvSpPr>
                  <p:spPr>
                    <a:xfrm>
                      <a:off x="5100480" y="402444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21" name=""/>
                <p:cNvGrpSpPr/>
                <p:nvPr/>
              </p:nvGrpSpPr>
              <p:grpSpPr>
                <a:xfrm>
                  <a:off x="6064200" y="4024440"/>
                  <a:ext cx="1003320" cy="457200"/>
                  <a:chOff x="6064200" y="4024440"/>
                  <a:chExt cx="1003320" cy="457200"/>
                </a:xfrm>
              </p:grpSpPr>
              <p:sp>
                <p:nvSpPr>
                  <p:cNvPr id="3122"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23" name=""/>
                  <p:cNvGrpSpPr/>
                  <p:nvPr/>
                </p:nvGrpSpPr>
                <p:grpSpPr>
                  <a:xfrm>
                    <a:off x="6064200" y="4024440"/>
                    <a:ext cx="1003320" cy="457200"/>
                    <a:chOff x="6064200" y="4024440"/>
                    <a:chExt cx="1003320" cy="457200"/>
                  </a:xfrm>
                </p:grpSpPr>
                <p:sp>
                  <p:nvSpPr>
                    <p:cNvPr id="3124"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$0.2294</a:t>
                      </a:r>
                      <a:br>
                        <a:rPr sz="1200"/>
                      </a:br>
                      <a:r>
                        <a:rPr b="0" lang="en-US" sz="1200" strike="noStrike" u="none">
                          <a:solidFill>
                            <a:srgbClr val="000000"/>
                          </a:solidFill>
                          <a:effectLst/>
                          <a:uFillTx/>
                          <a:latin typeface="Arial"/>
                        </a:rPr>
                        <a:t>$0.8423</a:t>
                      </a:r>
                      <a:endParaRPr b="0" lang="en-US" sz="1200" strike="noStrike" u="none">
                        <a:solidFill>
                          <a:srgbClr val="000000"/>
                        </a:solidFill>
                        <a:effectLst/>
                        <a:uFillTx/>
                        <a:latin typeface="Times New Roman"/>
                      </a:endParaRPr>
                    </a:p>
                  </p:txBody>
                </p:sp>
                <p:sp>
                  <p:nvSpPr>
                    <p:cNvPr id="3125" name=""/>
                    <p:cNvSpPr/>
                    <p:nvPr/>
                  </p:nvSpPr>
                  <p:spPr>
                    <a:xfrm>
                      <a:off x="6064200" y="402444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126" name=""/>
              <p:cNvSpPr/>
              <p:nvPr/>
            </p:nvSpPr>
            <p:spPr>
              <a:xfrm>
                <a:off x="2077920" y="371952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127" name=""/>
            <p:cNvGrpSpPr/>
            <p:nvPr/>
          </p:nvGrpSpPr>
          <p:grpSpPr>
            <a:xfrm>
              <a:off x="0" y="3414600"/>
              <a:ext cx="9144000" cy="304920"/>
              <a:chOff x="0" y="3414600"/>
              <a:chExt cx="9144000" cy="304920"/>
            </a:xfrm>
          </p:grpSpPr>
          <p:sp>
            <p:nvSpPr>
              <p:cNvPr id="3128"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29"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Month=August</a:t>
                </a:r>
                <a:endParaRPr b="0" lang="en-US" sz="1400" strike="noStrike" u="none">
                  <a:solidFill>
                    <a:srgbClr val="000000"/>
                  </a:solidFill>
                  <a:effectLst/>
                  <a:uFillTx/>
                  <a:latin typeface="Times New Roman"/>
                </a:endParaRPr>
              </a:p>
            </p:txBody>
          </p:sp>
        </p:grpSp>
      </p:grpSp>
      <p:grpSp>
        <p:nvGrpSpPr>
          <p:cNvPr id="3130" name=""/>
          <p:cNvGrpSpPr/>
          <p:nvPr/>
        </p:nvGrpSpPr>
        <p:grpSpPr>
          <a:xfrm>
            <a:off x="0" y="4495680"/>
            <a:ext cx="9144000" cy="1067040"/>
            <a:chOff x="0" y="4495680"/>
            <a:chExt cx="9144000" cy="1067040"/>
          </a:xfrm>
        </p:grpSpPr>
        <p:grpSp>
          <p:nvGrpSpPr>
            <p:cNvPr id="3131" name=""/>
            <p:cNvGrpSpPr/>
            <p:nvPr/>
          </p:nvGrpSpPr>
          <p:grpSpPr>
            <a:xfrm>
              <a:off x="2077920" y="4800600"/>
              <a:ext cx="4989600" cy="762120"/>
              <a:chOff x="2077920" y="4800600"/>
              <a:chExt cx="4989600" cy="762120"/>
            </a:xfrm>
          </p:grpSpPr>
          <p:grpSp>
            <p:nvGrpSpPr>
              <p:cNvPr id="3132" name=""/>
              <p:cNvGrpSpPr/>
              <p:nvPr/>
            </p:nvGrpSpPr>
            <p:grpSpPr>
              <a:xfrm>
                <a:off x="2077920" y="4800600"/>
                <a:ext cx="4989600" cy="762120"/>
                <a:chOff x="2077920" y="4800600"/>
                <a:chExt cx="4989600" cy="762120"/>
              </a:xfrm>
            </p:grpSpPr>
            <p:grpSp>
              <p:nvGrpSpPr>
                <p:cNvPr id="3133" name=""/>
                <p:cNvGrpSpPr/>
                <p:nvPr/>
              </p:nvGrpSpPr>
              <p:grpSpPr>
                <a:xfrm>
                  <a:off x="2077920" y="4800600"/>
                  <a:ext cx="874800" cy="304920"/>
                  <a:chOff x="2077920" y="4800600"/>
                  <a:chExt cx="874800" cy="304920"/>
                </a:xfrm>
              </p:grpSpPr>
              <p:sp>
                <p:nvSpPr>
                  <p:cNvPr id="3134"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35" name=""/>
                  <p:cNvGrpSpPr/>
                  <p:nvPr/>
                </p:nvGrpSpPr>
                <p:grpSpPr>
                  <a:xfrm>
                    <a:off x="2077920" y="4800600"/>
                    <a:ext cx="874800" cy="304920"/>
                    <a:chOff x="2077920" y="4800600"/>
                    <a:chExt cx="874800" cy="304920"/>
                  </a:xfrm>
                </p:grpSpPr>
                <p:sp>
                  <p:nvSpPr>
                    <p:cNvPr id="3136"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137" name=""/>
                    <p:cNvSpPr/>
                    <p:nvPr/>
                  </p:nvSpPr>
                  <p:spPr>
                    <a:xfrm>
                      <a:off x="2077920" y="480060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38" name=""/>
                <p:cNvGrpSpPr/>
                <p:nvPr/>
              </p:nvGrpSpPr>
              <p:grpSpPr>
                <a:xfrm>
                  <a:off x="2952720" y="4800600"/>
                  <a:ext cx="436320" cy="304920"/>
                  <a:chOff x="2952720" y="4800600"/>
                  <a:chExt cx="436320" cy="304920"/>
                </a:xfrm>
              </p:grpSpPr>
              <p:sp>
                <p:nvSpPr>
                  <p:cNvPr id="3139"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40" name=""/>
                  <p:cNvGrpSpPr/>
                  <p:nvPr/>
                </p:nvGrpSpPr>
                <p:grpSpPr>
                  <a:xfrm>
                    <a:off x="2952720" y="4800600"/>
                    <a:ext cx="436320" cy="304920"/>
                    <a:chOff x="2952720" y="4800600"/>
                    <a:chExt cx="436320" cy="304920"/>
                  </a:xfrm>
                </p:grpSpPr>
                <p:sp>
                  <p:nvSpPr>
                    <p:cNvPr id="3141"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142" name=""/>
                    <p:cNvSpPr/>
                    <p:nvPr/>
                  </p:nvSpPr>
                  <p:spPr>
                    <a:xfrm>
                      <a:off x="2952720" y="480060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43" name=""/>
                <p:cNvGrpSpPr/>
                <p:nvPr/>
              </p:nvGrpSpPr>
              <p:grpSpPr>
                <a:xfrm>
                  <a:off x="3389040" y="4800600"/>
                  <a:ext cx="866880" cy="304920"/>
                  <a:chOff x="3389040" y="4800600"/>
                  <a:chExt cx="866880" cy="304920"/>
                </a:xfrm>
              </p:grpSpPr>
              <p:sp>
                <p:nvSpPr>
                  <p:cNvPr id="3144"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45" name=""/>
                  <p:cNvGrpSpPr/>
                  <p:nvPr/>
                </p:nvGrpSpPr>
                <p:grpSpPr>
                  <a:xfrm>
                    <a:off x="3389040" y="4800600"/>
                    <a:ext cx="866880" cy="304920"/>
                    <a:chOff x="3389040" y="4800600"/>
                    <a:chExt cx="866880" cy="304920"/>
                  </a:xfrm>
                </p:grpSpPr>
                <p:sp>
                  <p:nvSpPr>
                    <p:cNvPr id="3146"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147" name=""/>
                    <p:cNvSpPr/>
                    <p:nvPr/>
                  </p:nvSpPr>
                  <p:spPr>
                    <a:xfrm>
                      <a:off x="3389040" y="480060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48" name=""/>
                <p:cNvGrpSpPr/>
                <p:nvPr/>
              </p:nvGrpSpPr>
              <p:grpSpPr>
                <a:xfrm>
                  <a:off x="4255920" y="4800600"/>
                  <a:ext cx="844560" cy="304920"/>
                  <a:chOff x="4255920" y="4800600"/>
                  <a:chExt cx="844560" cy="304920"/>
                </a:xfrm>
              </p:grpSpPr>
              <p:sp>
                <p:nvSpPr>
                  <p:cNvPr id="3149"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50" name=""/>
                  <p:cNvGrpSpPr/>
                  <p:nvPr/>
                </p:nvGrpSpPr>
                <p:grpSpPr>
                  <a:xfrm>
                    <a:off x="4255920" y="4800600"/>
                    <a:ext cx="844560" cy="304920"/>
                    <a:chOff x="4255920" y="4800600"/>
                    <a:chExt cx="844560" cy="304920"/>
                  </a:xfrm>
                </p:grpSpPr>
                <p:sp>
                  <p:nvSpPr>
                    <p:cNvPr id="3151"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152" name=""/>
                    <p:cNvSpPr/>
                    <p:nvPr/>
                  </p:nvSpPr>
                  <p:spPr>
                    <a:xfrm>
                      <a:off x="4255920" y="480060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53" name=""/>
                <p:cNvGrpSpPr/>
                <p:nvPr/>
              </p:nvGrpSpPr>
              <p:grpSpPr>
                <a:xfrm>
                  <a:off x="5100480" y="4800600"/>
                  <a:ext cx="963720" cy="304920"/>
                  <a:chOff x="5100480" y="4800600"/>
                  <a:chExt cx="963720" cy="304920"/>
                </a:xfrm>
              </p:grpSpPr>
              <p:sp>
                <p:nvSpPr>
                  <p:cNvPr id="3154"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55" name=""/>
                  <p:cNvGrpSpPr/>
                  <p:nvPr/>
                </p:nvGrpSpPr>
                <p:grpSpPr>
                  <a:xfrm>
                    <a:off x="5100480" y="4800600"/>
                    <a:ext cx="963720" cy="304920"/>
                    <a:chOff x="5100480" y="4800600"/>
                    <a:chExt cx="963720" cy="304920"/>
                  </a:xfrm>
                </p:grpSpPr>
                <p:sp>
                  <p:nvSpPr>
                    <p:cNvPr id="3156"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157" name=""/>
                    <p:cNvSpPr/>
                    <p:nvPr/>
                  </p:nvSpPr>
                  <p:spPr>
                    <a:xfrm>
                      <a:off x="5100480" y="480060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58" name=""/>
                <p:cNvGrpSpPr/>
                <p:nvPr/>
              </p:nvGrpSpPr>
              <p:grpSpPr>
                <a:xfrm>
                  <a:off x="6064200" y="4800600"/>
                  <a:ext cx="1003320" cy="304920"/>
                  <a:chOff x="6064200" y="4800600"/>
                  <a:chExt cx="1003320" cy="304920"/>
                </a:xfrm>
              </p:grpSpPr>
              <p:sp>
                <p:nvSpPr>
                  <p:cNvPr id="3159"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60" name=""/>
                  <p:cNvGrpSpPr/>
                  <p:nvPr/>
                </p:nvGrpSpPr>
                <p:grpSpPr>
                  <a:xfrm>
                    <a:off x="6064200" y="4800600"/>
                    <a:ext cx="1003320" cy="304920"/>
                    <a:chOff x="6064200" y="4800600"/>
                    <a:chExt cx="1003320" cy="304920"/>
                  </a:xfrm>
                </p:grpSpPr>
                <p:sp>
                  <p:nvSpPr>
                    <p:cNvPr id="3161"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162" name=""/>
                    <p:cNvSpPr/>
                    <p:nvPr/>
                  </p:nvSpPr>
                  <p:spPr>
                    <a:xfrm>
                      <a:off x="6064200" y="480060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63" name=""/>
                <p:cNvGrpSpPr/>
                <p:nvPr/>
              </p:nvGrpSpPr>
              <p:grpSpPr>
                <a:xfrm>
                  <a:off x="2077920" y="5105520"/>
                  <a:ext cx="874800" cy="457200"/>
                  <a:chOff x="2077920" y="5105520"/>
                  <a:chExt cx="874800" cy="457200"/>
                </a:xfrm>
              </p:grpSpPr>
              <p:sp>
                <p:nvSpPr>
                  <p:cNvPr id="3164"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65" name=""/>
                  <p:cNvGrpSpPr/>
                  <p:nvPr/>
                </p:nvGrpSpPr>
                <p:grpSpPr>
                  <a:xfrm>
                    <a:off x="2077920" y="5105520"/>
                    <a:ext cx="874800" cy="457200"/>
                    <a:chOff x="2077920" y="5105520"/>
                    <a:chExt cx="874800" cy="457200"/>
                  </a:xfrm>
                </p:grpSpPr>
                <p:sp>
                  <p:nvSpPr>
                    <p:cNvPr id="3166"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167" name=""/>
                    <p:cNvSpPr/>
                    <p:nvPr/>
                  </p:nvSpPr>
                  <p:spPr>
                    <a:xfrm>
                      <a:off x="2077920" y="510552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68" name=""/>
                <p:cNvGrpSpPr/>
                <p:nvPr/>
              </p:nvGrpSpPr>
              <p:grpSpPr>
                <a:xfrm>
                  <a:off x="2952720" y="5105520"/>
                  <a:ext cx="436320" cy="457200"/>
                  <a:chOff x="2952720" y="5105520"/>
                  <a:chExt cx="436320" cy="457200"/>
                </a:xfrm>
              </p:grpSpPr>
              <p:sp>
                <p:nvSpPr>
                  <p:cNvPr id="3169"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70" name=""/>
                  <p:cNvGrpSpPr/>
                  <p:nvPr/>
                </p:nvGrpSpPr>
                <p:grpSpPr>
                  <a:xfrm>
                    <a:off x="2952720" y="5105520"/>
                    <a:ext cx="436320" cy="457200"/>
                    <a:chOff x="2952720" y="5105520"/>
                    <a:chExt cx="436320" cy="457200"/>
                  </a:xfrm>
                </p:grpSpPr>
                <p:sp>
                  <p:nvSpPr>
                    <p:cNvPr id="3171"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172" name=""/>
                    <p:cNvSpPr/>
                    <p:nvPr/>
                  </p:nvSpPr>
                  <p:spPr>
                    <a:xfrm>
                      <a:off x="2952720" y="510552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73" name=""/>
                <p:cNvGrpSpPr/>
                <p:nvPr/>
              </p:nvGrpSpPr>
              <p:grpSpPr>
                <a:xfrm>
                  <a:off x="3389040" y="5105520"/>
                  <a:ext cx="866880" cy="457200"/>
                  <a:chOff x="3389040" y="5105520"/>
                  <a:chExt cx="866880" cy="457200"/>
                </a:xfrm>
              </p:grpSpPr>
              <p:sp>
                <p:nvSpPr>
                  <p:cNvPr id="3174"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75" name=""/>
                  <p:cNvGrpSpPr/>
                  <p:nvPr/>
                </p:nvGrpSpPr>
                <p:grpSpPr>
                  <a:xfrm>
                    <a:off x="3389040" y="5105520"/>
                    <a:ext cx="866880" cy="457200"/>
                    <a:chOff x="3389040" y="5105520"/>
                    <a:chExt cx="866880" cy="457200"/>
                  </a:xfrm>
                </p:grpSpPr>
                <p:sp>
                  <p:nvSpPr>
                    <p:cNvPr id="3176"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$0.1792</a:t>
                      </a:r>
                      <a:br>
                        <a:rPr sz="1200"/>
                      </a:br>
                      <a:r>
                        <a:rPr b="0" lang="en-US" sz="1200" strike="noStrike" u="none">
                          <a:solidFill>
                            <a:srgbClr val="000000"/>
                          </a:solidFill>
                          <a:effectLst/>
                          <a:uFillTx/>
                          <a:latin typeface="Arial"/>
                        </a:rPr>
                        <a:t>$0.7664</a:t>
                      </a:r>
                      <a:endParaRPr b="0" lang="en-US" sz="1200" strike="noStrike" u="none">
                        <a:solidFill>
                          <a:srgbClr val="000000"/>
                        </a:solidFill>
                        <a:effectLst/>
                        <a:uFillTx/>
                        <a:latin typeface="Times New Roman"/>
                      </a:endParaRPr>
                    </a:p>
                  </p:txBody>
                </p:sp>
                <p:sp>
                  <p:nvSpPr>
                    <p:cNvPr id="3177" name=""/>
                    <p:cNvSpPr/>
                    <p:nvPr/>
                  </p:nvSpPr>
                  <p:spPr>
                    <a:xfrm>
                      <a:off x="3389040" y="510552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78" name=""/>
                <p:cNvGrpSpPr/>
                <p:nvPr/>
              </p:nvGrpSpPr>
              <p:grpSpPr>
                <a:xfrm>
                  <a:off x="4255920" y="5105520"/>
                  <a:ext cx="844560" cy="457200"/>
                  <a:chOff x="4255920" y="5105520"/>
                  <a:chExt cx="844560" cy="457200"/>
                </a:xfrm>
              </p:grpSpPr>
              <p:sp>
                <p:nvSpPr>
                  <p:cNvPr id="3179"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80" name=""/>
                  <p:cNvGrpSpPr/>
                  <p:nvPr/>
                </p:nvGrpSpPr>
                <p:grpSpPr>
                  <a:xfrm>
                    <a:off x="4255920" y="5105520"/>
                    <a:ext cx="844560" cy="457200"/>
                    <a:chOff x="4255920" y="5105520"/>
                    <a:chExt cx="844560" cy="457200"/>
                  </a:xfrm>
                </p:grpSpPr>
                <p:sp>
                  <p:nvSpPr>
                    <p:cNvPr id="3181"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$0.0440</a:t>
                      </a:r>
                      <a:br>
                        <a:rPr sz="1200"/>
                      </a:br>
                      <a:r>
                        <a:rPr b="0" lang="en-US" sz="1200" strike="noStrike" u="none">
                          <a:solidFill>
                            <a:srgbClr val="000000"/>
                          </a:solidFill>
                          <a:effectLst/>
                          <a:uFillTx/>
                          <a:latin typeface="Arial"/>
                        </a:rPr>
                        <a:t>$1.0733</a:t>
                      </a:r>
                      <a:endParaRPr b="0" lang="en-US" sz="1200" strike="noStrike" u="none">
                        <a:solidFill>
                          <a:srgbClr val="000000"/>
                        </a:solidFill>
                        <a:effectLst/>
                        <a:uFillTx/>
                        <a:latin typeface="Times New Roman"/>
                      </a:endParaRPr>
                    </a:p>
                  </p:txBody>
                </p:sp>
                <p:sp>
                  <p:nvSpPr>
                    <p:cNvPr id="3182" name=""/>
                    <p:cNvSpPr/>
                    <p:nvPr/>
                  </p:nvSpPr>
                  <p:spPr>
                    <a:xfrm>
                      <a:off x="4255920" y="510552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83" name=""/>
                <p:cNvGrpSpPr/>
                <p:nvPr/>
              </p:nvGrpSpPr>
              <p:grpSpPr>
                <a:xfrm>
                  <a:off x="5100480" y="5105520"/>
                  <a:ext cx="963720" cy="457200"/>
                  <a:chOff x="5100480" y="5105520"/>
                  <a:chExt cx="963720" cy="457200"/>
                </a:xfrm>
              </p:grpSpPr>
              <p:sp>
                <p:nvSpPr>
                  <p:cNvPr id="3184"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85" name=""/>
                  <p:cNvGrpSpPr/>
                  <p:nvPr/>
                </p:nvGrpSpPr>
                <p:grpSpPr>
                  <a:xfrm>
                    <a:off x="5100480" y="5105520"/>
                    <a:ext cx="963720" cy="457200"/>
                    <a:chOff x="5100480" y="5105520"/>
                    <a:chExt cx="963720" cy="457200"/>
                  </a:xfrm>
                </p:grpSpPr>
                <p:sp>
                  <p:nvSpPr>
                    <p:cNvPr id="3186"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$0.1318</a:t>
                      </a:r>
                      <a:br>
                        <a:rPr sz="1200"/>
                      </a:br>
                      <a:r>
                        <a:rPr b="0" lang="en-US" sz="1200" strike="noStrike" u="none">
                          <a:solidFill>
                            <a:srgbClr val="000000"/>
                          </a:solidFill>
                          <a:effectLst/>
                          <a:uFillTx/>
                          <a:latin typeface="Arial"/>
                        </a:rPr>
                        <a:t>$0.0682</a:t>
                      </a:r>
                      <a:endParaRPr b="0" lang="en-US" sz="1200" strike="noStrike" u="none">
                        <a:solidFill>
                          <a:srgbClr val="000000"/>
                        </a:solidFill>
                        <a:effectLst/>
                        <a:uFillTx/>
                        <a:latin typeface="Times New Roman"/>
                      </a:endParaRPr>
                    </a:p>
                  </p:txBody>
                </p:sp>
                <p:sp>
                  <p:nvSpPr>
                    <p:cNvPr id="3187" name=""/>
                    <p:cNvSpPr/>
                    <p:nvPr/>
                  </p:nvSpPr>
                  <p:spPr>
                    <a:xfrm>
                      <a:off x="5100480" y="510552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88" name=""/>
                <p:cNvGrpSpPr/>
                <p:nvPr/>
              </p:nvGrpSpPr>
              <p:grpSpPr>
                <a:xfrm>
                  <a:off x="6064200" y="5105520"/>
                  <a:ext cx="1003320" cy="457200"/>
                  <a:chOff x="6064200" y="5105520"/>
                  <a:chExt cx="1003320" cy="457200"/>
                </a:xfrm>
              </p:grpSpPr>
              <p:sp>
                <p:nvSpPr>
                  <p:cNvPr id="3189"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90" name=""/>
                  <p:cNvGrpSpPr/>
                  <p:nvPr/>
                </p:nvGrpSpPr>
                <p:grpSpPr>
                  <a:xfrm>
                    <a:off x="6064200" y="5105520"/>
                    <a:ext cx="1003320" cy="457200"/>
                    <a:chOff x="6064200" y="5105520"/>
                    <a:chExt cx="1003320" cy="457200"/>
                  </a:xfrm>
                </p:grpSpPr>
                <p:sp>
                  <p:nvSpPr>
                    <p:cNvPr id="3191"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$0.2396</a:t>
                      </a:r>
                      <a:br>
                        <a:rPr sz="1200"/>
                      </a:br>
                      <a:r>
                        <a:rPr b="0" lang="en-US" sz="1200" strike="noStrike" u="none">
                          <a:solidFill>
                            <a:srgbClr val="000000"/>
                          </a:solidFill>
                          <a:effectLst/>
                          <a:uFillTx/>
                          <a:latin typeface="Arial"/>
                        </a:rPr>
                        <a:t>$2.6659</a:t>
                      </a:r>
                      <a:endParaRPr b="0" lang="en-US" sz="1200" strike="noStrike" u="none">
                        <a:solidFill>
                          <a:srgbClr val="000000"/>
                        </a:solidFill>
                        <a:effectLst/>
                        <a:uFillTx/>
                        <a:latin typeface="Times New Roman"/>
                      </a:endParaRPr>
                    </a:p>
                  </p:txBody>
                </p:sp>
                <p:sp>
                  <p:nvSpPr>
                    <p:cNvPr id="3192" name=""/>
                    <p:cNvSpPr/>
                    <p:nvPr/>
                  </p:nvSpPr>
                  <p:spPr>
                    <a:xfrm>
                      <a:off x="6064200" y="510552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193" name=""/>
              <p:cNvSpPr/>
              <p:nvPr/>
            </p:nvSpPr>
            <p:spPr>
              <a:xfrm>
                <a:off x="2077920" y="480060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194" name=""/>
            <p:cNvGrpSpPr/>
            <p:nvPr/>
          </p:nvGrpSpPr>
          <p:grpSpPr>
            <a:xfrm>
              <a:off x="0" y="4495680"/>
              <a:ext cx="9144000" cy="304920"/>
              <a:chOff x="0" y="4495680"/>
              <a:chExt cx="9144000" cy="304920"/>
            </a:xfrm>
          </p:grpSpPr>
          <p:sp>
            <p:nvSpPr>
              <p:cNvPr id="3195"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6"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Month=September</a:t>
                </a:r>
                <a:endParaRPr b="0" lang="en-US" sz="1400" strike="noStrike" u="none">
                  <a:solidFill>
                    <a:srgbClr val="000000"/>
                  </a:solidFill>
                  <a:effectLst/>
                  <a:uFillTx/>
                  <a:latin typeface="Times New Roman"/>
                </a:endParaRPr>
              </a:p>
            </p:txBody>
          </p:sp>
        </p:grpSp>
      </p:grpSp>
      <p:grpSp>
        <p:nvGrpSpPr>
          <p:cNvPr id="3197" name=""/>
          <p:cNvGrpSpPr/>
          <p:nvPr/>
        </p:nvGrpSpPr>
        <p:grpSpPr>
          <a:xfrm>
            <a:off x="0" y="5576760"/>
            <a:ext cx="9144000" cy="1067040"/>
            <a:chOff x="0" y="5576760"/>
            <a:chExt cx="9144000" cy="1067040"/>
          </a:xfrm>
        </p:grpSpPr>
        <p:grpSp>
          <p:nvGrpSpPr>
            <p:cNvPr id="3198" name=""/>
            <p:cNvGrpSpPr/>
            <p:nvPr/>
          </p:nvGrpSpPr>
          <p:grpSpPr>
            <a:xfrm>
              <a:off x="2077920" y="5881680"/>
              <a:ext cx="4989600" cy="762120"/>
              <a:chOff x="2077920" y="5881680"/>
              <a:chExt cx="4989600" cy="762120"/>
            </a:xfrm>
          </p:grpSpPr>
          <p:grpSp>
            <p:nvGrpSpPr>
              <p:cNvPr id="3199" name=""/>
              <p:cNvGrpSpPr/>
              <p:nvPr/>
            </p:nvGrpSpPr>
            <p:grpSpPr>
              <a:xfrm>
                <a:off x="2077920" y="5881680"/>
                <a:ext cx="4989600" cy="762120"/>
                <a:chOff x="2077920" y="5881680"/>
                <a:chExt cx="4989600" cy="762120"/>
              </a:xfrm>
            </p:grpSpPr>
            <p:grpSp>
              <p:nvGrpSpPr>
                <p:cNvPr id="3200" name=""/>
                <p:cNvGrpSpPr/>
                <p:nvPr/>
              </p:nvGrpSpPr>
              <p:grpSpPr>
                <a:xfrm>
                  <a:off x="2077920" y="5881680"/>
                  <a:ext cx="874800" cy="304920"/>
                  <a:chOff x="2077920" y="5881680"/>
                  <a:chExt cx="874800" cy="304920"/>
                </a:xfrm>
              </p:grpSpPr>
              <p:sp>
                <p:nvSpPr>
                  <p:cNvPr id="3201"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02" name=""/>
                  <p:cNvGrpSpPr/>
                  <p:nvPr/>
                </p:nvGrpSpPr>
                <p:grpSpPr>
                  <a:xfrm>
                    <a:off x="2077920" y="5881680"/>
                    <a:ext cx="874800" cy="304920"/>
                    <a:chOff x="2077920" y="5881680"/>
                    <a:chExt cx="874800" cy="304920"/>
                  </a:xfrm>
                </p:grpSpPr>
                <p:sp>
                  <p:nvSpPr>
                    <p:cNvPr id="3203"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204" name=""/>
                    <p:cNvSpPr/>
                    <p:nvPr/>
                  </p:nvSpPr>
                  <p:spPr>
                    <a:xfrm>
                      <a:off x="2077920" y="588168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05" name=""/>
                <p:cNvGrpSpPr/>
                <p:nvPr/>
              </p:nvGrpSpPr>
              <p:grpSpPr>
                <a:xfrm>
                  <a:off x="2952720" y="5881680"/>
                  <a:ext cx="436320" cy="304920"/>
                  <a:chOff x="2952720" y="5881680"/>
                  <a:chExt cx="436320" cy="304920"/>
                </a:xfrm>
              </p:grpSpPr>
              <p:sp>
                <p:nvSpPr>
                  <p:cNvPr id="3206"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07" name=""/>
                  <p:cNvGrpSpPr/>
                  <p:nvPr/>
                </p:nvGrpSpPr>
                <p:grpSpPr>
                  <a:xfrm>
                    <a:off x="2952720" y="5881680"/>
                    <a:ext cx="436320" cy="304920"/>
                    <a:chOff x="2952720" y="5881680"/>
                    <a:chExt cx="436320" cy="304920"/>
                  </a:xfrm>
                </p:grpSpPr>
                <p:sp>
                  <p:nvSpPr>
                    <p:cNvPr id="3208"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209" name=""/>
                    <p:cNvSpPr/>
                    <p:nvPr/>
                  </p:nvSpPr>
                  <p:spPr>
                    <a:xfrm>
                      <a:off x="2952720" y="588168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10" name=""/>
                <p:cNvGrpSpPr/>
                <p:nvPr/>
              </p:nvGrpSpPr>
              <p:grpSpPr>
                <a:xfrm>
                  <a:off x="3389040" y="5881680"/>
                  <a:ext cx="866880" cy="304920"/>
                  <a:chOff x="3389040" y="5881680"/>
                  <a:chExt cx="866880" cy="304920"/>
                </a:xfrm>
              </p:grpSpPr>
              <p:sp>
                <p:nvSpPr>
                  <p:cNvPr id="3211"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12" name=""/>
                  <p:cNvGrpSpPr/>
                  <p:nvPr/>
                </p:nvGrpSpPr>
                <p:grpSpPr>
                  <a:xfrm>
                    <a:off x="3389040" y="5881680"/>
                    <a:ext cx="866880" cy="304920"/>
                    <a:chOff x="3389040" y="5881680"/>
                    <a:chExt cx="866880" cy="304920"/>
                  </a:xfrm>
                </p:grpSpPr>
                <p:sp>
                  <p:nvSpPr>
                    <p:cNvPr id="3213"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214" name=""/>
                    <p:cNvSpPr/>
                    <p:nvPr/>
                  </p:nvSpPr>
                  <p:spPr>
                    <a:xfrm>
                      <a:off x="3389040" y="588168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15" name=""/>
                <p:cNvGrpSpPr/>
                <p:nvPr/>
              </p:nvGrpSpPr>
              <p:grpSpPr>
                <a:xfrm>
                  <a:off x="4255920" y="5881680"/>
                  <a:ext cx="844560" cy="304920"/>
                  <a:chOff x="4255920" y="5881680"/>
                  <a:chExt cx="844560" cy="304920"/>
                </a:xfrm>
              </p:grpSpPr>
              <p:sp>
                <p:nvSpPr>
                  <p:cNvPr id="3216"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17" name=""/>
                  <p:cNvGrpSpPr/>
                  <p:nvPr/>
                </p:nvGrpSpPr>
                <p:grpSpPr>
                  <a:xfrm>
                    <a:off x="4255920" y="5881680"/>
                    <a:ext cx="844560" cy="304920"/>
                    <a:chOff x="4255920" y="5881680"/>
                    <a:chExt cx="844560" cy="304920"/>
                  </a:xfrm>
                </p:grpSpPr>
                <p:sp>
                  <p:nvSpPr>
                    <p:cNvPr id="3218"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219" name=""/>
                    <p:cNvSpPr/>
                    <p:nvPr/>
                  </p:nvSpPr>
                  <p:spPr>
                    <a:xfrm>
                      <a:off x="4255920" y="588168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20" name=""/>
                <p:cNvGrpSpPr/>
                <p:nvPr/>
              </p:nvGrpSpPr>
              <p:grpSpPr>
                <a:xfrm>
                  <a:off x="5100480" y="5881680"/>
                  <a:ext cx="963720" cy="304920"/>
                  <a:chOff x="5100480" y="5881680"/>
                  <a:chExt cx="963720" cy="304920"/>
                </a:xfrm>
              </p:grpSpPr>
              <p:sp>
                <p:nvSpPr>
                  <p:cNvPr id="3221"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22" name=""/>
                  <p:cNvGrpSpPr/>
                  <p:nvPr/>
                </p:nvGrpSpPr>
                <p:grpSpPr>
                  <a:xfrm>
                    <a:off x="5100480" y="5881680"/>
                    <a:ext cx="963720" cy="304920"/>
                    <a:chOff x="5100480" y="5881680"/>
                    <a:chExt cx="963720" cy="304920"/>
                  </a:xfrm>
                </p:grpSpPr>
                <p:sp>
                  <p:nvSpPr>
                    <p:cNvPr id="3223"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224" name=""/>
                    <p:cNvSpPr/>
                    <p:nvPr/>
                  </p:nvSpPr>
                  <p:spPr>
                    <a:xfrm>
                      <a:off x="5100480" y="588168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25" name=""/>
                <p:cNvGrpSpPr/>
                <p:nvPr/>
              </p:nvGrpSpPr>
              <p:grpSpPr>
                <a:xfrm>
                  <a:off x="6064200" y="5881680"/>
                  <a:ext cx="1003320" cy="304920"/>
                  <a:chOff x="6064200" y="5881680"/>
                  <a:chExt cx="1003320" cy="304920"/>
                </a:xfrm>
              </p:grpSpPr>
              <p:sp>
                <p:nvSpPr>
                  <p:cNvPr id="3226"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27" name=""/>
                  <p:cNvGrpSpPr/>
                  <p:nvPr/>
                </p:nvGrpSpPr>
                <p:grpSpPr>
                  <a:xfrm>
                    <a:off x="6064200" y="5881680"/>
                    <a:ext cx="1003320" cy="304920"/>
                    <a:chOff x="6064200" y="5881680"/>
                    <a:chExt cx="1003320" cy="304920"/>
                  </a:xfrm>
                </p:grpSpPr>
                <p:sp>
                  <p:nvSpPr>
                    <p:cNvPr id="3228"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229" name=""/>
                    <p:cNvSpPr/>
                    <p:nvPr/>
                  </p:nvSpPr>
                  <p:spPr>
                    <a:xfrm>
                      <a:off x="6064200" y="588168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30" name=""/>
                <p:cNvGrpSpPr/>
                <p:nvPr/>
              </p:nvGrpSpPr>
              <p:grpSpPr>
                <a:xfrm>
                  <a:off x="2077920" y="6186600"/>
                  <a:ext cx="874800" cy="457200"/>
                  <a:chOff x="2077920" y="6186600"/>
                  <a:chExt cx="874800" cy="457200"/>
                </a:xfrm>
              </p:grpSpPr>
              <p:sp>
                <p:nvSpPr>
                  <p:cNvPr id="3231"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32" name=""/>
                  <p:cNvGrpSpPr/>
                  <p:nvPr/>
                </p:nvGrpSpPr>
                <p:grpSpPr>
                  <a:xfrm>
                    <a:off x="2077920" y="6186600"/>
                    <a:ext cx="874800" cy="457200"/>
                    <a:chOff x="2077920" y="6186600"/>
                    <a:chExt cx="874800" cy="457200"/>
                  </a:xfrm>
                </p:grpSpPr>
                <p:sp>
                  <p:nvSpPr>
                    <p:cNvPr id="3233"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234" name=""/>
                    <p:cNvSpPr/>
                    <p:nvPr/>
                  </p:nvSpPr>
                  <p:spPr>
                    <a:xfrm>
                      <a:off x="2077920" y="618660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35" name=""/>
                <p:cNvGrpSpPr/>
                <p:nvPr/>
              </p:nvGrpSpPr>
              <p:grpSpPr>
                <a:xfrm>
                  <a:off x="2952720" y="6186600"/>
                  <a:ext cx="436320" cy="457200"/>
                  <a:chOff x="2952720" y="6186600"/>
                  <a:chExt cx="436320" cy="457200"/>
                </a:xfrm>
              </p:grpSpPr>
              <p:sp>
                <p:nvSpPr>
                  <p:cNvPr id="3236"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37" name=""/>
                  <p:cNvGrpSpPr/>
                  <p:nvPr/>
                </p:nvGrpSpPr>
                <p:grpSpPr>
                  <a:xfrm>
                    <a:off x="2952720" y="6186600"/>
                    <a:ext cx="436320" cy="457200"/>
                    <a:chOff x="2952720" y="6186600"/>
                    <a:chExt cx="436320" cy="457200"/>
                  </a:xfrm>
                </p:grpSpPr>
                <p:sp>
                  <p:nvSpPr>
                    <p:cNvPr id="3238"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239" name=""/>
                    <p:cNvSpPr/>
                    <p:nvPr/>
                  </p:nvSpPr>
                  <p:spPr>
                    <a:xfrm>
                      <a:off x="2952720" y="618660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40" name=""/>
                <p:cNvGrpSpPr/>
                <p:nvPr/>
              </p:nvGrpSpPr>
              <p:grpSpPr>
                <a:xfrm>
                  <a:off x="3389040" y="6186600"/>
                  <a:ext cx="866880" cy="457200"/>
                  <a:chOff x="3389040" y="6186600"/>
                  <a:chExt cx="866880" cy="457200"/>
                </a:xfrm>
              </p:grpSpPr>
              <p:sp>
                <p:nvSpPr>
                  <p:cNvPr id="3241"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42" name=""/>
                  <p:cNvGrpSpPr/>
                  <p:nvPr/>
                </p:nvGrpSpPr>
                <p:grpSpPr>
                  <a:xfrm>
                    <a:off x="3389040" y="6186600"/>
                    <a:ext cx="866880" cy="457200"/>
                    <a:chOff x="3389040" y="6186600"/>
                    <a:chExt cx="866880" cy="457200"/>
                  </a:xfrm>
                </p:grpSpPr>
                <p:sp>
                  <p:nvSpPr>
                    <p:cNvPr id="3243"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$0.1772</a:t>
                      </a:r>
                      <a:br>
                        <a:rPr sz="1200"/>
                      </a:br>
                      <a:r>
                        <a:rPr b="0" lang="en-US" sz="1200" strike="noStrike" u="none">
                          <a:solidFill>
                            <a:srgbClr val="000000"/>
                          </a:solidFill>
                          <a:effectLst/>
                          <a:uFillTx/>
                          <a:latin typeface="Arial"/>
                        </a:rPr>
                        <a:t>$0.2909</a:t>
                      </a:r>
                      <a:endParaRPr b="0" lang="en-US" sz="1200" strike="noStrike" u="none">
                        <a:solidFill>
                          <a:srgbClr val="000000"/>
                        </a:solidFill>
                        <a:effectLst/>
                        <a:uFillTx/>
                        <a:latin typeface="Times New Roman"/>
                      </a:endParaRPr>
                    </a:p>
                  </p:txBody>
                </p:sp>
                <p:sp>
                  <p:nvSpPr>
                    <p:cNvPr id="3244" name=""/>
                    <p:cNvSpPr/>
                    <p:nvPr/>
                  </p:nvSpPr>
                  <p:spPr>
                    <a:xfrm>
                      <a:off x="3389040" y="618660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45" name=""/>
                <p:cNvGrpSpPr/>
                <p:nvPr/>
              </p:nvGrpSpPr>
              <p:grpSpPr>
                <a:xfrm>
                  <a:off x="4255920" y="6186600"/>
                  <a:ext cx="844560" cy="457200"/>
                  <a:chOff x="4255920" y="6186600"/>
                  <a:chExt cx="844560" cy="457200"/>
                </a:xfrm>
              </p:grpSpPr>
              <p:sp>
                <p:nvSpPr>
                  <p:cNvPr id="3246"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47" name=""/>
                  <p:cNvGrpSpPr/>
                  <p:nvPr/>
                </p:nvGrpSpPr>
                <p:grpSpPr>
                  <a:xfrm>
                    <a:off x="4255920" y="6186600"/>
                    <a:ext cx="844560" cy="457200"/>
                    <a:chOff x="4255920" y="6186600"/>
                    <a:chExt cx="844560" cy="457200"/>
                  </a:xfrm>
                </p:grpSpPr>
                <p:sp>
                  <p:nvSpPr>
                    <p:cNvPr id="3248"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$0.0449</a:t>
                      </a:r>
                      <a:br>
                        <a:rPr sz="1200"/>
                      </a:br>
                      <a:r>
                        <a:rPr b="0" lang="en-US" sz="1200" strike="noStrike" u="none">
                          <a:solidFill>
                            <a:srgbClr val="000000"/>
                          </a:solidFill>
                          <a:effectLst/>
                          <a:uFillTx/>
                          <a:latin typeface="Arial"/>
                        </a:rPr>
                        <a:t>$0.1777</a:t>
                      </a:r>
                      <a:endParaRPr b="0" lang="en-US" sz="1200" strike="noStrike" u="none">
                        <a:solidFill>
                          <a:srgbClr val="000000"/>
                        </a:solidFill>
                        <a:effectLst/>
                        <a:uFillTx/>
                        <a:latin typeface="Times New Roman"/>
                      </a:endParaRPr>
                    </a:p>
                  </p:txBody>
                </p:sp>
                <p:sp>
                  <p:nvSpPr>
                    <p:cNvPr id="3249" name=""/>
                    <p:cNvSpPr/>
                    <p:nvPr/>
                  </p:nvSpPr>
                  <p:spPr>
                    <a:xfrm>
                      <a:off x="4255920" y="618660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50" name=""/>
                <p:cNvGrpSpPr/>
                <p:nvPr/>
              </p:nvGrpSpPr>
              <p:grpSpPr>
                <a:xfrm>
                  <a:off x="5100480" y="6186600"/>
                  <a:ext cx="963720" cy="457200"/>
                  <a:chOff x="5100480" y="6186600"/>
                  <a:chExt cx="963720" cy="457200"/>
                </a:xfrm>
              </p:grpSpPr>
              <p:sp>
                <p:nvSpPr>
                  <p:cNvPr id="3251"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52" name=""/>
                  <p:cNvGrpSpPr/>
                  <p:nvPr/>
                </p:nvGrpSpPr>
                <p:grpSpPr>
                  <a:xfrm>
                    <a:off x="5100480" y="6186600"/>
                    <a:ext cx="963720" cy="457200"/>
                    <a:chOff x="5100480" y="6186600"/>
                    <a:chExt cx="963720" cy="457200"/>
                  </a:xfrm>
                </p:grpSpPr>
                <p:sp>
                  <p:nvSpPr>
                    <p:cNvPr id="3253"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$0.1143</a:t>
                      </a:r>
                      <a:br>
                        <a:rPr sz="1200"/>
                      </a:br>
                      <a:r>
                        <a:rPr b="0" lang="en-US" sz="1200" strike="noStrike" u="none">
                          <a:solidFill>
                            <a:srgbClr val="000000"/>
                          </a:solidFill>
                          <a:effectLst/>
                          <a:uFillTx/>
                          <a:latin typeface="Arial"/>
                        </a:rPr>
                        <a:t>$0.1328</a:t>
                      </a:r>
                      <a:endParaRPr b="0" lang="en-US" sz="1200" strike="noStrike" u="none">
                        <a:solidFill>
                          <a:srgbClr val="000000"/>
                        </a:solidFill>
                        <a:effectLst/>
                        <a:uFillTx/>
                        <a:latin typeface="Times New Roman"/>
                      </a:endParaRPr>
                    </a:p>
                  </p:txBody>
                </p:sp>
                <p:sp>
                  <p:nvSpPr>
                    <p:cNvPr id="3254" name=""/>
                    <p:cNvSpPr/>
                    <p:nvPr/>
                  </p:nvSpPr>
                  <p:spPr>
                    <a:xfrm>
                      <a:off x="5100480" y="618660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55" name=""/>
                <p:cNvGrpSpPr/>
                <p:nvPr/>
              </p:nvGrpSpPr>
              <p:grpSpPr>
                <a:xfrm>
                  <a:off x="6064200" y="6186600"/>
                  <a:ext cx="1003320" cy="457200"/>
                  <a:chOff x="6064200" y="6186600"/>
                  <a:chExt cx="1003320" cy="457200"/>
                </a:xfrm>
              </p:grpSpPr>
              <p:sp>
                <p:nvSpPr>
                  <p:cNvPr id="3256"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57" name=""/>
                  <p:cNvGrpSpPr/>
                  <p:nvPr/>
                </p:nvGrpSpPr>
                <p:grpSpPr>
                  <a:xfrm>
                    <a:off x="6064200" y="6186600"/>
                    <a:ext cx="1003320" cy="457200"/>
                    <a:chOff x="6064200" y="6186600"/>
                    <a:chExt cx="1003320" cy="457200"/>
                  </a:xfrm>
                </p:grpSpPr>
                <p:sp>
                  <p:nvSpPr>
                    <p:cNvPr id="3258"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$0.2294</a:t>
                      </a:r>
                      <a:br>
                        <a:rPr sz="1200"/>
                      </a:br>
                      <a:r>
                        <a:rPr b="0" lang="en-US" sz="1200" strike="noStrike" u="none">
                          <a:solidFill>
                            <a:srgbClr val="000000"/>
                          </a:solidFill>
                          <a:effectLst/>
                          <a:uFillTx/>
                          <a:latin typeface="Arial"/>
                        </a:rPr>
                        <a:t>$0.5601</a:t>
                      </a:r>
                      <a:endParaRPr b="0" lang="en-US" sz="1200" strike="noStrike" u="none">
                        <a:solidFill>
                          <a:srgbClr val="000000"/>
                        </a:solidFill>
                        <a:effectLst/>
                        <a:uFillTx/>
                        <a:latin typeface="Times New Roman"/>
                      </a:endParaRPr>
                    </a:p>
                  </p:txBody>
                </p:sp>
                <p:sp>
                  <p:nvSpPr>
                    <p:cNvPr id="3259" name=""/>
                    <p:cNvSpPr/>
                    <p:nvPr/>
                  </p:nvSpPr>
                  <p:spPr>
                    <a:xfrm>
                      <a:off x="6064200" y="618660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260" name=""/>
              <p:cNvSpPr/>
              <p:nvPr/>
            </p:nvSpPr>
            <p:spPr>
              <a:xfrm>
                <a:off x="2077920" y="588168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261" name=""/>
            <p:cNvGrpSpPr/>
            <p:nvPr/>
          </p:nvGrpSpPr>
          <p:grpSpPr>
            <a:xfrm>
              <a:off x="0" y="5576760"/>
              <a:ext cx="9144000" cy="304920"/>
              <a:chOff x="0" y="5576760"/>
              <a:chExt cx="9144000" cy="304920"/>
            </a:xfrm>
          </p:grpSpPr>
          <p:sp>
            <p:nvSpPr>
              <p:cNvPr id="3262"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63"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Month=October</a:t>
                </a:r>
                <a:endParaRPr b="0" lang="en-US" sz="1400" strike="noStrike" u="none">
                  <a:solidFill>
                    <a:srgbClr val="000000"/>
                  </a:solidFill>
                  <a:effectLst/>
                  <a:uFillTx/>
                  <a:latin typeface="Times New Roman"/>
                </a:endParaRPr>
              </a:p>
            </p:txBody>
          </p:sp>
        </p:grpSp>
      </p:grpSp>
      <p:sp>
        <p:nvSpPr>
          <p:cNvPr id="3264" name=""/>
          <p:cNvSpPr/>
          <p:nvPr/>
        </p:nvSpPr>
        <p:spPr>
          <a:xfrm>
            <a:off x="911880" y="533520"/>
            <a:ext cx="715500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West Capacity Seasonal / Monthly Basis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65"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266"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267"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268"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269"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270" name=""/>
          <p:cNvGrpSpPr/>
          <p:nvPr/>
        </p:nvGrpSpPr>
        <p:grpSpPr>
          <a:xfrm>
            <a:off x="0" y="990720"/>
            <a:ext cx="9144000" cy="304560"/>
            <a:chOff x="0" y="990720"/>
            <a:chExt cx="9144000" cy="304560"/>
          </a:xfrm>
        </p:grpSpPr>
        <p:sp>
          <p:nvSpPr>
            <p:cNvPr id="3271"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72"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3273"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274"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41</a:t>
            </a:r>
            <a:endParaRPr b="0" lang="en-US" sz="2400" strike="noStrike" u="none">
              <a:solidFill>
                <a:srgbClr val="000000"/>
              </a:solidFill>
              <a:effectLst/>
              <a:uFillTx/>
              <a:latin typeface="Times New Roman"/>
            </a:endParaRPr>
          </a:p>
        </p:txBody>
      </p:sp>
      <p:grpSp>
        <p:nvGrpSpPr>
          <p:cNvPr id="3275" name=""/>
          <p:cNvGrpSpPr/>
          <p:nvPr/>
        </p:nvGrpSpPr>
        <p:grpSpPr>
          <a:xfrm>
            <a:off x="0" y="1247760"/>
            <a:ext cx="9144000" cy="1066320"/>
            <a:chOff x="0" y="1247760"/>
            <a:chExt cx="9144000" cy="1066320"/>
          </a:xfrm>
        </p:grpSpPr>
        <p:grpSp>
          <p:nvGrpSpPr>
            <p:cNvPr id="3276" name=""/>
            <p:cNvGrpSpPr/>
            <p:nvPr/>
          </p:nvGrpSpPr>
          <p:grpSpPr>
            <a:xfrm>
              <a:off x="2077920" y="1552320"/>
              <a:ext cx="4989600" cy="761760"/>
              <a:chOff x="2077920" y="1552320"/>
              <a:chExt cx="4989600" cy="761760"/>
            </a:xfrm>
          </p:grpSpPr>
          <p:grpSp>
            <p:nvGrpSpPr>
              <p:cNvPr id="3277" name=""/>
              <p:cNvGrpSpPr/>
              <p:nvPr/>
            </p:nvGrpSpPr>
            <p:grpSpPr>
              <a:xfrm>
                <a:off x="2077920" y="1552320"/>
                <a:ext cx="4989600" cy="761400"/>
                <a:chOff x="2077920" y="1552320"/>
                <a:chExt cx="4989600" cy="761400"/>
              </a:xfrm>
            </p:grpSpPr>
            <p:grpSp>
              <p:nvGrpSpPr>
                <p:cNvPr id="3278" name=""/>
                <p:cNvGrpSpPr/>
                <p:nvPr/>
              </p:nvGrpSpPr>
              <p:grpSpPr>
                <a:xfrm>
                  <a:off x="2077920" y="1552320"/>
                  <a:ext cx="874800" cy="304560"/>
                  <a:chOff x="2077920" y="1552320"/>
                  <a:chExt cx="874800" cy="304560"/>
                </a:xfrm>
              </p:grpSpPr>
              <p:sp>
                <p:nvSpPr>
                  <p:cNvPr id="3279"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80" name=""/>
                  <p:cNvGrpSpPr/>
                  <p:nvPr/>
                </p:nvGrpSpPr>
                <p:grpSpPr>
                  <a:xfrm>
                    <a:off x="2077920" y="1552320"/>
                    <a:ext cx="874800" cy="304560"/>
                    <a:chOff x="2077920" y="1552320"/>
                    <a:chExt cx="874800" cy="304560"/>
                  </a:xfrm>
                </p:grpSpPr>
                <p:sp>
                  <p:nvSpPr>
                    <p:cNvPr id="3281"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282" name=""/>
                    <p:cNvSpPr/>
                    <p:nvPr/>
                  </p:nvSpPr>
                  <p:spPr>
                    <a:xfrm>
                      <a:off x="2077920" y="155232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83" name=""/>
                <p:cNvGrpSpPr/>
                <p:nvPr/>
              </p:nvGrpSpPr>
              <p:grpSpPr>
                <a:xfrm>
                  <a:off x="2952720" y="1552320"/>
                  <a:ext cx="436320" cy="304560"/>
                  <a:chOff x="2952720" y="1552320"/>
                  <a:chExt cx="436320" cy="304560"/>
                </a:xfrm>
              </p:grpSpPr>
              <p:sp>
                <p:nvSpPr>
                  <p:cNvPr id="3284"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85" name=""/>
                  <p:cNvGrpSpPr/>
                  <p:nvPr/>
                </p:nvGrpSpPr>
                <p:grpSpPr>
                  <a:xfrm>
                    <a:off x="2952720" y="1552320"/>
                    <a:ext cx="436320" cy="304560"/>
                    <a:chOff x="2952720" y="1552320"/>
                    <a:chExt cx="436320" cy="304560"/>
                  </a:xfrm>
                </p:grpSpPr>
                <p:sp>
                  <p:nvSpPr>
                    <p:cNvPr id="3286"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287" name=""/>
                    <p:cNvSpPr/>
                    <p:nvPr/>
                  </p:nvSpPr>
                  <p:spPr>
                    <a:xfrm>
                      <a:off x="2952720" y="155232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88" name=""/>
                <p:cNvGrpSpPr/>
                <p:nvPr/>
              </p:nvGrpSpPr>
              <p:grpSpPr>
                <a:xfrm>
                  <a:off x="3389040" y="1552320"/>
                  <a:ext cx="866880" cy="304560"/>
                  <a:chOff x="3389040" y="1552320"/>
                  <a:chExt cx="866880" cy="304560"/>
                </a:xfrm>
              </p:grpSpPr>
              <p:sp>
                <p:nvSpPr>
                  <p:cNvPr id="3289"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90" name=""/>
                  <p:cNvGrpSpPr/>
                  <p:nvPr/>
                </p:nvGrpSpPr>
                <p:grpSpPr>
                  <a:xfrm>
                    <a:off x="3389040" y="1552320"/>
                    <a:ext cx="866880" cy="304560"/>
                    <a:chOff x="3389040" y="1552320"/>
                    <a:chExt cx="866880" cy="304560"/>
                  </a:xfrm>
                </p:grpSpPr>
                <p:sp>
                  <p:nvSpPr>
                    <p:cNvPr id="3291"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292" name=""/>
                    <p:cNvSpPr/>
                    <p:nvPr/>
                  </p:nvSpPr>
                  <p:spPr>
                    <a:xfrm>
                      <a:off x="3389040" y="155232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93" name=""/>
                <p:cNvGrpSpPr/>
                <p:nvPr/>
              </p:nvGrpSpPr>
              <p:grpSpPr>
                <a:xfrm>
                  <a:off x="4255920" y="1552320"/>
                  <a:ext cx="844560" cy="304560"/>
                  <a:chOff x="4255920" y="1552320"/>
                  <a:chExt cx="844560" cy="304560"/>
                </a:xfrm>
              </p:grpSpPr>
              <p:sp>
                <p:nvSpPr>
                  <p:cNvPr id="3294"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95" name=""/>
                  <p:cNvGrpSpPr/>
                  <p:nvPr/>
                </p:nvGrpSpPr>
                <p:grpSpPr>
                  <a:xfrm>
                    <a:off x="4255920" y="1552320"/>
                    <a:ext cx="844560" cy="304560"/>
                    <a:chOff x="4255920" y="1552320"/>
                    <a:chExt cx="844560" cy="304560"/>
                  </a:xfrm>
                </p:grpSpPr>
                <p:sp>
                  <p:nvSpPr>
                    <p:cNvPr id="3296"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297" name=""/>
                    <p:cNvSpPr/>
                    <p:nvPr/>
                  </p:nvSpPr>
                  <p:spPr>
                    <a:xfrm>
                      <a:off x="4255920" y="155232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98" name=""/>
                <p:cNvGrpSpPr/>
                <p:nvPr/>
              </p:nvGrpSpPr>
              <p:grpSpPr>
                <a:xfrm>
                  <a:off x="5100480" y="1552320"/>
                  <a:ext cx="963720" cy="304560"/>
                  <a:chOff x="5100480" y="1552320"/>
                  <a:chExt cx="963720" cy="304560"/>
                </a:xfrm>
              </p:grpSpPr>
              <p:sp>
                <p:nvSpPr>
                  <p:cNvPr id="3299"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00" name=""/>
                  <p:cNvGrpSpPr/>
                  <p:nvPr/>
                </p:nvGrpSpPr>
                <p:grpSpPr>
                  <a:xfrm>
                    <a:off x="5100480" y="1552320"/>
                    <a:ext cx="963720" cy="304560"/>
                    <a:chOff x="5100480" y="1552320"/>
                    <a:chExt cx="963720" cy="304560"/>
                  </a:xfrm>
                </p:grpSpPr>
                <p:sp>
                  <p:nvSpPr>
                    <p:cNvPr id="3301"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302" name=""/>
                    <p:cNvSpPr/>
                    <p:nvPr/>
                  </p:nvSpPr>
                  <p:spPr>
                    <a:xfrm>
                      <a:off x="5100480" y="155232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03" name=""/>
                <p:cNvGrpSpPr/>
                <p:nvPr/>
              </p:nvGrpSpPr>
              <p:grpSpPr>
                <a:xfrm>
                  <a:off x="6064200" y="1552320"/>
                  <a:ext cx="1003320" cy="304560"/>
                  <a:chOff x="6064200" y="1552320"/>
                  <a:chExt cx="1003320" cy="304560"/>
                </a:xfrm>
              </p:grpSpPr>
              <p:sp>
                <p:nvSpPr>
                  <p:cNvPr id="3304"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05" name=""/>
                  <p:cNvGrpSpPr/>
                  <p:nvPr/>
                </p:nvGrpSpPr>
                <p:grpSpPr>
                  <a:xfrm>
                    <a:off x="6064200" y="1552320"/>
                    <a:ext cx="1003320" cy="304560"/>
                    <a:chOff x="6064200" y="1552320"/>
                    <a:chExt cx="1003320" cy="304560"/>
                  </a:xfrm>
                </p:grpSpPr>
                <p:sp>
                  <p:nvSpPr>
                    <p:cNvPr id="3306"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307" name=""/>
                    <p:cNvSpPr/>
                    <p:nvPr/>
                  </p:nvSpPr>
                  <p:spPr>
                    <a:xfrm>
                      <a:off x="6064200" y="155232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08" name=""/>
                <p:cNvGrpSpPr/>
                <p:nvPr/>
              </p:nvGrpSpPr>
              <p:grpSpPr>
                <a:xfrm>
                  <a:off x="2077920" y="1856880"/>
                  <a:ext cx="874800" cy="456840"/>
                  <a:chOff x="2077920" y="1856880"/>
                  <a:chExt cx="874800" cy="456840"/>
                </a:xfrm>
              </p:grpSpPr>
              <p:sp>
                <p:nvSpPr>
                  <p:cNvPr id="3309"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10" name=""/>
                  <p:cNvGrpSpPr/>
                  <p:nvPr/>
                </p:nvGrpSpPr>
                <p:grpSpPr>
                  <a:xfrm>
                    <a:off x="2077920" y="1856880"/>
                    <a:ext cx="874800" cy="456840"/>
                    <a:chOff x="2077920" y="1856880"/>
                    <a:chExt cx="874800" cy="456840"/>
                  </a:xfrm>
                </p:grpSpPr>
                <p:sp>
                  <p:nvSpPr>
                    <p:cNvPr id="3311"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312" name=""/>
                    <p:cNvSpPr/>
                    <p:nvPr/>
                  </p:nvSpPr>
                  <p:spPr>
                    <a:xfrm>
                      <a:off x="2077920" y="185688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13" name=""/>
                <p:cNvGrpSpPr/>
                <p:nvPr/>
              </p:nvGrpSpPr>
              <p:grpSpPr>
                <a:xfrm>
                  <a:off x="2952720" y="1856880"/>
                  <a:ext cx="436320" cy="456840"/>
                  <a:chOff x="2952720" y="1856880"/>
                  <a:chExt cx="436320" cy="456840"/>
                </a:xfrm>
              </p:grpSpPr>
              <p:sp>
                <p:nvSpPr>
                  <p:cNvPr id="3314"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15" name=""/>
                  <p:cNvGrpSpPr/>
                  <p:nvPr/>
                </p:nvGrpSpPr>
                <p:grpSpPr>
                  <a:xfrm>
                    <a:off x="2952720" y="1856880"/>
                    <a:ext cx="436320" cy="456840"/>
                    <a:chOff x="2952720" y="1856880"/>
                    <a:chExt cx="436320" cy="456840"/>
                  </a:xfrm>
                </p:grpSpPr>
                <p:sp>
                  <p:nvSpPr>
                    <p:cNvPr id="3316"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317" name=""/>
                    <p:cNvSpPr/>
                    <p:nvPr/>
                  </p:nvSpPr>
                  <p:spPr>
                    <a:xfrm>
                      <a:off x="2952720" y="185688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18" name=""/>
                <p:cNvGrpSpPr/>
                <p:nvPr/>
              </p:nvGrpSpPr>
              <p:grpSpPr>
                <a:xfrm>
                  <a:off x="3389040" y="1856880"/>
                  <a:ext cx="866880" cy="456840"/>
                  <a:chOff x="3389040" y="1856880"/>
                  <a:chExt cx="866880" cy="456840"/>
                </a:xfrm>
              </p:grpSpPr>
              <p:sp>
                <p:nvSpPr>
                  <p:cNvPr id="3319"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20" name=""/>
                  <p:cNvGrpSpPr/>
                  <p:nvPr/>
                </p:nvGrpSpPr>
                <p:grpSpPr>
                  <a:xfrm>
                    <a:off x="3389040" y="1856880"/>
                    <a:ext cx="866880" cy="456840"/>
                    <a:chOff x="3389040" y="1856880"/>
                    <a:chExt cx="866880" cy="456840"/>
                  </a:xfrm>
                </p:grpSpPr>
                <p:sp>
                  <p:nvSpPr>
                    <p:cNvPr id="3321"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$0.1172</a:t>
                      </a:r>
                      <a:br>
                        <a:rPr sz="1200"/>
                      </a:br>
                      <a:r>
                        <a:rPr b="0" lang="en-US" sz="1200" strike="noStrike" u="none">
                          <a:solidFill>
                            <a:srgbClr val="000000"/>
                          </a:solidFill>
                          <a:effectLst/>
                          <a:uFillTx/>
                          <a:latin typeface="Arial"/>
                        </a:rPr>
                        <a:t>$0.2310</a:t>
                      </a:r>
                      <a:endParaRPr b="0" lang="en-US" sz="1200" strike="noStrike" u="none">
                        <a:solidFill>
                          <a:srgbClr val="000000"/>
                        </a:solidFill>
                        <a:effectLst/>
                        <a:uFillTx/>
                        <a:latin typeface="Times New Roman"/>
                      </a:endParaRPr>
                    </a:p>
                  </p:txBody>
                </p:sp>
                <p:sp>
                  <p:nvSpPr>
                    <p:cNvPr id="3322" name=""/>
                    <p:cNvSpPr/>
                    <p:nvPr/>
                  </p:nvSpPr>
                  <p:spPr>
                    <a:xfrm>
                      <a:off x="3389040" y="185688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23" name=""/>
                <p:cNvGrpSpPr/>
                <p:nvPr/>
              </p:nvGrpSpPr>
              <p:grpSpPr>
                <a:xfrm>
                  <a:off x="4255920" y="1856880"/>
                  <a:ext cx="844560" cy="456840"/>
                  <a:chOff x="4255920" y="1856880"/>
                  <a:chExt cx="844560" cy="456840"/>
                </a:xfrm>
              </p:grpSpPr>
              <p:sp>
                <p:nvSpPr>
                  <p:cNvPr id="3324"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25" name=""/>
                  <p:cNvGrpSpPr/>
                  <p:nvPr/>
                </p:nvGrpSpPr>
                <p:grpSpPr>
                  <a:xfrm>
                    <a:off x="4255920" y="1856880"/>
                    <a:ext cx="844560" cy="456840"/>
                    <a:chOff x="4255920" y="1856880"/>
                    <a:chExt cx="844560" cy="456840"/>
                  </a:xfrm>
                </p:grpSpPr>
                <p:sp>
                  <p:nvSpPr>
                    <p:cNvPr id="3326"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$0.0721</a:t>
                      </a:r>
                      <a:br>
                        <a:rPr sz="1200"/>
                      </a:br>
                      <a:r>
                        <a:rPr b="0" lang="en-US" sz="1200" strike="noStrike" u="none">
                          <a:solidFill>
                            <a:srgbClr val="000000"/>
                          </a:solidFill>
                          <a:effectLst/>
                          <a:uFillTx/>
                          <a:latin typeface="Arial"/>
                        </a:rPr>
                        <a:t>$0.2746</a:t>
                      </a:r>
                      <a:endParaRPr b="0" lang="en-US" sz="1200" strike="noStrike" u="none">
                        <a:solidFill>
                          <a:srgbClr val="000000"/>
                        </a:solidFill>
                        <a:effectLst/>
                        <a:uFillTx/>
                        <a:latin typeface="Times New Roman"/>
                      </a:endParaRPr>
                    </a:p>
                  </p:txBody>
                </p:sp>
                <p:sp>
                  <p:nvSpPr>
                    <p:cNvPr id="3327" name=""/>
                    <p:cNvSpPr/>
                    <p:nvPr/>
                  </p:nvSpPr>
                  <p:spPr>
                    <a:xfrm>
                      <a:off x="4255920" y="185688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28" name=""/>
                <p:cNvGrpSpPr/>
                <p:nvPr/>
              </p:nvGrpSpPr>
              <p:grpSpPr>
                <a:xfrm>
                  <a:off x="5100480" y="1856880"/>
                  <a:ext cx="963720" cy="456840"/>
                  <a:chOff x="5100480" y="1856880"/>
                  <a:chExt cx="963720" cy="456840"/>
                </a:xfrm>
              </p:grpSpPr>
              <p:sp>
                <p:nvSpPr>
                  <p:cNvPr id="3329"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30" name=""/>
                  <p:cNvGrpSpPr/>
                  <p:nvPr/>
                </p:nvGrpSpPr>
                <p:grpSpPr>
                  <a:xfrm>
                    <a:off x="5100480" y="1856880"/>
                    <a:ext cx="963720" cy="456840"/>
                    <a:chOff x="5100480" y="1856880"/>
                    <a:chExt cx="963720" cy="456840"/>
                  </a:xfrm>
                </p:grpSpPr>
                <p:sp>
                  <p:nvSpPr>
                    <p:cNvPr id="3331"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$0.0375</a:t>
                      </a:r>
                      <a:br>
                        <a:rPr sz="1200"/>
                      </a:br>
                      <a:r>
                        <a:rPr b="0" lang="en-US" sz="1200" strike="noStrike" u="none">
                          <a:solidFill>
                            <a:srgbClr val="000000"/>
                          </a:solidFill>
                          <a:effectLst/>
                          <a:uFillTx/>
                          <a:latin typeface="Arial"/>
                        </a:rPr>
                        <a:t>-$0.0307</a:t>
                      </a:r>
                      <a:endParaRPr b="0" lang="en-US" sz="1200" strike="noStrike" u="none">
                        <a:solidFill>
                          <a:srgbClr val="000000"/>
                        </a:solidFill>
                        <a:effectLst/>
                        <a:uFillTx/>
                        <a:latin typeface="Times New Roman"/>
                      </a:endParaRPr>
                    </a:p>
                  </p:txBody>
                </p:sp>
                <p:sp>
                  <p:nvSpPr>
                    <p:cNvPr id="3332" name=""/>
                    <p:cNvSpPr/>
                    <p:nvPr/>
                  </p:nvSpPr>
                  <p:spPr>
                    <a:xfrm>
                      <a:off x="5100480" y="185688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33" name=""/>
                <p:cNvGrpSpPr/>
                <p:nvPr/>
              </p:nvGrpSpPr>
              <p:grpSpPr>
                <a:xfrm>
                  <a:off x="6064200" y="1856880"/>
                  <a:ext cx="1003320" cy="456840"/>
                  <a:chOff x="6064200" y="1856880"/>
                  <a:chExt cx="1003320" cy="456840"/>
                </a:xfrm>
              </p:grpSpPr>
              <p:sp>
                <p:nvSpPr>
                  <p:cNvPr id="3334"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35" name=""/>
                  <p:cNvGrpSpPr/>
                  <p:nvPr/>
                </p:nvGrpSpPr>
                <p:grpSpPr>
                  <a:xfrm>
                    <a:off x="6064200" y="1856880"/>
                    <a:ext cx="1003320" cy="456840"/>
                    <a:chOff x="6064200" y="1856880"/>
                    <a:chExt cx="1003320" cy="456840"/>
                  </a:xfrm>
                </p:grpSpPr>
                <p:sp>
                  <p:nvSpPr>
                    <p:cNvPr id="3336"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$0.1945</a:t>
                      </a:r>
                      <a:br>
                        <a:rPr sz="1200"/>
                      </a:br>
                      <a:r>
                        <a:rPr b="0" lang="en-US" sz="1200" strike="noStrike" u="none">
                          <a:solidFill>
                            <a:srgbClr val="000000"/>
                          </a:solidFill>
                          <a:effectLst/>
                          <a:uFillTx/>
                          <a:latin typeface="Arial"/>
                        </a:rPr>
                        <a:t>$0.6326</a:t>
                      </a:r>
                      <a:endParaRPr b="0" lang="en-US" sz="1200" strike="noStrike" u="none">
                        <a:solidFill>
                          <a:srgbClr val="000000"/>
                        </a:solidFill>
                        <a:effectLst/>
                        <a:uFillTx/>
                        <a:latin typeface="Times New Roman"/>
                      </a:endParaRPr>
                    </a:p>
                  </p:txBody>
                </p:sp>
                <p:sp>
                  <p:nvSpPr>
                    <p:cNvPr id="3337" name=""/>
                    <p:cNvSpPr/>
                    <p:nvPr/>
                  </p:nvSpPr>
                  <p:spPr>
                    <a:xfrm>
                      <a:off x="6064200" y="185688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338" name=""/>
              <p:cNvSpPr/>
              <p:nvPr/>
            </p:nvSpPr>
            <p:spPr>
              <a:xfrm>
                <a:off x="2077920" y="155232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339" name=""/>
            <p:cNvGrpSpPr/>
            <p:nvPr/>
          </p:nvGrpSpPr>
          <p:grpSpPr>
            <a:xfrm>
              <a:off x="0" y="1247760"/>
              <a:ext cx="9144000" cy="304560"/>
              <a:chOff x="0" y="1247760"/>
              <a:chExt cx="9144000" cy="304560"/>
            </a:xfrm>
          </p:grpSpPr>
          <p:sp>
            <p:nvSpPr>
              <p:cNvPr id="3340"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41"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Month=November</a:t>
                </a:r>
                <a:endParaRPr b="0" lang="en-US" sz="1400" strike="noStrike" u="none">
                  <a:solidFill>
                    <a:srgbClr val="000000"/>
                  </a:solidFill>
                  <a:effectLst/>
                  <a:uFillTx/>
                  <a:latin typeface="Times New Roman"/>
                </a:endParaRPr>
              </a:p>
            </p:txBody>
          </p:sp>
        </p:grpSp>
      </p:grpSp>
      <p:sp>
        <p:nvSpPr>
          <p:cNvPr id="3342"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343" name=""/>
          <p:cNvGrpSpPr/>
          <p:nvPr/>
        </p:nvGrpSpPr>
        <p:grpSpPr>
          <a:xfrm>
            <a:off x="0" y="2333520"/>
            <a:ext cx="9144000" cy="1067040"/>
            <a:chOff x="0" y="2333520"/>
            <a:chExt cx="9144000" cy="1067040"/>
          </a:xfrm>
        </p:grpSpPr>
        <p:grpSp>
          <p:nvGrpSpPr>
            <p:cNvPr id="3344" name=""/>
            <p:cNvGrpSpPr/>
            <p:nvPr/>
          </p:nvGrpSpPr>
          <p:grpSpPr>
            <a:xfrm>
              <a:off x="2077920" y="2638440"/>
              <a:ext cx="4989600" cy="762120"/>
              <a:chOff x="2077920" y="2638440"/>
              <a:chExt cx="4989600" cy="762120"/>
            </a:xfrm>
          </p:grpSpPr>
          <p:grpSp>
            <p:nvGrpSpPr>
              <p:cNvPr id="3345" name=""/>
              <p:cNvGrpSpPr/>
              <p:nvPr/>
            </p:nvGrpSpPr>
            <p:grpSpPr>
              <a:xfrm>
                <a:off x="2077920" y="2638440"/>
                <a:ext cx="4989600" cy="762120"/>
                <a:chOff x="2077920" y="2638440"/>
                <a:chExt cx="4989600" cy="762120"/>
              </a:xfrm>
            </p:grpSpPr>
            <p:grpSp>
              <p:nvGrpSpPr>
                <p:cNvPr id="3346" name=""/>
                <p:cNvGrpSpPr/>
                <p:nvPr/>
              </p:nvGrpSpPr>
              <p:grpSpPr>
                <a:xfrm>
                  <a:off x="2077920" y="2638440"/>
                  <a:ext cx="874800" cy="304920"/>
                  <a:chOff x="2077920" y="2638440"/>
                  <a:chExt cx="874800" cy="304920"/>
                </a:xfrm>
              </p:grpSpPr>
              <p:sp>
                <p:nvSpPr>
                  <p:cNvPr id="3347"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48" name=""/>
                  <p:cNvGrpSpPr/>
                  <p:nvPr/>
                </p:nvGrpSpPr>
                <p:grpSpPr>
                  <a:xfrm>
                    <a:off x="2077920" y="2638440"/>
                    <a:ext cx="874800" cy="304920"/>
                    <a:chOff x="2077920" y="2638440"/>
                    <a:chExt cx="874800" cy="304920"/>
                  </a:xfrm>
                </p:grpSpPr>
                <p:sp>
                  <p:nvSpPr>
                    <p:cNvPr id="3349"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350" name=""/>
                    <p:cNvSpPr/>
                    <p:nvPr/>
                  </p:nvSpPr>
                  <p:spPr>
                    <a:xfrm>
                      <a:off x="2077920" y="263844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51" name=""/>
                <p:cNvGrpSpPr/>
                <p:nvPr/>
              </p:nvGrpSpPr>
              <p:grpSpPr>
                <a:xfrm>
                  <a:off x="2952720" y="2638440"/>
                  <a:ext cx="436320" cy="304920"/>
                  <a:chOff x="2952720" y="2638440"/>
                  <a:chExt cx="436320" cy="304920"/>
                </a:xfrm>
              </p:grpSpPr>
              <p:sp>
                <p:nvSpPr>
                  <p:cNvPr id="3352"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53" name=""/>
                  <p:cNvGrpSpPr/>
                  <p:nvPr/>
                </p:nvGrpSpPr>
                <p:grpSpPr>
                  <a:xfrm>
                    <a:off x="2952720" y="2638440"/>
                    <a:ext cx="436320" cy="304920"/>
                    <a:chOff x="2952720" y="2638440"/>
                    <a:chExt cx="436320" cy="304920"/>
                  </a:xfrm>
                </p:grpSpPr>
                <p:sp>
                  <p:nvSpPr>
                    <p:cNvPr id="3354"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355" name=""/>
                    <p:cNvSpPr/>
                    <p:nvPr/>
                  </p:nvSpPr>
                  <p:spPr>
                    <a:xfrm>
                      <a:off x="2952720" y="263844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56" name=""/>
                <p:cNvGrpSpPr/>
                <p:nvPr/>
              </p:nvGrpSpPr>
              <p:grpSpPr>
                <a:xfrm>
                  <a:off x="3389040" y="2638440"/>
                  <a:ext cx="866880" cy="304920"/>
                  <a:chOff x="3389040" y="2638440"/>
                  <a:chExt cx="866880" cy="304920"/>
                </a:xfrm>
              </p:grpSpPr>
              <p:sp>
                <p:nvSpPr>
                  <p:cNvPr id="3357"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58" name=""/>
                  <p:cNvGrpSpPr/>
                  <p:nvPr/>
                </p:nvGrpSpPr>
                <p:grpSpPr>
                  <a:xfrm>
                    <a:off x="3389040" y="2638440"/>
                    <a:ext cx="866880" cy="304920"/>
                    <a:chOff x="3389040" y="2638440"/>
                    <a:chExt cx="866880" cy="304920"/>
                  </a:xfrm>
                </p:grpSpPr>
                <p:sp>
                  <p:nvSpPr>
                    <p:cNvPr id="3359"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360" name=""/>
                    <p:cNvSpPr/>
                    <p:nvPr/>
                  </p:nvSpPr>
                  <p:spPr>
                    <a:xfrm>
                      <a:off x="3389040" y="263844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61" name=""/>
                <p:cNvGrpSpPr/>
                <p:nvPr/>
              </p:nvGrpSpPr>
              <p:grpSpPr>
                <a:xfrm>
                  <a:off x="4255920" y="2638440"/>
                  <a:ext cx="844560" cy="304920"/>
                  <a:chOff x="4255920" y="2638440"/>
                  <a:chExt cx="844560" cy="304920"/>
                </a:xfrm>
              </p:grpSpPr>
              <p:sp>
                <p:nvSpPr>
                  <p:cNvPr id="3362"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63" name=""/>
                  <p:cNvGrpSpPr/>
                  <p:nvPr/>
                </p:nvGrpSpPr>
                <p:grpSpPr>
                  <a:xfrm>
                    <a:off x="4255920" y="2638440"/>
                    <a:ext cx="844560" cy="304920"/>
                    <a:chOff x="4255920" y="2638440"/>
                    <a:chExt cx="844560" cy="304920"/>
                  </a:xfrm>
                </p:grpSpPr>
                <p:sp>
                  <p:nvSpPr>
                    <p:cNvPr id="3364"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365" name=""/>
                    <p:cNvSpPr/>
                    <p:nvPr/>
                  </p:nvSpPr>
                  <p:spPr>
                    <a:xfrm>
                      <a:off x="4255920" y="263844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66" name=""/>
                <p:cNvGrpSpPr/>
                <p:nvPr/>
              </p:nvGrpSpPr>
              <p:grpSpPr>
                <a:xfrm>
                  <a:off x="5100480" y="2638440"/>
                  <a:ext cx="963720" cy="304920"/>
                  <a:chOff x="5100480" y="2638440"/>
                  <a:chExt cx="963720" cy="304920"/>
                </a:xfrm>
              </p:grpSpPr>
              <p:sp>
                <p:nvSpPr>
                  <p:cNvPr id="3367"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68" name=""/>
                  <p:cNvGrpSpPr/>
                  <p:nvPr/>
                </p:nvGrpSpPr>
                <p:grpSpPr>
                  <a:xfrm>
                    <a:off x="5100480" y="2638440"/>
                    <a:ext cx="963720" cy="304920"/>
                    <a:chOff x="5100480" y="2638440"/>
                    <a:chExt cx="963720" cy="304920"/>
                  </a:xfrm>
                </p:grpSpPr>
                <p:sp>
                  <p:nvSpPr>
                    <p:cNvPr id="3369"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370" name=""/>
                    <p:cNvSpPr/>
                    <p:nvPr/>
                  </p:nvSpPr>
                  <p:spPr>
                    <a:xfrm>
                      <a:off x="5100480" y="263844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71" name=""/>
                <p:cNvGrpSpPr/>
                <p:nvPr/>
              </p:nvGrpSpPr>
              <p:grpSpPr>
                <a:xfrm>
                  <a:off x="6064200" y="2638440"/>
                  <a:ext cx="1003320" cy="304920"/>
                  <a:chOff x="6064200" y="2638440"/>
                  <a:chExt cx="1003320" cy="304920"/>
                </a:xfrm>
              </p:grpSpPr>
              <p:sp>
                <p:nvSpPr>
                  <p:cNvPr id="3372"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73" name=""/>
                  <p:cNvGrpSpPr/>
                  <p:nvPr/>
                </p:nvGrpSpPr>
                <p:grpSpPr>
                  <a:xfrm>
                    <a:off x="6064200" y="2638440"/>
                    <a:ext cx="1003320" cy="304920"/>
                    <a:chOff x="6064200" y="2638440"/>
                    <a:chExt cx="1003320" cy="304920"/>
                  </a:xfrm>
                </p:grpSpPr>
                <p:sp>
                  <p:nvSpPr>
                    <p:cNvPr id="3374"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375" name=""/>
                    <p:cNvSpPr/>
                    <p:nvPr/>
                  </p:nvSpPr>
                  <p:spPr>
                    <a:xfrm>
                      <a:off x="6064200" y="263844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76" name=""/>
                <p:cNvGrpSpPr/>
                <p:nvPr/>
              </p:nvGrpSpPr>
              <p:grpSpPr>
                <a:xfrm>
                  <a:off x="2077920" y="2943360"/>
                  <a:ext cx="874800" cy="457200"/>
                  <a:chOff x="2077920" y="2943360"/>
                  <a:chExt cx="874800" cy="457200"/>
                </a:xfrm>
              </p:grpSpPr>
              <p:sp>
                <p:nvSpPr>
                  <p:cNvPr id="3377"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78" name=""/>
                  <p:cNvGrpSpPr/>
                  <p:nvPr/>
                </p:nvGrpSpPr>
                <p:grpSpPr>
                  <a:xfrm>
                    <a:off x="2077920" y="2943360"/>
                    <a:ext cx="874800" cy="457200"/>
                    <a:chOff x="2077920" y="2943360"/>
                    <a:chExt cx="874800" cy="457200"/>
                  </a:xfrm>
                </p:grpSpPr>
                <p:sp>
                  <p:nvSpPr>
                    <p:cNvPr id="3379"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380" name=""/>
                    <p:cNvSpPr/>
                    <p:nvPr/>
                  </p:nvSpPr>
                  <p:spPr>
                    <a:xfrm>
                      <a:off x="2077920" y="294336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81" name=""/>
                <p:cNvGrpSpPr/>
                <p:nvPr/>
              </p:nvGrpSpPr>
              <p:grpSpPr>
                <a:xfrm>
                  <a:off x="2952720" y="2943360"/>
                  <a:ext cx="436320" cy="457200"/>
                  <a:chOff x="2952720" y="2943360"/>
                  <a:chExt cx="436320" cy="457200"/>
                </a:xfrm>
              </p:grpSpPr>
              <p:sp>
                <p:nvSpPr>
                  <p:cNvPr id="3382"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83" name=""/>
                  <p:cNvGrpSpPr/>
                  <p:nvPr/>
                </p:nvGrpSpPr>
                <p:grpSpPr>
                  <a:xfrm>
                    <a:off x="2952720" y="2943360"/>
                    <a:ext cx="436320" cy="457200"/>
                    <a:chOff x="2952720" y="2943360"/>
                    <a:chExt cx="436320" cy="457200"/>
                  </a:xfrm>
                </p:grpSpPr>
                <p:sp>
                  <p:nvSpPr>
                    <p:cNvPr id="3384"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385" name=""/>
                    <p:cNvSpPr/>
                    <p:nvPr/>
                  </p:nvSpPr>
                  <p:spPr>
                    <a:xfrm>
                      <a:off x="2952720" y="294336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86" name=""/>
                <p:cNvGrpSpPr/>
                <p:nvPr/>
              </p:nvGrpSpPr>
              <p:grpSpPr>
                <a:xfrm>
                  <a:off x="3389040" y="2943360"/>
                  <a:ext cx="866880" cy="457200"/>
                  <a:chOff x="3389040" y="2943360"/>
                  <a:chExt cx="866880" cy="457200"/>
                </a:xfrm>
              </p:grpSpPr>
              <p:sp>
                <p:nvSpPr>
                  <p:cNvPr id="3387"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88" name=""/>
                  <p:cNvGrpSpPr/>
                  <p:nvPr/>
                </p:nvGrpSpPr>
                <p:grpSpPr>
                  <a:xfrm>
                    <a:off x="3389040" y="2943360"/>
                    <a:ext cx="866880" cy="457200"/>
                    <a:chOff x="3389040" y="2943360"/>
                    <a:chExt cx="866880" cy="457200"/>
                  </a:xfrm>
                </p:grpSpPr>
                <p:sp>
                  <p:nvSpPr>
                    <p:cNvPr id="3389"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$0.1271</a:t>
                      </a:r>
                      <a:br>
                        <a:rPr sz="1200"/>
                      </a:br>
                      <a:r>
                        <a:rPr b="0" lang="en-US" sz="1200" strike="noStrike" u="none">
                          <a:solidFill>
                            <a:srgbClr val="000000"/>
                          </a:solidFill>
                          <a:effectLst/>
                          <a:uFillTx/>
                          <a:latin typeface="Arial"/>
                        </a:rPr>
                        <a:t>$2.0802</a:t>
                      </a:r>
                      <a:endParaRPr b="0" lang="en-US" sz="1200" strike="noStrike" u="none">
                        <a:solidFill>
                          <a:srgbClr val="000000"/>
                        </a:solidFill>
                        <a:effectLst/>
                        <a:uFillTx/>
                        <a:latin typeface="Times New Roman"/>
                      </a:endParaRPr>
                    </a:p>
                  </p:txBody>
                </p:sp>
                <p:sp>
                  <p:nvSpPr>
                    <p:cNvPr id="3390" name=""/>
                    <p:cNvSpPr/>
                    <p:nvPr/>
                  </p:nvSpPr>
                  <p:spPr>
                    <a:xfrm>
                      <a:off x="3389040" y="294336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91" name=""/>
                <p:cNvGrpSpPr/>
                <p:nvPr/>
              </p:nvGrpSpPr>
              <p:grpSpPr>
                <a:xfrm>
                  <a:off x="4255920" y="2943360"/>
                  <a:ext cx="844560" cy="457200"/>
                  <a:chOff x="4255920" y="2943360"/>
                  <a:chExt cx="844560" cy="457200"/>
                </a:xfrm>
              </p:grpSpPr>
              <p:sp>
                <p:nvSpPr>
                  <p:cNvPr id="3392"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93" name=""/>
                  <p:cNvGrpSpPr/>
                  <p:nvPr/>
                </p:nvGrpSpPr>
                <p:grpSpPr>
                  <a:xfrm>
                    <a:off x="4255920" y="2943360"/>
                    <a:ext cx="844560" cy="457200"/>
                    <a:chOff x="4255920" y="2943360"/>
                    <a:chExt cx="844560" cy="457200"/>
                  </a:xfrm>
                </p:grpSpPr>
                <p:sp>
                  <p:nvSpPr>
                    <p:cNvPr id="3394"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$0.0671</a:t>
                      </a:r>
                      <a:br>
                        <a:rPr sz="1200"/>
                      </a:br>
                      <a:r>
                        <a:rPr b="0" lang="en-US" sz="1200" strike="noStrike" u="none">
                          <a:solidFill>
                            <a:srgbClr val="000000"/>
                          </a:solidFill>
                          <a:effectLst/>
                          <a:uFillTx/>
                          <a:latin typeface="Arial"/>
                        </a:rPr>
                        <a:t>$4.3671</a:t>
                      </a:r>
                      <a:endParaRPr b="0" lang="en-US" sz="1200" strike="noStrike" u="none">
                        <a:solidFill>
                          <a:srgbClr val="000000"/>
                        </a:solidFill>
                        <a:effectLst/>
                        <a:uFillTx/>
                        <a:latin typeface="Times New Roman"/>
                      </a:endParaRPr>
                    </a:p>
                  </p:txBody>
                </p:sp>
                <p:sp>
                  <p:nvSpPr>
                    <p:cNvPr id="3395" name=""/>
                    <p:cNvSpPr/>
                    <p:nvPr/>
                  </p:nvSpPr>
                  <p:spPr>
                    <a:xfrm>
                      <a:off x="4255920" y="294336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96" name=""/>
                <p:cNvGrpSpPr/>
                <p:nvPr/>
              </p:nvGrpSpPr>
              <p:grpSpPr>
                <a:xfrm>
                  <a:off x="5100480" y="2943360"/>
                  <a:ext cx="963720" cy="457200"/>
                  <a:chOff x="5100480" y="2943360"/>
                  <a:chExt cx="963720" cy="457200"/>
                </a:xfrm>
              </p:grpSpPr>
              <p:sp>
                <p:nvSpPr>
                  <p:cNvPr id="3397"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98" name=""/>
                  <p:cNvGrpSpPr/>
                  <p:nvPr/>
                </p:nvGrpSpPr>
                <p:grpSpPr>
                  <a:xfrm>
                    <a:off x="5100480" y="2943360"/>
                    <a:ext cx="963720" cy="457200"/>
                    <a:chOff x="5100480" y="2943360"/>
                    <a:chExt cx="963720" cy="457200"/>
                  </a:xfrm>
                </p:grpSpPr>
                <p:sp>
                  <p:nvSpPr>
                    <p:cNvPr id="3399"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$0.0356</a:t>
                      </a:r>
                      <a:br>
                        <a:rPr sz="1200"/>
                      </a:br>
                      <a:r>
                        <a:rPr b="0" lang="en-US" sz="1200" strike="noStrike" u="none">
                          <a:solidFill>
                            <a:srgbClr val="000000"/>
                          </a:solidFill>
                          <a:effectLst/>
                          <a:uFillTx/>
                          <a:latin typeface="Arial"/>
                        </a:rPr>
                        <a:t>-$0.1002</a:t>
                      </a:r>
                      <a:endParaRPr b="0" lang="en-US" sz="1200" strike="noStrike" u="none">
                        <a:solidFill>
                          <a:srgbClr val="000000"/>
                        </a:solidFill>
                        <a:effectLst/>
                        <a:uFillTx/>
                        <a:latin typeface="Times New Roman"/>
                      </a:endParaRPr>
                    </a:p>
                  </p:txBody>
                </p:sp>
                <p:sp>
                  <p:nvSpPr>
                    <p:cNvPr id="3400" name=""/>
                    <p:cNvSpPr/>
                    <p:nvPr/>
                  </p:nvSpPr>
                  <p:spPr>
                    <a:xfrm>
                      <a:off x="5100480" y="294336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01" name=""/>
                <p:cNvGrpSpPr/>
                <p:nvPr/>
              </p:nvGrpSpPr>
              <p:grpSpPr>
                <a:xfrm>
                  <a:off x="6064200" y="2943360"/>
                  <a:ext cx="1003320" cy="457200"/>
                  <a:chOff x="6064200" y="2943360"/>
                  <a:chExt cx="1003320" cy="457200"/>
                </a:xfrm>
              </p:grpSpPr>
              <p:sp>
                <p:nvSpPr>
                  <p:cNvPr id="3402"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03" name=""/>
                  <p:cNvGrpSpPr/>
                  <p:nvPr/>
                </p:nvGrpSpPr>
                <p:grpSpPr>
                  <a:xfrm>
                    <a:off x="6064200" y="2943360"/>
                    <a:ext cx="1003320" cy="457200"/>
                    <a:chOff x="6064200" y="2943360"/>
                    <a:chExt cx="1003320" cy="457200"/>
                  </a:xfrm>
                </p:grpSpPr>
                <p:sp>
                  <p:nvSpPr>
                    <p:cNvPr id="3404"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$0.2017</a:t>
                      </a:r>
                      <a:br>
                        <a:rPr sz="1200"/>
                      </a:br>
                      <a:r>
                        <a:rPr b="0" lang="en-US" sz="1200" strike="noStrike" u="none">
                          <a:solidFill>
                            <a:srgbClr val="000000"/>
                          </a:solidFill>
                          <a:effectLst/>
                          <a:uFillTx/>
                          <a:latin typeface="Arial"/>
                        </a:rPr>
                        <a:t>$9.8881</a:t>
                      </a:r>
                      <a:endParaRPr b="0" lang="en-US" sz="1200" strike="noStrike" u="none">
                        <a:solidFill>
                          <a:srgbClr val="000000"/>
                        </a:solidFill>
                        <a:effectLst/>
                        <a:uFillTx/>
                        <a:latin typeface="Times New Roman"/>
                      </a:endParaRPr>
                    </a:p>
                  </p:txBody>
                </p:sp>
                <p:sp>
                  <p:nvSpPr>
                    <p:cNvPr id="3405" name=""/>
                    <p:cNvSpPr/>
                    <p:nvPr/>
                  </p:nvSpPr>
                  <p:spPr>
                    <a:xfrm>
                      <a:off x="6064200" y="294336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406" name=""/>
              <p:cNvSpPr/>
              <p:nvPr/>
            </p:nvSpPr>
            <p:spPr>
              <a:xfrm>
                <a:off x="2077920" y="263844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407" name=""/>
            <p:cNvGrpSpPr/>
            <p:nvPr/>
          </p:nvGrpSpPr>
          <p:grpSpPr>
            <a:xfrm>
              <a:off x="0" y="2333520"/>
              <a:ext cx="9144000" cy="304920"/>
              <a:chOff x="0" y="2333520"/>
              <a:chExt cx="9144000" cy="304920"/>
            </a:xfrm>
          </p:grpSpPr>
          <p:sp>
            <p:nvSpPr>
              <p:cNvPr id="3408"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09"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Month=December</a:t>
                </a:r>
                <a:endParaRPr b="0" lang="en-US" sz="1400" strike="noStrike" u="none">
                  <a:solidFill>
                    <a:srgbClr val="000000"/>
                  </a:solidFill>
                  <a:effectLst/>
                  <a:uFillTx/>
                  <a:latin typeface="Times New Roman"/>
                </a:endParaRPr>
              </a:p>
            </p:txBody>
          </p:sp>
        </p:grpSp>
      </p:grpSp>
      <p:grpSp>
        <p:nvGrpSpPr>
          <p:cNvPr id="3410" name=""/>
          <p:cNvGrpSpPr/>
          <p:nvPr/>
        </p:nvGrpSpPr>
        <p:grpSpPr>
          <a:xfrm>
            <a:off x="0" y="3414600"/>
            <a:ext cx="9144000" cy="1067040"/>
            <a:chOff x="0" y="3414600"/>
            <a:chExt cx="9144000" cy="1067040"/>
          </a:xfrm>
        </p:grpSpPr>
        <p:grpSp>
          <p:nvGrpSpPr>
            <p:cNvPr id="3411" name=""/>
            <p:cNvGrpSpPr/>
            <p:nvPr/>
          </p:nvGrpSpPr>
          <p:grpSpPr>
            <a:xfrm>
              <a:off x="2077920" y="3719520"/>
              <a:ext cx="4989600" cy="762120"/>
              <a:chOff x="2077920" y="3719520"/>
              <a:chExt cx="4989600" cy="762120"/>
            </a:xfrm>
          </p:grpSpPr>
          <p:grpSp>
            <p:nvGrpSpPr>
              <p:cNvPr id="3412" name=""/>
              <p:cNvGrpSpPr/>
              <p:nvPr/>
            </p:nvGrpSpPr>
            <p:grpSpPr>
              <a:xfrm>
                <a:off x="2077920" y="3719520"/>
                <a:ext cx="4989600" cy="762120"/>
                <a:chOff x="2077920" y="3719520"/>
                <a:chExt cx="4989600" cy="762120"/>
              </a:xfrm>
            </p:grpSpPr>
            <p:grpSp>
              <p:nvGrpSpPr>
                <p:cNvPr id="3413" name=""/>
                <p:cNvGrpSpPr/>
                <p:nvPr/>
              </p:nvGrpSpPr>
              <p:grpSpPr>
                <a:xfrm>
                  <a:off x="2077920" y="3719520"/>
                  <a:ext cx="874800" cy="304920"/>
                  <a:chOff x="2077920" y="3719520"/>
                  <a:chExt cx="874800" cy="304920"/>
                </a:xfrm>
              </p:grpSpPr>
              <p:sp>
                <p:nvSpPr>
                  <p:cNvPr id="3414"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15" name=""/>
                  <p:cNvGrpSpPr/>
                  <p:nvPr/>
                </p:nvGrpSpPr>
                <p:grpSpPr>
                  <a:xfrm>
                    <a:off x="2077920" y="3719520"/>
                    <a:ext cx="874800" cy="304920"/>
                    <a:chOff x="2077920" y="3719520"/>
                    <a:chExt cx="874800" cy="304920"/>
                  </a:xfrm>
                </p:grpSpPr>
                <p:sp>
                  <p:nvSpPr>
                    <p:cNvPr id="3416"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417" name=""/>
                    <p:cNvSpPr/>
                    <p:nvPr/>
                  </p:nvSpPr>
                  <p:spPr>
                    <a:xfrm>
                      <a:off x="2077920" y="371952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18" name=""/>
                <p:cNvGrpSpPr/>
                <p:nvPr/>
              </p:nvGrpSpPr>
              <p:grpSpPr>
                <a:xfrm>
                  <a:off x="2952720" y="3719520"/>
                  <a:ext cx="436320" cy="304920"/>
                  <a:chOff x="2952720" y="3719520"/>
                  <a:chExt cx="436320" cy="304920"/>
                </a:xfrm>
              </p:grpSpPr>
              <p:sp>
                <p:nvSpPr>
                  <p:cNvPr id="3419"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20" name=""/>
                  <p:cNvGrpSpPr/>
                  <p:nvPr/>
                </p:nvGrpSpPr>
                <p:grpSpPr>
                  <a:xfrm>
                    <a:off x="2952720" y="3719520"/>
                    <a:ext cx="436320" cy="304920"/>
                    <a:chOff x="2952720" y="3719520"/>
                    <a:chExt cx="436320" cy="304920"/>
                  </a:xfrm>
                </p:grpSpPr>
                <p:sp>
                  <p:nvSpPr>
                    <p:cNvPr id="3421"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422" name=""/>
                    <p:cNvSpPr/>
                    <p:nvPr/>
                  </p:nvSpPr>
                  <p:spPr>
                    <a:xfrm>
                      <a:off x="2952720" y="371952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23" name=""/>
                <p:cNvGrpSpPr/>
                <p:nvPr/>
              </p:nvGrpSpPr>
              <p:grpSpPr>
                <a:xfrm>
                  <a:off x="3389040" y="3719520"/>
                  <a:ext cx="866880" cy="304920"/>
                  <a:chOff x="3389040" y="3719520"/>
                  <a:chExt cx="866880" cy="304920"/>
                </a:xfrm>
              </p:grpSpPr>
              <p:sp>
                <p:nvSpPr>
                  <p:cNvPr id="3424"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25" name=""/>
                  <p:cNvGrpSpPr/>
                  <p:nvPr/>
                </p:nvGrpSpPr>
                <p:grpSpPr>
                  <a:xfrm>
                    <a:off x="3389040" y="3719520"/>
                    <a:ext cx="866880" cy="304920"/>
                    <a:chOff x="3389040" y="3719520"/>
                    <a:chExt cx="866880" cy="304920"/>
                  </a:xfrm>
                </p:grpSpPr>
                <p:sp>
                  <p:nvSpPr>
                    <p:cNvPr id="3426"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427" name=""/>
                    <p:cNvSpPr/>
                    <p:nvPr/>
                  </p:nvSpPr>
                  <p:spPr>
                    <a:xfrm>
                      <a:off x="3389040" y="371952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28" name=""/>
                <p:cNvGrpSpPr/>
                <p:nvPr/>
              </p:nvGrpSpPr>
              <p:grpSpPr>
                <a:xfrm>
                  <a:off x="4255920" y="3719520"/>
                  <a:ext cx="844560" cy="304920"/>
                  <a:chOff x="4255920" y="3719520"/>
                  <a:chExt cx="844560" cy="304920"/>
                </a:xfrm>
              </p:grpSpPr>
              <p:sp>
                <p:nvSpPr>
                  <p:cNvPr id="3429"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30" name=""/>
                  <p:cNvGrpSpPr/>
                  <p:nvPr/>
                </p:nvGrpSpPr>
                <p:grpSpPr>
                  <a:xfrm>
                    <a:off x="4255920" y="3719520"/>
                    <a:ext cx="844560" cy="304920"/>
                    <a:chOff x="4255920" y="3719520"/>
                    <a:chExt cx="844560" cy="304920"/>
                  </a:xfrm>
                </p:grpSpPr>
                <p:sp>
                  <p:nvSpPr>
                    <p:cNvPr id="3431"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432" name=""/>
                    <p:cNvSpPr/>
                    <p:nvPr/>
                  </p:nvSpPr>
                  <p:spPr>
                    <a:xfrm>
                      <a:off x="4255920" y="371952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33" name=""/>
                <p:cNvGrpSpPr/>
                <p:nvPr/>
              </p:nvGrpSpPr>
              <p:grpSpPr>
                <a:xfrm>
                  <a:off x="5100480" y="3719520"/>
                  <a:ext cx="963720" cy="304920"/>
                  <a:chOff x="5100480" y="3719520"/>
                  <a:chExt cx="963720" cy="304920"/>
                </a:xfrm>
              </p:grpSpPr>
              <p:sp>
                <p:nvSpPr>
                  <p:cNvPr id="3434"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35" name=""/>
                  <p:cNvGrpSpPr/>
                  <p:nvPr/>
                </p:nvGrpSpPr>
                <p:grpSpPr>
                  <a:xfrm>
                    <a:off x="5100480" y="3719520"/>
                    <a:ext cx="963720" cy="304920"/>
                    <a:chOff x="5100480" y="3719520"/>
                    <a:chExt cx="963720" cy="304920"/>
                  </a:xfrm>
                </p:grpSpPr>
                <p:sp>
                  <p:nvSpPr>
                    <p:cNvPr id="3436"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437" name=""/>
                    <p:cNvSpPr/>
                    <p:nvPr/>
                  </p:nvSpPr>
                  <p:spPr>
                    <a:xfrm>
                      <a:off x="5100480" y="371952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38" name=""/>
                <p:cNvGrpSpPr/>
                <p:nvPr/>
              </p:nvGrpSpPr>
              <p:grpSpPr>
                <a:xfrm>
                  <a:off x="6064200" y="3719520"/>
                  <a:ext cx="1003320" cy="304920"/>
                  <a:chOff x="6064200" y="3719520"/>
                  <a:chExt cx="1003320" cy="304920"/>
                </a:xfrm>
              </p:grpSpPr>
              <p:sp>
                <p:nvSpPr>
                  <p:cNvPr id="3439"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40" name=""/>
                  <p:cNvGrpSpPr/>
                  <p:nvPr/>
                </p:nvGrpSpPr>
                <p:grpSpPr>
                  <a:xfrm>
                    <a:off x="6064200" y="3719520"/>
                    <a:ext cx="1003320" cy="304920"/>
                    <a:chOff x="6064200" y="3719520"/>
                    <a:chExt cx="1003320" cy="304920"/>
                  </a:xfrm>
                </p:grpSpPr>
                <p:sp>
                  <p:nvSpPr>
                    <p:cNvPr id="3441"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442" name=""/>
                    <p:cNvSpPr/>
                    <p:nvPr/>
                  </p:nvSpPr>
                  <p:spPr>
                    <a:xfrm>
                      <a:off x="6064200" y="371952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43" name=""/>
                <p:cNvGrpSpPr/>
                <p:nvPr/>
              </p:nvGrpSpPr>
              <p:grpSpPr>
                <a:xfrm>
                  <a:off x="2077920" y="4024440"/>
                  <a:ext cx="874800" cy="457200"/>
                  <a:chOff x="2077920" y="4024440"/>
                  <a:chExt cx="874800" cy="457200"/>
                </a:xfrm>
              </p:grpSpPr>
              <p:sp>
                <p:nvSpPr>
                  <p:cNvPr id="3444"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45" name=""/>
                  <p:cNvGrpSpPr/>
                  <p:nvPr/>
                </p:nvGrpSpPr>
                <p:grpSpPr>
                  <a:xfrm>
                    <a:off x="2077920" y="4024440"/>
                    <a:ext cx="874800" cy="457200"/>
                    <a:chOff x="2077920" y="4024440"/>
                    <a:chExt cx="874800" cy="457200"/>
                  </a:xfrm>
                </p:grpSpPr>
                <p:sp>
                  <p:nvSpPr>
                    <p:cNvPr id="3446"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447" name=""/>
                    <p:cNvSpPr/>
                    <p:nvPr/>
                  </p:nvSpPr>
                  <p:spPr>
                    <a:xfrm>
                      <a:off x="2077920" y="402444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48" name=""/>
                <p:cNvGrpSpPr/>
                <p:nvPr/>
              </p:nvGrpSpPr>
              <p:grpSpPr>
                <a:xfrm>
                  <a:off x="2952720" y="4024440"/>
                  <a:ext cx="436320" cy="457200"/>
                  <a:chOff x="2952720" y="4024440"/>
                  <a:chExt cx="436320" cy="457200"/>
                </a:xfrm>
              </p:grpSpPr>
              <p:sp>
                <p:nvSpPr>
                  <p:cNvPr id="3449"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50" name=""/>
                  <p:cNvGrpSpPr/>
                  <p:nvPr/>
                </p:nvGrpSpPr>
                <p:grpSpPr>
                  <a:xfrm>
                    <a:off x="2952720" y="4024440"/>
                    <a:ext cx="436320" cy="457200"/>
                    <a:chOff x="2952720" y="4024440"/>
                    <a:chExt cx="436320" cy="457200"/>
                  </a:xfrm>
                </p:grpSpPr>
                <p:sp>
                  <p:nvSpPr>
                    <p:cNvPr id="3451"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452" name=""/>
                    <p:cNvSpPr/>
                    <p:nvPr/>
                  </p:nvSpPr>
                  <p:spPr>
                    <a:xfrm>
                      <a:off x="2952720" y="402444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53" name=""/>
                <p:cNvGrpSpPr/>
                <p:nvPr/>
              </p:nvGrpSpPr>
              <p:grpSpPr>
                <a:xfrm>
                  <a:off x="3389040" y="4024440"/>
                  <a:ext cx="866880" cy="457200"/>
                  <a:chOff x="3389040" y="4024440"/>
                  <a:chExt cx="866880" cy="457200"/>
                </a:xfrm>
              </p:grpSpPr>
              <p:sp>
                <p:nvSpPr>
                  <p:cNvPr id="3454"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55" name=""/>
                  <p:cNvGrpSpPr/>
                  <p:nvPr/>
                </p:nvGrpSpPr>
                <p:grpSpPr>
                  <a:xfrm>
                    <a:off x="3389040" y="4024440"/>
                    <a:ext cx="866880" cy="457200"/>
                    <a:chOff x="3389040" y="4024440"/>
                    <a:chExt cx="866880" cy="457200"/>
                  </a:xfrm>
                </p:grpSpPr>
                <p:sp>
                  <p:nvSpPr>
                    <p:cNvPr id="3456"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$0.1153</a:t>
                      </a:r>
                      <a:br>
                        <a:rPr sz="1200"/>
                      </a:br>
                      <a:r>
                        <a:rPr b="0" lang="en-US" sz="1200" strike="noStrike" u="none">
                          <a:solidFill>
                            <a:srgbClr val="000000"/>
                          </a:solidFill>
                          <a:effectLst/>
                          <a:uFillTx/>
                          <a:latin typeface="Arial"/>
                        </a:rPr>
                        <a:t>$1.8645</a:t>
                      </a:r>
                      <a:endParaRPr b="0" lang="en-US" sz="1200" strike="noStrike" u="none">
                        <a:solidFill>
                          <a:srgbClr val="000000"/>
                        </a:solidFill>
                        <a:effectLst/>
                        <a:uFillTx/>
                        <a:latin typeface="Times New Roman"/>
                      </a:endParaRPr>
                    </a:p>
                  </p:txBody>
                </p:sp>
                <p:sp>
                  <p:nvSpPr>
                    <p:cNvPr id="3457" name=""/>
                    <p:cNvSpPr/>
                    <p:nvPr/>
                  </p:nvSpPr>
                  <p:spPr>
                    <a:xfrm>
                      <a:off x="3389040" y="402444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58" name=""/>
                <p:cNvGrpSpPr/>
                <p:nvPr/>
              </p:nvGrpSpPr>
              <p:grpSpPr>
                <a:xfrm>
                  <a:off x="4255920" y="4024440"/>
                  <a:ext cx="844560" cy="457200"/>
                  <a:chOff x="4255920" y="4024440"/>
                  <a:chExt cx="844560" cy="457200"/>
                </a:xfrm>
              </p:grpSpPr>
              <p:sp>
                <p:nvSpPr>
                  <p:cNvPr id="3459"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60" name=""/>
                  <p:cNvGrpSpPr/>
                  <p:nvPr/>
                </p:nvGrpSpPr>
                <p:grpSpPr>
                  <a:xfrm>
                    <a:off x="4255920" y="4024440"/>
                    <a:ext cx="844560" cy="457200"/>
                    <a:chOff x="4255920" y="4024440"/>
                    <a:chExt cx="844560" cy="457200"/>
                  </a:xfrm>
                </p:grpSpPr>
                <p:sp>
                  <p:nvSpPr>
                    <p:cNvPr id="3461"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$0.0811</a:t>
                      </a:r>
                      <a:br>
                        <a:rPr sz="1200"/>
                      </a:br>
                      <a:r>
                        <a:rPr b="0" lang="en-US" sz="1200" strike="noStrike" u="none">
                          <a:solidFill>
                            <a:srgbClr val="000000"/>
                          </a:solidFill>
                          <a:effectLst/>
                          <a:uFillTx/>
                          <a:latin typeface="Arial"/>
                        </a:rPr>
                        <a:t>$3.9614</a:t>
                      </a:r>
                      <a:endParaRPr b="0" lang="en-US" sz="1200" strike="noStrike" u="none">
                        <a:solidFill>
                          <a:srgbClr val="000000"/>
                        </a:solidFill>
                        <a:effectLst/>
                        <a:uFillTx/>
                        <a:latin typeface="Times New Roman"/>
                      </a:endParaRPr>
                    </a:p>
                  </p:txBody>
                </p:sp>
                <p:sp>
                  <p:nvSpPr>
                    <p:cNvPr id="3462" name=""/>
                    <p:cNvSpPr/>
                    <p:nvPr/>
                  </p:nvSpPr>
                  <p:spPr>
                    <a:xfrm>
                      <a:off x="4255920" y="402444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63" name=""/>
                <p:cNvGrpSpPr/>
                <p:nvPr/>
              </p:nvGrpSpPr>
              <p:grpSpPr>
                <a:xfrm>
                  <a:off x="5100480" y="4024440"/>
                  <a:ext cx="963720" cy="457200"/>
                  <a:chOff x="5100480" y="4024440"/>
                  <a:chExt cx="963720" cy="457200"/>
                </a:xfrm>
              </p:grpSpPr>
              <p:sp>
                <p:nvSpPr>
                  <p:cNvPr id="3464"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65" name=""/>
                  <p:cNvGrpSpPr/>
                  <p:nvPr/>
                </p:nvGrpSpPr>
                <p:grpSpPr>
                  <a:xfrm>
                    <a:off x="5100480" y="4024440"/>
                    <a:ext cx="963720" cy="457200"/>
                    <a:chOff x="5100480" y="4024440"/>
                    <a:chExt cx="963720" cy="457200"/>
                  </a:xfrm>
                </p:grpSpPr>
                <p:sp>
                  <p:nvSpPr>
                    <p:cNvPr id="3466"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$0.0119</a:t>
                      </a:r>
                      <a:br>
                        <a:rPr sz="1200"/>
                      </a:br>
                      <a:r>
                        <a:rPr b="0" lang="en-US" sz="1200" strike="noStrike" u="none">
                          <a:solidFill>
                            <a:srgbClr val="000000"/>
                          </a:solidFill>
                          <a:effectLst/>
                          <a:uFillTx/>
                          <a:latin typeface="Arial"/>
                        </a:rPr>
                        <a:t>-$0.0458</a:t>
                      </a:r>
                      <a:endParaRPr b="0" lang="en-US" sz="1200" strike="noStrike" u="none">
                        <a:solidFill>
                          <a:srgbClr val="000000"/>
                        </a:solidFill>
                        <a:effectLst/>
                        <a:uFillTx/>
                        <a:latin typeface="Times New Roman"/>
                      </a:endParaRPr>
                    </a:p>
                  </p:txBody>
                </p:sp>
                <p:sp>
                  <p:nvSpPr>
                    <p:cNvPr id="3467" name=""/>
                    <p:cNvSpPr/>
                    <p:nvPr/>
                  </p:nvSpPr>
                  <p:spPr>
                    <a:xfrm>
                      <a:off x="5100480" y="402444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68" name=""/>
                <p:cNvGrpSpPr/>
                <p:nvPr/>
              </p:nvGrpSpPr>
              <p:grpSpPr>
                <a:xfrm>
                  <a:off x="6064200" y="4024440"/>
                  <a:ext cx="1003320" cy="457200"/>
                  <a:chOff x="6064200" y="4024440"/>
                  <a:chExt cx="1003320" cy="457200"/>
                </a:xfrm>
              </p:grpSpPr>
              <p:sp>
                <p:nvSpPr>
                  <p:cNvPr id="3469"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70" name=""/>
                  <p:cNvGrpSpPr/>
                  <p:nvPr/>
                </p:nvGrpSpPr>
                <p:grpSpPr>
                  <a:xfrm>
                    <a:off x="6064200" y="4024440"/>
                    <a:ext cx="1003320" cy="457200"/>
                    <a:chOff x="6064200" y="4024440"/>
                    <a:chExt cx="1003320" cy="457200"/>
                  </a:xfrm>
                </p:grpSpPr>
                <p:sp>
                  <p:nvSpPr>
                    <p:cNvPr id="3471"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$0.2117</a:t>
                      </a:r>
                      <a:br>
                        <a:rPr sz="1200"/>
                      </a:br>
                      <a:r>
                        <a:rPr b="0" lang="en-US" sz="1200" strike="noStrike" u="none">
                          <a:solidFill>
                            <a:srgbClr val="000000"/>
                          </a:solidFill>
                          <a:effectLst/>
                          <a:uFillTx/>
                          <a:latin typeface="Arial"/>
                        </a:rPr>
                        <a:t>$8.9482</a:t>
                      </a:r>
                      <a:endParaRPr b="0" lang="en-US" sz="1200" strike="noStrike" u="none">
                        <a:solidFill>
                          <a:srgbClr val="000000"/>
                        </a:solidFill>
                        <a:effectLst/>
                        <a:uFillTx/>
                        <a:latin typeface="Times New Roman"/>
                      </a:endParaRPr>
                    </a:p>
                  </p:txBody>
                </p:sp>
                <p:sp>
                  <p:nvSpPr>
                    <p:cNvPr id="3472" name=""/>
                    <p:cNvSpPr/>
                    <p:nvPr/>
                  </p:nvSpPr>
                  <p:spPr>
                    <a:xfrm>
                      <a:off x="6064200" y="402444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473" name=""/>
              <p:cNvSpPr/>
              <p:nvPr/>
            </p:nvSpPr>
            <p:spPr>
              <a:xfrm>
                <a:off x="2077920" y="371952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474" name=""/>
            <p:cNvGrpSpPr/>
            <p:nvPr/>
          </p:nvGrpSpPr>
          <p:grpSpPr>
            <a:xfrm>
              <a:off x="0" y="3414600"/>
              <a:ext cx="9144000" cy="304920"/>
              <a:chOff x="0" y="3414600"/>
              <a:chExt cx="9144000" cy="304920"/>
            </a:xfrm>
          </p:grpSpPr>
          <p:sp>
            <p:nvSpPr>
              <p:cNvPr id="3475"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76"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Month=January</a:t>
                </a:r>
                <a:endParaRPr b="0" lang="en-US" sz="1400" strike="noStrike" u="none">
                  <a:solidFill>
                    <a:srgbClr val="000000"/>
                  </a:solidFill>
                  <a:effectLst/>
                  <a:uFillTx/>
                  <a:latin typeface="Times New Roman"/>
                </a:endParaRPr>
              </a:p>
            </p:txBody>
          </p:sp>
        </p:grpSp>
      </p:grpSp>
      <p:grpSp>
        <p:nvGrpSpPr>
          <p:cNvPr id="3477" name=""/>
          <p:cNvGrpSpPr/>
          <p:nvPr/>
        </p:nvGrpSpPr>
        <p:grpSpPr>
          <a:xfrm>
            <a:off x="0" y="4495680"/>
            <a:ext cx="9144000" cy="1067040"/>
            <a:chOff x="0" y="4495680"/>
            <a:chExt cx="9144000" cy="1067040"/>
          </a:xfrm>
        </p:grpSpPr>
        <p:grpSp>
          <p:nvGrpSpPr>
            <p:cNvPr id="3478" name=""/>
            <p:cNvGrpSpPr/>
            <p:nvPr/>
          </p:nvGrpSpPr>
          <p:grpSpPr>
            <a:xfrm>
              <a:off x="2077920" y="4800600"/>
              <a:ext cx="4989600" cy="762120"/>
              <a:chOff x="2077920" y="4800600"/>
              <a:chExt cx="4989600" cy="762120"/>
            </a:xfrm>
          </p:grpSpPr>
          <p:grpSp>
            <p:nvGrpSpPr>
              <p:cNvPr id="3479" name=""/>
              <p:cNvGrpSpPr/>
              <p:nvPr/>
            </p:nvGrpSpPr>
            <p:grpSpPr>
              <a:xfrm>
                <a:off x="2077920" y="4800600"/>
                <a:ext cx="4989600" cy="762120"/>
                <a:chOff x="2077920" y="4800600"/>
                <a:chExt cx="4989600" cy="762120"/>
              </a:xfrm>
            </p:grpSpPr>
            <p:grpSp>
              <p:nvGrpSpPr>
                <p:cNvPr id="3480" name=""/>
                <p:cNvGrpSpPr/>
                <p:nvPr/>
              </p:nvGrpSpPr>
              <p:grpSpPr>
                <a:xfrm>
                  <a:off x="2077920" y="4800600"/>
                  <a:ext cx="874800" cy="304920"/>
                  <a:chOff x="2077920" y="4800600"/>
                  <a:chExt cx="874800" cy="304920"/>
                </a:xfrm>
              </p:grpSpPr>
              <p:sp>
                <p:nvSpPr>
                  <p:cNvPr id="3481"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82" name=""/>
                  <p:cNvGrpSpPr/>
                  <p:nvPr/>
                </p:nvGrpSpPr>
                <p:grpSpPr>
                  <a:xfrm>
                    <a:off x="2077920" y="4800600"/>
                    <a:ext cx="874800" cy="304920"/>
                    <a:chOff x="2077920" y="4800600"/>
                    <a:chExt cx="874800" cy="304920"/>
                  </a:xfrm>
                </p:grpSpPr>
                <p:sp>
                  <p:nvSpPr>
                    <p:cNvPr id="3483"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484" name=""/>
                    <p:cNvSpPr/>
                    <p:nvPr/>
                  </p:nvSpPr>
                  <p:spPr>
                    <a:xfrm>
                      <a:off x="2077920" y="480060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85" name=""/>
                <p:cNvGrpSpPr/>
                <p:nvPr/>
              </p:nvGrpSpPr>
              <p:grpSpPr>
                <a:xfrm>
                  <a:off x="2952720" y="4800600"/>
                  <a:ext cx="436320" cy="304920"/>
                  <a:chOff x="2952720" y="4800600"/>
                  <a:chExt cx="436320" cy="304920"/>
                </a:xfrm>
              </p:grpSpPr>
              <p:sp>
                <p:nvSpPr>
                  <p:cNvPr id="3486"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87" name=""/>
                  <p:cNvGrpSpPr/>
                  <p:nvPr/>
                </p:nvGrpSpPr>
                <p:grpSpPr>
                  <a:xfrm>
                    <a:off x="2952720" y="4800600"/>
                    <a:ext cx="436320" cy="304920"/>
                    <a:chOff x="2952720" y="4800600"/>
                    <a:chExt cx="436320" cy="304920"/>
                  </a:xfrm>
                </p:grpSpPr>
                <p:sp>
                  <p:nvSpPr>
                    <p:cNvPr id="3488"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489" name=""/>
                    <p:cNvSpPr/>
                    <p:nvPr/>
                  </p:nvSpPr>
                  <p:spPr>
                    <a:xfrm>
                      <a:off x="2952720" y="480060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90" name=""/>
                <p:cNvGrpSpPr/>
                <p:nvPr/>
              </p:nvGrpSpPr>
              <p:grpSpPr>
                <a:xfrm>
                  <a:off x="3389040" y="4800600"/>
                  <a:ext cx="866880" cy="304920"/>
                  <a:chOff x="3389040" y="4800600"/>
                  <a:chExt cx="866880" cy="304920"/>
                </a:xfrm>
              </p:grpSpPr>
              <p:sp>
                <p:nvSpPr>
                  <p:cNvPr id="3491"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92" name=""/>
                  <p:cNvGrpSpPr/>
                  <p:nvPr/>
                </p:nvGrpSpPr>
                <p:grpSpPr>
                  <a:xfrm>
                    <a:off x="3389040" y="4800600"/>
                    <a:ext cx="866880" cy="304920"/>
                    <a:chOff x="3389040" y="4800600"/>
                    <a:chExt cx="866880" cy="304920"/>
                  </a:xfrm>
                </p:grpSpPr>
                <p:sp>
                  <p:nvSpPr>
                    <p:cNvPr id="3493"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494" name=""/>
                    <p:cNvSpPr/>
                    <p:nvPr/>
                  </p:nvSpPr>
                  <p:spPr>
                    <a:xfrm>
                      <a:off x="3389040" y="480060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95" name=""/>
                <p:cNvGrpSpPr/>
                <p:nvPr/>
              </p:nvGrpSpPr>
              <p:grpSpPr>
                <a:xfrm>
                  <a:off x="4255920" y="4800600"/>
                  <a:ext cx="844560" cy="304920"/>
                  <a:chOff x="4255920" y="4800600"/>
                  <a:chExt cx="844560" cy="304920"/>
                </a:xfrm>
              </p:grpSpPr>
              <p:sp>
                <p:nvSpPr>
                  <p:cNvPr id="3496"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97" name=""/>
                  <p:cNvGrpSpPr/>
                  <p:nvPr/>
                </p:nvGrpSpPr>
                <p:grpSpPr>
                  <a:xfrm>
                    <a:off x="4255920" y="4800600"/>
                    <a:ext cx="844560" cy="304920"/>
                    <a:chOff x="4255920" y="4800600"/>
                    <a:chExt cx="844560" cy="304920"/>
                  </a:xfrm>
                </p:grpSpPr>
                <p:sp>
                  <p:nvSpPr>
                    <p:cNvPr id="3498"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499" name=""/>
                    <p:cNvSpPr/>
                    <p:nvPr/>
                  </p:nvSpPr>
                  <p:spPr>
                    <a:xfrm>
                      <a:off x="4255920" y="480060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00" name=""/>
                <p:cNvGrpSpPr/>
                <p:nvPr/>
              </p:nvGrpSpPr>
              <p:grpSpPr>
                <a:xfrm>
                  <a:off x="5100480" y="4800600"/>
                  <a:ext cx="963720" cy="304920"/>
                  <a:chOff x="5100480" y="4800600"/>
                  <a:chExt cx="963720" cy="304920"/>
                </a:xfrm>
              </p:grpSpPr>
              <p:sp>
                <p:nvSpPr>
                  <p:cNvPr id="3501"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02" name=""/>
                  <p:cNvGrpSpPr/>
                  <p:nvPr/>
                </p:nvGrpSpPr>
                <p:grpSpPr>
                  <a:xfrm>
                    <a:off x="5100480" y="4800600"/>
                    <a:ext cx="963720" cy="304920"/>
                    <a:chOff x="5100480" y="4800600"/>
                    <a:chExt cx="963720" cy="304920"/>
                  </a:xfrm>
                </p:grpSpPr>
                <p:sp>
                  <p:nvSpPr>
                    <p:cNvPr id="3503"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504" name=""/>
                    <p:cNvSpPr/>
                    <p:nvPr/>
                  </p:nvSpPr>
                  <p:spPr>
                    <a:xfrm>
                      <a:off x="5100480" y="480060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05" name=""/>
                <p:cNvGrpSpPr/>
                <p:nvPr/>
              </p:nvGrpSpPr>
              <p:grpSpPr>
                <a:xfrm>
                  <a:off x="6064200" y="4800600"/>
                  <a:ext cx="1003320" cy="304920"/>
                  <a:chOff x="6064200" y="4800600"/>
                  <a:chExt cx="1003320" cy="304920"/>
                </a:xfrm>
              </p:grpSpPr>
              <p:sp>
                <p:nvSpPr>
                  <p:cNvPr id="3506"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07" name=""/>
                  <p:cNvGrpSpPr/>
                  <p:nvPr/>
                </p:nvGrpSpPr>
                <p:grpSpPr>
                  <a:xfrm>
                    <a:off x="6064200" y="4800600"/>
                    <a:ext cx="1003320" cy="304920"/>
                    <a:chOff x="6064200" y="4800600"/>
                    <a:chExt cx="1003320" cy="304920"/>
                  </a:xfrm>
                </p:grpSpPr>
                <p:sp>
                  <p:nvSpPr>
                    <p:cNvPr id="3508"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509" name=""/>
                    <p:cNvSpPr/>
                    <p:nvPr/>
                  </p:nvSpPr>
                  <p:spPr>
                    <a:xfrm>
                      <a:off x="6064200" y="480060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10" name=""/>
                <p:cNvGrpSpPr/>
                <p:nvPr/>
              </p:nvGrpSpPr>
              <p:grpSpPr>
                <a:xfrm>
                  <a:off x="2077920" y="5105520"/>
                  <a:ext cx="874800" cy="457200"/>
                  <a:chOff x="2077920" y="5105520"/>
                  <a:chExt cx="874800" cy="457200"/>
                </a:xfrm>
              </p:grpSpPr>
              <p:sp>
                <p:nvSpPr>
                  <p:cNvPr id="3511"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12" name=""/>
                  <p:cNvGrpSpPr/>
                  <p:nvPr/>
                </p:nvGrpSpPr>
                <p:grpSpPr>
                  <a:xfrm>
                    <a:off x="2077920" y="5105520"/>
                    <a:ext cx="874800" cy="457200"/>
                    <a:chOff x="2077920" y="5105520"/>
                    <a:chExt cx="874800" cy="457200"/>
                  </a:xfrm>
                </p:grpSpPr>
                <p:sp>
                  <p:nvSpPr>
                    <p:cNvPr id="3513"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514" name=""/>
                    <p:cNvSpPr/>
                    <p:nvPr/>
                  </p:nvSpPr>
                  <p:spPr>
                    <a:xfrm>
                      <a:off x="2077920" y="510552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15" name=""/>
                <p:cNvGrpSpPr/>
                <p:nvPr/>
              </p:nvGrpSpPr>
              <p:grpSpPr>
                <a:xfrm>
                  <a:off x="2952720" y="5105520"/>
                  <a:ext cx="436320" cy="457200"/>
                  <a:chOff x="2952720" y="5105520"/>
                  <a:chExt cx="436320" cy="457200"/>
                </a:xfrm>
              </p:grpSpPr>
              <p:sp>
                <p:nvSpPr>
                  <p:cNvPr id="3516"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17" name=""/>
                  <p:cNvGrpSpPr/>
                  <p:nvPr/>
                </p:nvGrpSpPr>
                <p:grpSpPr>
                  <a:xfrm>
                    <a:off x="2952720" y="5105520"/>
                    <a:ext cx="436320" cy="457200"/>
                    <a:chOff x="2952720" y="5105520"/>
                    <a:chExt cx="436320" cy="457200"/>
                  </a:xfrm>
                </p:grpSpPr>
                <p:sp>
                  <p:nvSpPr>
                    <p:cNvPr id="3518"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519" name=""/>
                    <p:cNvSpPr/>
                    <p:nvPr/>
                  </p:nvSpPr>
                  <p:spPr>
                    <a:xfrm>
                      <a:off x="2952720" y="510552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20" name=""/>
                <p:cNvGrpSpPr/>
                <p:nvPr/>
              </p:nvGrpSpPr>
              <p:grpSpPr>
                <a:xfrm>
                  <a:off x="3389040" y="5105520"/>
                  <a:ext cx="866880" cy="457200"/>
                  <a:chOff x="3389040" y="5105520"/>
                  <a:chExt cx="866880" cy="457200"/>
                </a:xfrm>
              </p:grpSpPr>
              <p:sp>
                <p:nvSpPr>
                  <p:cNvPr id="3521"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22" name=""/>
                  <p:cNvGrpSpPr/>
                  <p:nvPr/>
                </p:nvGrpSpPr>
                <p:grpSpPr>
                  <a:xfrm>
                    <a:off x="3389040" y="5105520"/>
                    <a:ext cx="866880" cy="457200"/>
                    <a:chOff x="3389040" y="5105520"/>
                    <a:chExt cx="866880" cy="457200"/>
                  </a:xfrm>
                </p:grpSpPr>
                <p:sp>
                  <p:nvSpPr>
                    <p:cNvPr id="3523"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$0.1301</a:t>
                      </a:r>
                      <a:br>
                        <a:rPr sz="1200"/>
                      </a:br>
                      <a:r>
                        <a:rPr b="0" lang="en-US" sz="1200" strike="noStrike" u="none">
                          <a:solidFill>
                            <a:srgbClr val="000000"/>
                          </a:solidFill>
                          <a:effectLst/>
                          <a:uFillTx/>
                          <a:latin typeface="Arial"/>
                        </a:rPr>
                        <a:t>$1.6950</a:t>
                      </a:r>
                      <a:endParaRPr b="0" lang="en-US" sz="1200" strike="noStrike" u="none">
                        <a:solidFill>
                          <a:srgbClr val="000000"/>
                        </a:solidFill>
                        <a:effectLst/>
                        <a:uFillTx/>
                        <a:latin typeface="Times New Roman"/>
                      </a:endParaRPr>
                    </a:p>
                  </p:txBody>
                </p:sp>
                <p:sp>
                  <p:nvSpPr>
                    <p:cNvPr id="3524" name=""/>
                    <p:cNvSpPr/>
                    <p:nvPr/>
                  </p:nvSpPr>
                  <p:spPr>
                    <a:xfrm>
                      <a:off x="3389040" y="510552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25" name=""/>
                <p:cNvGrpSpPr/>
                <p:nvPr/>
              </p:nvGrpSpPr>
              <p:grpSpPr>
                <a:xfrm>
                  <a:off x="4255920" y="5105520"/>
                  <a:ext cx="844560" cy="457200"/>
                  <a:chOff x="4255920" y="5105520"/>
                  <a:chExt cx="844560" cy="457200"/>
                </a:xfrm>
              </p:grpSpPr>
              <p:sp>
                <p:nvSpPr>
                  <p:cNvPr id="3526"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27" name=""/>
                  <p:cNvGrpSpPr/>
                  <p:nvPr/>
                </p:nvGrpSpPr>
                <p:grpSpPr>
                  <a:xfrm>
                    <a:off x="4255920" y="5105520"/>
                    <a:ext cx="844560" cy="457200"/>
                    <a:chOff x="4255920" y="5105520"/>
                    <a:chExt cx="844560" cy="457200"/>
                  </a:xfrm>
                </p:grpSpPr>
                <p:sp>
                  <p:nvSpPr>
                    <p:cNvPr id="3528"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$0.0798</a:t>
                      </a:r>
                      <a:br>
                        <a:rPr sz="1200"/>
                      </a:br>
                      <a:r>
                        <a:rPr b="0" lang="en-US" sz="1200" strike="noStrike" u="none">
                          <a:solidFill>
                            <a:srgbClr val="000000"/>
                          </a:solidFill>
                          <a:effectLst/>
                          <a:uFillTx/>
                          <a:latin typeface="Arial"/>
                        </a:rPr>
                        <a:t>$3.6263</a:t>
                      </a:r>
                      <a:endParaRPr b="0" lang="en-US" sz="1200" strike="noStrike" u="none">
                        <a:solidFill>
                          <a:srgbClr val="000000"/>
                        </a:solidFill>
                        <a:effectLst/>
                        <a:uFillTx/>
                        <a:latin typeface="Times New Roman"/>
                      </a:endParaRPr>
                    </a:p>
                  </p:txBody>
                </p:sp>
                <p:sp>
                  <p:nvSpPr>
                    <p:cNvPr id="3529" name=""/>
                    <p:cNvSpPr/>
                    <p:nvPr/>
                  </p:nvSpPr>
                  <p:spPr>
                    <a:xfrm>
                      <a:off x="4255920" y="510552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30" name=""/>
                <p:cNvGrpSpPr/>
                <p:nvPr/>
              </p:nvGrpSpPr>
              <p:grpSpPr>
                <a:xfrm>
                  <a:off x="5100480" y="5105520"/>
                  <a:ext cx="963720" cy="457200"/>
                  <a:chOff x="5100480" y="5105520"/>
                  <a:chExt cx="963720" cy="457200"/>
                </a:xfrm>
              </p:grpSpPr>
              <p:sp>
                <p:nvSpPr>
                  <p:cNvPr id="3531"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32" name=""/>
                  <p:cNvGrpSpPr/>
                  <p:nvPr/>
                </p:nvGrpSpPr>
                <p:grpSpPr>
                  <a:xfrm>
                    <a:off x="5100480" y="5105520"/>
                    <a:ext cx="963720" cy="457200"/>
                    <a:chOff x="5100480" y="5105520"/>
                    <a:chExt cx="963720" cy="457200"/>
                  </a:xfrm>
                </p:grpSpPr>
                <p:sp>
                  <p:nvSpPr>
                    <p:cNvPr id="3533"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$0.0090</a:t>
                      </a:r>
                      <a:br>
                        <a:rPr sz="1200"/>
                      </a:br>
                      <a:r>
                        <a:rPr b="0" lang="en-US" sz="1200" strike="noStrike" u="none">
                          <a:solidFill>
                            <a:srgbClr val="000000"/>
                          </a:solidFill>
                          <a:effectLst/>
                          <a:uFillTx/>
                          <a:latin typeface="Arial"/>
                        </a:rPr>
                        <a:t>-$0.0342</a:t>
                      </a:r>
                      <a:endParaRPr b="0" lang="en-US" sz="1200" strike="noStrike" u="none">
                        <a:solidFill>
                          <a:srgbClr val="000000"/>
                        </a:solidFill>
                        <a:effectLst/>
                        <a:uFillTx/>
                        <a:latin typeface="Times New Roman"/>
                      </a:endParaRPr>
                    </a:p>
                  </p:txBody>
                </p:sp>
                <p:sp>
                  <p:nvSpPr>
                    <p:cNvPr id="3534" name=""/>
                    <p:cNvSpPr/>
                    <p:nvPr/>
                  </p:nvSpPr>
                  <p:spPr>
                    <a:xfrm>
                      <a:off x="5100480" y="510552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35" name=""/>
                <p:cNvGrpSpPr/>
                <p:nvPr/>
              </p:nvGrpSpPr>
              <p:grpSpPr>
                <a:xfrm>
                  <a:off x="6064200" y="5105520"/>
                  <a:ext cx="1003320" cy="457200"/>
                  <a:chOff x="6064200" y="5105520"/>
                  <a:chExt cx="1003320" cy="457200"/>
                </a:xfrm>
              </p:grpSpPr>
              <p:sp>
                <p:nvSpPr>
                  <p:cNvPr id="3536"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37" name=""/>
                  <p:cNvGrpSpPr/>
                  <p:nvPr/>
                </p:nvGrpSpPr>
                <p:grpSpPr>
                  <a:xfrm>
                    <a:off x="6064200" y="5105520"/>
                    <a:ext cx="1003320" cy="457200"/>
                    <a:chOff x="6064200" y="5105520"/>
                    <a:chExt cx="1003320" cy="457200"/>
                  </a:xfrm>
                </p:grpSpPr>
                <p:sp>
                  <p:nvSpPr>
                    <p:cNvPr id="3538"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$0.2236</a:t>
                      </a:r>
                      <a:br>
                        <a:rPr sz="1200"/>
                      </a:br>
                      <a:r>
                        <a:rPr b="0" lang="en-US" sz="1200" strike="noStrike" u="none">
                          <a:solidFill>
                            <a:srgbClr val="000000"/>
                          </a:solidFill>
                          <a:effectLst/>
                          <a:uFillTx/>
                          <a:latin typeface="Arial"/>
                        </a:rPr>
                        <a:t>$8.1800</a:t>
                      </a:r>
                      <a:endParaRPr b="0" lang="en-US" sz="1200" strike="noStrike" u="none">
                        <a:solidFill>
                          <a:srgbClr val="000000"/>
                        </a:solidFill>
                        <a:effectLst/>
                        <a:uFillTx/>
                        <a:latin typeface="Times New Roman"/>
                      </a:endParaRPr>
                    </a:p>
                  </p:txBody>
                </p:sp>
                <p:sp>
                  <p:nvSpPr>
                    <p:cNvPr id="3539" name=""/>
                    <p:cNvSpPr/>
                    <p:nvPr/>
                  </p:nvSpPr>
                  <p:spPr>
                    <a:xfrm>
                      <a:off x="6064200" y="510552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540" name=""/>
              <p:cNvSpPr/>
              <p:nvPr/>
            </p:nvSpPr>
            <p:spPr>
              <a:xfrm>
                <a:off x="2077920" y="480060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541" name=""/>
            <p:cNvGrpSpPr/>
            <p:nvPr/>
          </p:nvGrpSpPr>
          <p:grpSpPr>
            <a:xfrm>
              <a:off x="0" y="4495680"/>
              <a:ext cx="9144000" cy="304920"/>
              <a:chOff x="0" y="4495680"/>
              <a:chExt cx="9144000" cy="304920"/>
            </a:xfrm>
          </p:grpSpPr>
          <p:sp>
            <p:nvSpPr>
              <p:cNvPr id="3542"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3"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Month=February</a:t>
                </a:r>
                <a:endParaRPr b="0" lang="en-US" sz="1400" strike="noStrike" u="none">
                  <a:solidFill>
                    <a:srgbClr val="000000"/>
                  </a:solidFill>
                  <a:effectLst/>
                  <a:uFillTx/>
                  <a:latin typeface="Times New Roman"/>
                </a:endParaRPr>
              </a:p>
            </p:txBody>
          </p:sp>
        </p:grpSp>
      </p:grpSp>
      <p:grpSp>
        <p:nvGrpSpPr>
          <p:cNvPr id="3544" name=""/>
          <p:cNvGrpSpPr/>
          <p:nvPr/>
        </p:nvGrpSpPr>
        <p:grpSpPr>
          <a:xfrm>
            <a:off x="0" y="5576760"/>
            <a:ext cx="9144000" cy="1067040"/>
            <a:chOff x="0" y="5576760"/>
            <a:chExt cx="9144000" cy="1067040"/>
          </a:xfrm>
        </p:grpSpPr>
        <p:grpSp>
          <p:nvGrpSpPr>
            <p:cNvPr id="3545" name=""/>
            <p:cNvGrpSpPr/>
            <p:nvPr/>
          </p:nvGrpSpPr>
          <p:grpSpPr>
            <a:xfrm>
              <a:off x="2077920" y="5881680"/>
              <a:ext cx="4989600" cy="762120"/>
              <a:chOff x="2077920" y="5881680"/>
              <a:chExt cx="4989600" cy="762120"/>
            </a:xfrm>
          </p:grpSpPr>
          <p:grpSp>
            <p:nvGrpSpPr>
              <p:cNvPr id="3546" name=""/>
              <p:cNvGrpSpPr/>
              <p:nvPr/>
            </p:nvGrpSpPr>
            <p:grpSpPr>
              <a:xfrm>
                <a:off x="2077920" y="5881680"/>
                <a:ext cx="4989600" cy="762120"/>
                <a:chOff x="2077920" y="5881680"/>
                <a:chExt cx="4989600" cy="762120"/>
              </a:xfrm>
            </p:grpSpPr>
            <p:grpSp>
              <p:nvGrpSpPr>
                <p:cNvPr id="3547" name=""/>
                <p:cNvGrpSpPr/>
                <p:nvPr/>
              </p:nvGrpSpPr>
              <p:grpSpPr>
                <a:xfrm>
                  <a:off x="2077920" y="5881680"/>
                  <a:ext cx="874800" cy="304920"/>
                  <a:chOff x="2077920" y="5881680"/>
                  <a:chExt cx="874800" cy="304920"/>
                </a:xfrm>
              </p:grpSpPr>
              <p:sp>
                <p:nvSpPr>
                  <p:cNvPr id="3548"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49" name=""/>
                  <p:cNvGrpSpPr/>
                  <p:nvPr/>
                </p:nvGrpSpPr>
                <p:grpSpPr>
                  <a:xfrm>
                    <a:off x="2077920" y="5881680"/>
                    <a:ext cx="874800" cy="304920"/>
                    <a:chOff x="2077920" y="5881680"/>
                    <a:chExt cx="874800" cy="304920"/>
                  </a:xfrm>
                </p:grpSpPr>
                <p:sp>
                  <p:nvSpPr>
                    <p:cNvPr id="3550"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551" name=""/>
                    <p:cNvSpPr/>
                    <p:nvPr/>
                  </p:nvSpPr>
                  <p:spPr>
                    <a:xfrm>
                      <a:off x="2077920" y="588168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52" name=""/>
                <p:cNvGrpSpPr/>
                <p:nvPr/>
              </p:nvGrpSpPr>
              <p:grpSpPr>
                <a:xfrm>
                  <a:off x="2952720" y="5881680"/>
                  <a:ext cx="436320" cy="304920"/>
                  <a:chOff x="2952720" y="5881680"/>
                  <a:chExt cx="436320" cy="304920"/>
                </a:xfrm>
              </p:grpSpPr>
              <p:sp>
                <p:nvSpPr>
                  <p:cNvPr id="3553"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54" name=""/>
                  <p:cNvGrpSpPr/>
                  <p:nvPr/>
                </p:nvGrpSpPr>
                <p:grpSpPr>
                  <a:xfrm>
                    <a:off x="2952720" y="5881680"/>
                    <a:ext cx="436320" cy="304920"/>
                    <a:chOff x="2952720" y="5881680"/>
                    <a:chExt cx="436320" cy="304920"/>
                  </a:xfrm>
                </p:grpSpPr>
                <p:sp>
                  <p:nvSpPr>
                    <p:cNvPr id="3555"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556" name=""/>
                    <p:cNvSpPr/>
                    <p:nvPr/>
                  </p:nvSpPr>
                  <p:spPr>
                    <a:xfrm>
                      <a:off x="2952720" y="588168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57" name=""/>
                <p:cNvGrpSpPr/>
                <p:nvPr/>
              </p:nvGrpSpPr>
              <p:grpSpPr>
                <a:xfrm>
                  <a:off x="3389040" y="5881680"/>
                  <a:ext cx="866880" cy="304920"/>
                  <a:chOff x="3389040" y="5881680"/>
                  <a:chExt cx="866880" cy="304920"/>
                </a:xfrm>
              </p:grpSpPr>
              <p:sp>
                <p:nvSpPr>
                  <p:cNvPr id="3558"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59" name=""/>
                  <p:cNvGrpSpPr/>
                  <p:nvPr/>
                </p:nvGrpSpPr>
                <p:grpSpPr>
                  <a:xfrm>
                    <a:off x="3389040" y="5881680"/>
                    <a:ext cx="866880" cy="304920"/>
                    <a:chOff x="3389040" y="5881680"/>
                    <a:chExt cx="866880" cy="304920"/>
                  </a:xfrm>
                </p:grpSpPr>
                <p:sp>
                  <p:nvSpPr>
                    <p:cNvPr id="3560"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561" name=""/>
                    <p:cNvSpPr/>
                    <p:nvPr/>
                  </p:nvSpPr>
                  <p:spPr>
                    <a:xfrm>
                      <a:off x="3389040" y="588168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62" name=""/>
                <p:cNvGrpSpPr/>
                <p:nvPr/>
              </p:nvGrpSpPr>
              <p:grpSpPr>
                <a:xfrm>
                  <a:off x="4255920" y="5881680"/>
                  <a:ext cx="844560" cy="304920"/>
                  <a:chOff x="4255920" y="5881680"/>
                  <a:chExt cx="844560" cy="304920"/>
                </a:xfrm>
              </p:grpSpPr>
              <p:sp>
                <p:nvSpPr>
                  <p:cNvPr id="3563"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64" name=""/>
                  <p:cNvGrpSpPr/>
                  <p:nvPr/>
                </p:nvGrpSpPr>
                <p:grpSpPr>
                  <a:xfrm>
                    <a:off x="4255920" y="5881680"/>
                    <a:ext cx="844560" cy="304920"/>
                    <a:chOff x="4255920" y="5881680"/>
                    <a:chExt cx="844560" cy="304920"/>
                  </a:xfrm>
                </p:grpSpPr>
                <p:sp>
                  <p:nvSpPr>
                    <p:cNvPr id="3565"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566" name=""/>
                    <p:cNvSpPr/>
                    <p:nvPr/>
                  </p:nvSpPr>
                  <p:spPr>
                    <a:xfrm>
                      <a:off x="4255920" y="588168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67" name=""/>
                <p:cNvGrpSpPr/>
                <p:nvPr/>
              </p:nvGrpSpPr>
              <p:grpSpPr>
                <a:xfrm>
                  <a:off x="5100480" y="5881680"/>
                  <a:ext cx="963720" cy="304920"/>
                  <a:chOff x="5100480" y="5881680"/>
                  <a:chExt cx="963720" cy="304920"/>
                </a:xfrm>
              </p:grpSpPr>
              <p:sp>
                <p:nvSpPr>
                  <p:cNvPr id="3568"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69" name=""/>
                  <p:cNvGrpSpPr/>
                  <p:nvPr/>
                </p:nvGrpSpPr>
                <p:grpSpPr>
                  <a:xfrm>
                    <a:off x="5100480" y="5881680"/>
                    <a:ext cx="963720" cy="304920"/>
                    <a:chOff x="5100480" y="5881680"/>
                    <a:chExt cx="963720" cy="304920"/>
                  </a:xfrm>
                </p:grpSpPr>
                <p:sp>
                  <p:nvSpPr>
                    <p:cNvPr id="3570"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571" name=""/>
                    <p:cNvSpPr/>
                    <p:nvPr/>
                  </p:nvSpPr>
                  <p:spPr>
                    <a:xfrm>
                      <a:off x="5100480" y="588168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72" name=""/>
                <p:cNvGrpSpPr/>
                <p:nvPr/>
              </p:nvGrpSpPr>
              <p:grpSpPr>
                <a:xfrm>
                  <a:off x="6064200" y="5881680"/>
                  <a:ext cx="1003320" cy="304920"/>
                  <a:chOff x="6064200" y="5881680"/>
                  <a:chExt cx="1003320" cy="304920"/>
                </a:xfrm>
              </p:grpSpPr>
              <p:sp>
                <p:nvSpPr>
                  <p:cNvPr id="3573"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74" name=""/>
                  <p:cNvGrpSpPr/>
                  <p:nvPr/>
                </p:nvGrpSpPr>
                <p:grpSpPr>
                  <a:xfrm>
                    <a:off x="6064200" y="5881680"/>
                    <a:ext cx="1003320" cy="304920"/>
                    <a:chOff x="6064200" y="5881680"/>
                    <a:chExt cx="1003320" cy="304920"/>
                  </a:xfrm>
                </p:grpSpPr>
                <p:sp>
                  <p:nvSpPr>
                    <p:cNvPr id="3575"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576" name=""/>
                    <p:cNvSpPr/>
                    <p:nvPr/>
                  </p:nvSpPr>
                  <p:spPr>
                    <a:xfrm>
                      <a:off x="6064200" y="588168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77" name=""/>
                <p:cNvGrpSpPr/>
                <p:nvPr/>
              </p:nvGrpSpPr>
              <p:grpSpPr>
                <a:xfrm>
                  <a:off x="2077920" y="6186600"/>
                  <a:ext cx="874800" cy="457200"/>
                  <a:chOff x="2077920" y="6186600"/>
                  <a:chExt cx="874800" cy="457200"/>
                </a:xfrm>
              </p:grpSpPr>
              <p:sp>
                <p:nvSpPr>
                  <p:cNvPr id="3578"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79" name=""/>
                  <p:cNvGrpSpPr/>
                  <p:nvPr/>
                </p:nvGrpSpPr>
                <p:grpSpPr>
                  <a:xfrm>
                    <a:off x="2077920" y="6186600"/>
                    <a:ext cx="874800" cy="457200"/>
                    <a:chOff x="2077920" y="6186600"/>
                    <a:chExt cx="874800" cy="457200"/>
                  </a:xfrm>
                </p:grpSpPr>
                <p:sp>
                  <p:nvSpPr>
                    <p:cNvPr id="3580"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581" name=""/>
                    <p:cNvSpPr/>
                    <p:nvPr/>
                  </p:nvSpPr>
                  <p:spPr>
                    <a:xfrm>
                      <a:off x="2077920" y="618660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82" name=""/>
                <p:cNvGrpSpPr/>
                <p:nvPr/>
              </p:nvGrpSpPr>
              <p:grpSpPr>
                <a:xfrm>
                  <a:off x="2952720" y="6186600"/>
                  <a:ext cx="436320" cy="457200"/>
                  <a:chOff x="2952720" y="6186600"/>
                  <a:chExt cx="436320" cy="457200"/>
                </a:xfrm>
              </p:grpSpPr>
              <p:sp>
                <p:nvSpPr>
                  <p:cNvPr id="3583"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84" name=""/>
                  <p:cNvGrpSpPr/>
                  <p:nvPr/>
                </p:nvGrpSpPr>
                <p:grpSpPr>
                  <a:xfrm>
                    <a:off x="2952720" y="6186600"/>
                    <a:ext cx="436320" cy="457200"/>
                    <a:chOff x="2952720" y="6186600"/>
                    <a:chExt cx="436320" cy="457200"/>
                  </a:xfrm>
                </p:grpSpPr>
                <p:sp>
                  <p:nvSpPr>
                    <p:cNvPr id="3585"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a:t>
                      </a:r>
                      <a:br>
                        <a:rPr sz="1200"/>
                      </a:br>
                      <a:r>
                        <a:rPr b="0" lang="en-US" sz="1200" strike="noStrike" u="none">
                          <a:solidFill>
                            <a:srgbClr val="000000"/>
                          </a:solidFill>
                          <a:effectLst/>
                          <a:uFillTx/>
                          <a:latin typeface="Arial"/>
                        </a:rPr>
                        <a:t>5</a:t>
                      </a:r>
                      <a:endParaRPr b="0" lang="en-US" sz="1200" strike="noStrike" u="none">
                        <a:solidFill>
                          <a:srgbClr val="000000"/>
                        </a:solidFill>
                        <a:effectLst/>
                        <a:uFillTx/>
                        <a:latin typeface="Times New Roman"/>
                      </a:endParaRPr>
                    </a:p>
                  </p:txBody>
                </p:sp>
                <p:sp>
                  <p:nvSpPr>
                    <p:cNvPr id="3586" name=""/>
                    <p:cNvSpPr/>
                    <p:nvPr/>
                  </p:nvSpPr>
                  <p:spPr>
                    <a:xfrm>
                      <a:off x="2952720" y="618660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87" name=""/>
                <p:cNvGrpSpPr/>
                <p:nvPr/>
              </p:nvGrpSpPr>
              <p:grpSpPr>
                <a:xfrm>
                  <a:off x="3389040" y="6186600"/>
                  <a:ext cx="866880" cy="457200"/>
                  <a:chOff x="3389040" y="6186600"/>
                  <a:chExt cx="866880" cy="457200"/>
                </a:xfrm>
              </p:grpSpPr>
              <p:sp>
                <p:nvSpPr>
                  <p:cNvPr id="3588"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89" name=""/>
                  <p:cNvGrpSpPr/>
                  <p:nvPr/>
                </p:nvGrpSpPr>
                <p:grpSpPr>
                  <a:xfrm>
                    <a:off x="3389040" y="6186600"/>
                    <a:ext cx="866880" cy="457200"/>
                    <a:chOff x="3389040" y="6186600"/>
                    <a:chExt cx="866880" cy="457200"/>
                  </a:xfrm>
                </p:grpSpPr>
                <p:sp>
                  <p:nvSpPr>
                    <p:cNvPr id="3590"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$0.1332</a:t>
                      </a:r>
                      <a:br>
                        <a:rPr sz="1200"/>
                      </a:br>
                      <a:r>
                        <a:rPr b="0" lang="en-US" sz="1200" strike="noStrike" u="none">
                          <a:solidFill>
                            <a:srgbClr val="000000"/>
                          </a:solidFill>
                          <a:effectLst/>
                          <a:uFillTx/>
                          <a:latin typeface="Arial"/>
                        </a:rPr>
                        <a:t>$1.9610</a:t>
                      </a:r>
                      <a:endParaRPr b="0" lang="en-US" sz="1200" strike="noStrike" u="none">
                        <a:solidFill>
                          <a:srgbClr val="000000"/>
                        </a:solidFill>
                        <a:effectLst/>
                        <a:uFillTx/>
                        <a:latin typeface="Times New Roman"/>
                      </a:endParaRPr>
                    </a:p>
                  </p:txBody>
                </p:sp>
                <p:sp>
                  <p:nvSpPr>
                    <p:cNvPr id="3591" name=""/>
                    <p:cNvSpPr/>
                    <p:nvPr/>
                  </p:nvSpPr>
                  <p:spPr>
                    <a:xfrm>
                      <a:off x="3389040" y="618660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92" name=""/>
                <p:cNvGrpSpPr/>
                <p:nvPr/>
              </p:nvGrpSpPr>
              <p:grpSpPr>
                <a:xfrm>
                  <a:off x="4255920" y="6186600"/>
                  <a:ext cx="844560" cy="457200"/>
                  <a:chOff x="4255920" y="6186600"/>
                  <a:chExt cx="844560" cy="457200"/>
                </a:xfrm>
              </p:grpSpPr>
              <p:sp>
                <p:nvSpPr>
                  <p:cNvPr id="3593"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94" name=""/>
                  <p:cNvGrpSpPr/>
                  <p:nvPr/>
                </p:nvGrpSpPr>
                <p:grpSpPr>
                  <a:xfrm>
                    <a:off x="4255920" y="6186600"/>
                    <a:ext cx="844560" cy="457200"/>
                    <a:chOff x="4255920" y="6186600"/>
                    <a:chExt cx="844560" cy="457200"/>
                  </a:xfrm>
                </p:grpSpPr>
                <p:sp>
                  <p:nvSpPr>
                    <p:cNvPr id="3595"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$0.0759</a:t>
                      </a:r>
                      <a:br>
                        <a:rPr sz="1200"/>
                      </a:br>
                      <a:r>
                        <a:rPr b="0" lang="en-US" sz="1200" strike="noStrike" u="none">
                          <a:solidFill>
                            <a:srgbClr val="000000"/>
                          </a:solidFill>
                          <a:effectLst/>
                          <a:uFillTx/>
                          <a:latin typeface="Arial"/>
                        </a:rPr>
                        <a:t>$4.2103</a:t>
                      </a:r>
                      <a:endParaRPr b="0" lang="en-US" sz="1200" strike="noStrike" u="none">
                        <a:solidFill>
                          <a:srgbClr val="000000"/>
                        </a:solidFill>
                        <a:effectLst/>
                        <a:uFillTx/>
                        <a:latin typeface="Times New Roman"/>
                      </a:endParaRPr>
                    </a:p>
                  </p:txBody>
                </p:sp>
                <p:sp>
                  <p:nvSpPr>
                    <p:cNvPr id="3596" name=""/>
                    <p:cNvSpPr/>
                    <p:nvPr/>
                  </p:nvSpPr>
                  <p:spPr>
                    <a:xfrm>
                      <a:off x="4255920" y="618660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597" name=""/>
                <p:cNvGrpSpPr/>
                <p:nvPr/>
              </p:nvGrpSpPr>
              <p:grpSpPr>
                <a:xfrm>
                  <a:off x="5100480" y="6186600"/>
                  <a:ext cx="963720" cy="457200"/>
                  <a:chOff x="5100480" y="6186600"/>
                  <a:chExt cx="963720" cy="457200"/>
                </a:xfrm>
              </p:grpSpPr>
              <p:sp>
                <p:nvSpPr>
                  <p:cNvPr id="3598"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599" name=""/>
                  <p:cNvGrpSpPr/>
                  <p:nvPr/>
                </p:nvGrpSpPr>
                <p:grpSpPr>
                  <a:xfrm>
                    <a:off x="5100480" y="6186600"/>
                    <a:ext cx="963720" cy="457200"/>
                    <a:chOff x="5100480" y="6186600"/>
                    <a:chExt cx="963720" cy="457200"/>
                  </a:xfrm>
                </p:grpSpPr>
                <p:sp>
                  <p:nvSpPr>
                    <p:cNvPr id="3600"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$0.0166</a:t>
                      </a:r>
                      <a:br>
                        <a:rPr sz="1200"/>
                      </a:br>
                      <a:r>
                        <a:rPr b="0" lang="en-US" sz="1200" strike="noStrike" u="none">
                          <a:solidFill>
                            <a:srgbClr val="000000"/>
                          </a:solidFill>
                          <a:effectLst/>
                          <a:uFillTx/>
                          <a:latin typeface="Arial"/>
                        </a:rPr>
                        <a:t>-$0.0598</a:t>
                      </a:r>
                      <a:endParaRPr b="0" lang="en-US" sz="1200" strike="noStrike" u="none">
                        <a:solidFill>
                          <a:srgbClr val="000000"/>
                        </a:solidFill>
                        <a:effectLst/>
                        <a:uFillTx/>
                        <a:latin typeface="Times New Roman"/>
                      </a:endParaRPr>
                    </a:p>
                  </p:txBody>
                </p:sp>
                <p:sp>
                  <p:nvSpPr>
                    <p:cNvPr id="3601" name=""/>
                    <p:cNvSpPr/>
                    <p:nvPr/>
                  </p:nvSpPr>
                  <p:spPr>
                    <a:xfrm>
                      <a:off x="5100480" y="618660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02" name=""/>
                <p:cNvGrpSpPr/>
                <p:nvPr/>
              </p:nvGrpSpPr>
              <p:grpSpPr>
                <a:xfrm>
                  <a:off x="6064200" y="6186600"/>
                  <a:ext cx="1003320" cy="457200"/>
                  <a:chOff x="6064200" y="6186600"/>
                  <a:chExt cx="1003320" cy="457200"/>
                </a:xfrm>
              </p:grpSpPr>
              <p:sp>
                <p:nvSpPr>
                  <p:cNvPr id="3603"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04" name=""/>
                  <p:cNvGrpSpPr/>
                  <p:nvPr/>
                </p:nvGrpSpPr>
                <p:grpSpPr>
                  <a:xfrm>
                    <a:off x="6064200" y="6186600"/>
                    <a:ext cx="1003320" cy="457200"/>
                    <a:chOff x="6064200" y="6186600"/>
                    <a:chExt cx="1003320" cy="457200"/>
                  </a:xfrm>
                </p:grpSpPr>
                <p:sp>
                  <p:nvSpPr>
                    <p:cNvPr id="3605"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$0.2236</a:t>
                      </a:r>
                      <a:br>
                        <a:rPr sz="1200"/>
                      </a:br>
                      <a:r>
                        <a:rPr b="0" lang="en-US" sz="1200" strike="noStrike" u="none">
                          <a:solidFill>
                            <a:srgbClr val="000000"/>
                          </a:solidFill>
                          <a:effectLst/>
                          <a:uFillTx/>
                          <a:latin typeface="Arial"/>
                        </a:rPr>
                        <a:t>$9.4908</a:t>
                      </a:r>
                      <a:endParaRPr b="0" lang="en-US" sz="1200" strike="noStrike" u="none">
                        <a:solidFill>
                          <a:srgbClr val="000000"/>
                        </a:solidFill>
                        <a:effectLst/>
                        <a:uFillTx/>
                        <a:latin typeface="Times New Roman"/>
                      </a:endParaRPr>
                    </a:p>
                  </p:txBody>
                </p:sp>
                <p:sp>
                  <p:nvSpPr>
                    <p:cNvPr id="3606" name=""/>
                    <p:cNvSpPr/>
                    <p:nvPr/>
                  </p:nvSpPr>
                  <p:spPr>
                    <a:xfrm>
                      <a:off x="6064200" y="618660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607" name=""/>
              <p:cNvSpPr/>
              <p:nvPr/>
            </p:nvSpPr>
            <p:spPr>
              <a:xfrm>
                <a:off x="2077920" y="588168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608" name=""/>
            <p:cNvGrpSpPr/>
            <p:nvPr/>
          </p:nvGrpSpPr>
          <p:grpSpPr>
            <a:xfrm>
              <a:off x="0" y="5576760"/>
              <a:ext cx="9144000" cy="304920"/>
              <a:chOff x="0" y="5576760"/>
              <a:chExt cx="9144000" cy="304920"/>
            </a:xfrm>
          </p:grpSpPr>
          <p:sp>
            <p:nvSpPr>
              <p:cNvPr id="3609"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10"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Month=March</a:t>
                </a:r>
                <a:endParaRPr b="0" lang="en-US" sz="1400" strike="noStrike" u="none">
                  <a:solidFill>
                    <a:srgbClr val="000000"/>
                  </a:solidFill>
                  <a:effectLst/>
                  <a:uFillTx/>
                  <a:latin typeface="Times New Roman"/>
                </a:endParaRPr>
              </a:p>
            </p:txBody>
          </p:sp>
        </p:grpSp>
      </p:grpSp>
      <p:sp>
        <p:nvSpPr>
          <p:cNvPr id="3611" name=""/>
          <p:cNvSpPr/>
          <p:nvPr/>
        </p:nvSpPr>
        <p:spPr>
          <a:xfrm>
            <a:off x="911880" y="533520"/>
            <a:ext cx="715500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West Capacity Seasonal / Monthly Basis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12" name=""/>
          <p:cNvSpPr/>
          <p:nvPr/>
        </p:nvSpPr>
        <p:spPr>
          <a:xfrm>
            <a:off x="914400" y="533520"/>
            <a:ext cx="241920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Conclusions:</a:t>
            </a:r>
            <a:endParaRPr b="0" lang="en-US" sz="3200" strike="noStrike" u="none">
              <a:solidFill>
                <a:srgbClr val="000000"/>
              </a:solidFill>
              <a:effectLst/>
              <a:uFillTx/>
              <a:latin typeface="Times New Roman"/>
            </a:endParaRPr>
          </a:p>
        </p:txBody>
      </p:sp>
      <p:sp>
        <p:nvSpPr>
          <p:cNvPr id="3613" name=""/>
          <p:cNvSpPr/>
          <p:nvPr/>
        </p:nvSpPr>
        <p:spPr>
          <a:xfrm>
            <a:off x="898560" y="1098720"/>
            <a:ext cx="7254720" cy="5214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 a normal pricing outlook environment, a risk averse party should choose a guaranteed revenue stream, especially for long term commitments.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If there is a departure from normal pricing, I to I deals should be seriously considered.  If I to I deals are completed, an exit strategy should be in place to lock in spreads above a predetermined level.</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Seasonally, it may make sense to negotiate I to I deals for Ignacio to Blanco in the summer only.  Demand for NWPL is typically lower than supply in the summer, causing an index differential between San Juan and the Rockies.  This situation normally reverses in the winter.</a:t>
            </a:r>
            <a:endParaRPr b="0" lang="en-US" sz="2400" strike="noStrike" u="none">
              <a:solidFill>
                <a:srgbClr val="000000"/>
              </a:solidFill>
              <a:effectLst/>
              <a:uFillTx/>
              <a:latin typeface="Times New Roman"/>
            </a:endParaRPr>
          </a:p>
        </p:txBody>
      </p:sp>
      <p:sp>
        <p:nvSpPr>
          <p:cNvPr id="3614"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42</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15" name=""/>
          <p:cNvSpPr/>
          <p:nvPr/>
        </p:nvSpPr>
        <p:spPr>
          <a:xfrm>
            <a:off x="914400" y="533520"/>
            <a:ext cx="406188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Conclusions:</a:t>
            </a:r>
            <a:r>
              <a:rPr b="1" lang="en-US" sz="2400" strike="noStrike" u="none">
                <a:solidFill>
                  <a:srgbClr val="000000"/>
                </a:solidFill>
                <a:effectLst/>
                <a:uFillTx/>
                <a:latin typeface="Times New Roman"/>
              </a:rPr>
              <a:t>  (continued)</a:t>
            </a:r>
            <a:endParaRPr b="0" lang="en-US" sz="2400" strike="noStrike" u="none">
              <a:solidFill>
                <a:srgbClr val="000000"/>
              </a:solidFill>
              <a:effectLst/>
              <a:uFillTx/>
              <a:latin typeface="Times New Roman"/>
            </a:endParaRPr>
          </a:p>
        </p:txBody>
      </p:sp>
      <p:sp>
        <p:nvSpPr>
          <p:cNvPr id="3616" name=""/>
          <p:cNvSpPr/>
          <p:nvPr/>
        </p:nvSpPr>
        <p:spPr>
          <a:xfrm>
            <a:off x="898560" y="1098720"/>
            <a:ext cx="7254720" cy="44830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Due to the volatility of the California market, it is much more difficult to determine in advance if I to I rates would generate more revenue on a seasonal basis.  Statistically, it appears that I to I rates would generate more revenue in August, September and October, without much downside risk (see p.40).</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During the peak of the California energy crisis, the border spread was forecasted to be blown out for up to 5 years.  In retrospect, the blow out only lasted 13 months.  A well defined exit strategy would have had to be in place to maximize the upside.</a:t>
            </a:r>
            <a:endParaRPr b="0" lang="en-US" sz="2400" strike="noStrike" u="none">
              <a:solidFill>
                <a:srgbClr val="000000"/>
              </a:solidFill>
              <a:effectLst/>
              <a:uFillTx/>
              <a:latin typeface="Times New Roman"/>
            </a:endParaRPr>
          </a:p>
        </p:txBody>
      </p:sp>
      <p:sp>
        <p:nvSpPr>
          <p:cNvPr id="3617"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43</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18" name=""/>
          <p:cNvSpPr/>
          <p:nvPr/>
        </p:nvSpPr>
        <p:spPr>
          <a:xfrm>
            <a:off x="911520" y="533520"/>
            <a:ext cx="656532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Price Volatility Example for Cal ‘02:</a:t>
            </a:r>
            <a:endParaRPr b="0" lang="en-US" sz="3200" strike="noStrike" u="none">
              <a:solidFill>
                <a:srgbClr val="000000"/>
              </a:solidFill>
              <a:effectLst/>
              <a:uFillTx/>
              <a:latin typeface="Times New Roman"/>
            </a:endParaRPr>
          </a:p>
        </p:txBody>
      </p:sp>
      <p:sp>
        <p:nvSpPr>
          <p:cNvPr id="3619" name=""/>
          <p:cNvSpPr/>
          <p:nvPr/>
        </p:nvSpPr>
        <p:spPr>
          <a:xfrm>
            <a:off x="1602000" y="1488960"/>
            <a:ext cx="1120320" cy="15570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Quotes</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Feb ’00</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Feb ’01</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Oct ’01</a:t>
            </a:r>
            <a:endParaRPr b="0" lang="en-US" sz="2400" strike="noStrike" u="none">
              <a:solidFill>
                <a:srgbClr val="000000"/>
              </a:solidFill>
              <a:effectLst/>
              <a:uFillTx/>
              <a:latin typeface="Times New Roman"/>
            </a:endParaRPr>
          </a:p>
        </p:txBody>
      </p:sp>
      <p:sp>
        <p:nvSpPr>
          <p:cNvPr id="3620" name=""/>
          <p:cNvSpPr/>
          <p:nvPr/>
        </p:nvSpPr>
        <p:spPr>
          <a:xfrm>
            <a:off x="2822040" y="1495440"/>
            <a:ext cx="1018800" cy="15570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SoCal</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$0.114</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$1.828</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$0.092</a:t>
            </a:r>
            <a:endParaRPr b="0" lang="en-US" sz="2400" strike="noStrike" u="none">
              <a:solidFill>
                <a:srgbClr val="000000"/>
              </a:solidFill>
              <a:effectLst/>
              <a:uFillTx/>
              <a:latin typeface="Times New Roman"/>
            </a:endParaRPr>
          </a:p>
        </p:txBody>
      </p:sp>
      <p:sp>
        <p:nvSpPr>
          <p:cNvPr id="3621" name=""/>
          <p:cNvSpPr/>
          <p:nvPr/>
        </p:nvSpPr>
        <p:spPr>
          <a:xfrm>
            <a:off x="4260960" y="1495440"/>
            <a:ext cx="1120320" cy="15570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Perm</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$-0.144</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$0.079</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$-0.138</a:t>
            </a:r>
            <a:endParaRPr b="0" lang="en-US" sz="2400" strike="noStrike" u="none">
              <a:solidFill>
                <a:srgbClr val="000000"/>
              </a:solidFill>
              <a:effectLst/>
              <a:uFillTx/>
              <a:latin typeface="Times New Roman"/>
            </a:endParaRPr>
          </a:p>
        </p:txBody>
      </p:sp>
      <p:sp>
        <p:nvSpPr>
          <p:cNvPr id="3622" name=""/>
          <p:cNvSpPr/>
          <p:nvPr/>
        </p:nvSpPr>
        <p:spPr>
          <a:xfrm>
            <a:off x="5743800" y="1495440"/>
            <a:ext cx="1112400" cy="155700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sng">
                <a:solidFill>
                  <a:srgbClr val="000000"/>
                </a:solidFill>
                <a:effectLst/>
                <a:uFillTx/>
                <a:latin typeface="Times New Roman"/>
              </a:rPr>
              <a:t>Spread</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$0.258</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$1.749</a:t>
            </a:r>
            <a:endParaRPr b="0" lang="en-US" sz="2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$0.230</a:t>
            </a:r>
            <a:endParaRPr b="0" lang="en-US" sz="2400" strike="noStrike" u="none">
              <a:solidFill>
                <a:srgbClr val="000000"/>
              </a:solidFill>
              <a:effectLst/>
              <a:uFillTx/>
              <a:latin typeface="Times New Roman"/>
            </a:endParaRPr>
          </a:p>
        </p:txBody>
      </p:sp>
      <p:sp>
        <p:nvSpPr>
          <p:cNvPr id="3623" name=""/>
          <p:cNvSpPr/>
          <p:nvPr/>
        </p:nvSpPr>
        <p:spPr>
          <a:xfrm>
            <a:off x="3886200" y="2133720"/>
            <a:ext cx="3049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24" name=""/>
          <p:cNvSpPr/>
          <p:nvPr/>
        </p:nvSpPr>
        <p:spPr>
          <a:xfrm>
            <a:off x="3886200" y="2486160"/>
            <a:ext cx="3049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25" name=""/>
          <p:cNvSpPr/>
          <p:nvPr/>
        </p:nvSpPr>
        <p:spPr>
          <a:xfrm>
            <a:off x="3886200" y="2819520"/>
            <a:ext cx="3049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26" name=""/>
          <p:cNvGrpSpPr/>
          <p:nvPr/>
        </p:nvGrpSpPr>
        <p:grpSpPr>
          <a:xfrm>
            <a:off x="5410080" y="2057400"/>
            <a:ext cx="304920" cy="75960"/>
            <a:chOff x="5410080" y="2057400"/>
            <a:chExt cx="304920" cy="75960"/>
          </a:xfrm>
        </p:grpSpPr>
        <p:sp>
          <p:nvSpPr>
            <p:cNvPr id="3627" name=""/>
            <p:cNvSpPr/>
            <p:nvPr/>
          </p:nvSpPr>
          <p:spPr>
            <a:xfrm>
              <a:off x="5410080" y="2057400"/>
              <a:ext cx="3049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28" name=""/>
            <p:cNvSpPr/>
            <p:nvPr/>
          </p:nvSpPr>
          <p:spPr>
            <a:xfrm>
              <a:off x="5410080" y="2133360"/>
              <a:ext cx="3049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629" name=""/>
          <p:cNvGrpSpPr/>
          <p:nvPr/>
        </p:nvGrpSpPr>
        <p:grpSpPr>
          <a:xfrm>
            <a:off x="5410080" y="2438280"/>
            <a:ext cx="304920" cy="75960"/>
            <a:chOff x="5410080" y="2438280"/>
            <a:chExt cx="304920" cy="75960"/>
          </a:xfrm>
        </p:grpSpPr>
        <p:sp>
          <p:nvSpPr>
            <p:cNvPr id="3630" name=""/>
            <p:cNvSpPr/>
            <p:nvPr/>
          </p:nvSpPr>
          <p:spPr>
            <a:xfrm>
              <a:off x="5410080" y="2438280"/>
              <a:ext cx="3049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31" name=""/>
            <p:cNvSpPr/>
            <p:nvPr/>
          </p:nvSpPr>
          <p:spPr>
            <a:xfrm>
              <a:off x="5410080" y="2514240"/>
              <a:ext cx="3049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632" name=""/>
          <p:cNvGrpSpPr/>
          <p:nvPr/>
        </p:nvGrpSpPr>
        <p:grpSpPr>
          <a:xfrm>
            <a:off x="5410080" y="2819520"/>
            <a:ext cx="304920" cy="75960"/>
            <a:chOff x="5410080" y="2819520"/>
            <a:chExt cx="304920" cy="75960"/>
          </a:xfrm>
        </p:grpSpPr>
        <p:sp>
          <p:nvSpPr>
            <p:cNvPr id="3633" name=""/>
            <p:cNvSpPr/>
            <p:nvPr/>
          </p:nvSpPr>
          <p:spPr>
            <a:xfrm>
              <a:off x="5410080" y="2819520"/>
              <a:ext cx="3049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34" name=""/>
            <p:cNvSpPr/>
            <p:nvPr/>
          </p:nvSpPr>
          <p:spPr>
            <a:xfrm>
              <a:off x="5410080" y="2895480"/>
              <a:ext cx="304920" cy="0"/>
            </a:xfrm>
            <a:prstGeom prst="line">
              <a:avLst/>
            </a:prstGeom>
            <a:ln w="507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3635"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44</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36" name=""/>
          <p:cNvSpPr/>
          <p:nvPr/>
        </p:nvSpPr>
        <p:spPr>
          <a:xfrm>
            <a:off x="913680" y="533520"/>
            <a:ext cx="352584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Recommendations:</a:t>
            </a:r>
            <a:endParaRPr b="0" lang="en-US" sz="3200" strike="noStrike" u="none">
              <a:solidFill>
                <a:srgbClr val="000000"/>
              </a:solidFill>
              <a:effectLst/>
              <a:uFillTx/>
              <a:latin typeface="Times New Roman"/>
            </a:endParaRPr>
          </a:p>
        </p:txBody>
      </p:sp>
      <p:sp>
        <p:nvSpPr>
          <p:cNvPr id="3637" name=""/>
          <p:cNvSpPr/>
          <p:nvPr/>
        </p:nvSpPr>
        <p:spPr>
          <a:xfrm>
            <a:off x="898560" y="1098720"/>
            <a:ext cx="7254720" cy="30200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 order to generate more revenue, Transwestern will have to assume more risk.  One way would be to enter into I to I priced deals.  Based on the data, Transwestern should concentrate in the following areas:</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Ignacio to Blanco – Summer Only</a:t>
            </a: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West Capacity – Specific Summer Months</a:t>
            </a:r>
            <a:endParaRPr b="0" lang="en-US" sz="2400" strike="noStrike" u="none">
              <a:solidFill>
                <a:srgbClr val="000000"/>
              </a:solidFill>
              <a:effectLst/>
              <a:uFillTx/>
              <a:latin typeface="Times New Roman"/>
            </a:endParaRPr>
          </a:p>
        </p:txBody>
      </p:sp>
      <p:sp>
        <p:nvSpPr>
          <p:cNvPr id="3638"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45</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39"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40"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41" name=""/>
          <p:cNvSpPr/>
          <p:nvPr/>
        </p:nvSpPr>
        <p:spPr>
          <a:xfrm>
            <a:off x="0" y="533520"/>
            <a:ext cx="9102600" cy="5817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West Capacity Seasonal (Excl) / Monthly Basis</a:t>
            </a:r>
            <a:endParaRPr b="0" lang="en-US" sz="3200" strike="noStrike" u="none">
              <a:solidFill>
                <a:srgbClr val="000000"/>
              </a:solidFill>
              <a:effectLst/>
              <a:uFillTx/>
              <a:latin typeface="Times New Roman"/>
            </a:endParaRPr>
          </a:p>
        </p:txBody>
      </p:sp>
      <p:sp>
        <p:nvSpPr>
          <p:cNvPr id="3642"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43"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44"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645" name=""/>
          <p:cNvGrpSpPr/>
          <p:nvPr/>
        </p:nvGrpSpPr>
        <p:grpSpPr>
          <a:xfrm>
            <a:off x="0" y="990720"/>
            <a:ext cx="9144000" cy="304560"/>
            <a:chOff x="0" y="990720"/>
            <a:chExt cx="9144000" cy="304560"/>
          </a:xfrm>
        </p:grpSpPr>
        <p:sp>
          <p:nvSpPr>
            <p:cNvPr id="3646"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47"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3648"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649"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46</a:t>
            </a:r>
            <a:endParaRPr b="0" lang="en-US" sz="2400" strike="noStrike" u="none">
              <a:solidFill>
                <a:srgbClr val="000000"/>
              </a:solidFill>
              <a:effectLst/>
              <a:uFillTx/>
              <a:latin typeface="Times New Roman"/>
            </a:endParaRPr>
          </a:p>
        </p:txBody>
      </p:sp>
      <p:grpSp>
        <p:nvGrpSpPr>
          <p:cNvPr id="3650" name=""/>
          <p:cNvGrpSpPr/>
          <p:nvPr/>
        </p:nvGrpSpPr>
        <p:grpSpPr>
          <a:xfrm>
            <a:off x="0" y="1247760"/>
            <a:ext cx="9144000" cy="1066320"/>
            <a:chOff x="0" y="1247760"/>
            <a:chExt cx="9144000" cy="1066320"/>
          </a:xfrm>
        </p:grpSpPr>
        <p:grpSp>
          <p:nvGrpSpPr>
            <p:cNvPr id="3651" name=""/>
            <p:cNvGrpSpPr/>
            <p:nvPr/>
          </p:nvGrpSpPr>
          <p:grpSpPr>
            <a:xfrm>
              <a:off x="2077920" y="1552320"/>
              <a:ext cx="4989600" cy="761760"/>
              <a:chOff x="2077920" y="1552320"/>
              <a:chExt cx="4989600" cy="761760"/>
            </a:xfrm>
          </p:grpSpPr>
          <p:grpSp>
            <p:nvGrpSpPr>
              <p:cNvPr id="3652" name=""/>
              <p:cNvGrpSpPr/>
              <p:nvPr/>
            </p:nvGrpSpPr>
            <p:grpSpPr>
              <a:xfrm>
                <a:off x="2077920" y="1552320"/>
                <a:ext cx="4989600" cy="761400"/>
                <a:chOff x="2077920" y="1552320"/>
                <a:chExt cx="4989600" cy="761400"/>
              </a:xfrm>
            </p:grpSpPr>
            <p:grpSp>
              <p:nvGrpSpPr>
                <p:cNvPr id="3653" name=""/>
                <p:cNvGrpSpPr/>
                <p:nvPr/>
              </p:nvGrpSpPr>
              <p:grpSpPr>
                <a:xfrm>
                  <a:off x="2077920" y="1552320"/>
                  <a:ext cx="874800" cy="304560"/>
                  <a:chOff x="2077920" y="1552320"/>
                  <a:chExt cx="874800" cy="304560"/>
                </a:xfrm>
              </p:grpSpPr>
              <p:sp>
                <p:nvSpPr>
                  <p:cNvPr id="3654"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55" name=""/>
                  <p:cNvGrpSpPr/>
                  <p:nvPr/>
                </p:nvGrpSpPr>
                <p:grpSpPr>
                  <a:xfrm>
                    <a:off x="2077920" y="1552320"/>
                    <a:ext cx="874800" cy="304560"/>
                    <a:chOff x="2077920" y="1552320"/>
                    <a:chExt cx="874800" cy="304560"/>
                  </a:xfrm>
                </p:grpSpPr>
                <p:sp>
                  <p:nvSpPr>
                    <p:cNvPr id="3656"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657" name=""/>
                    <p:cNvSpPr/>
                    <p:nvPr/>
                  </p:nvSpPr>
                  <p:spPr>
                    <a:xfrm>
                      <a:off x="2077920" y="155232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58" name=""/>
                <p:cNvGrpSpPr/>
                <p:nvPr/>
              </p:nvGrpSpPr>
              <p:grpSpPr>
                <a:xfrm>
                  <a:off x="2952720" y="1552320"/>
                  <a:ext cx="436320" cy="304560"/>
                  <a:chOff x="2952720" y="1552320"/>
                  <a:chExt cx="436320" cy="304560"/>
                </a:xfrm>
              </p:grpSpPr>
              <p:sp>
                <p:nvSpPr>
                  <p:cNvPr id="3659"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60" name=""/>
                  <p:cNvGrpSpPr/>
                  <p:nvPr/>
                </p:nvGrpSpPr>
                <p:grpSpPr>
                  <a:xfrm>
                    <a:off x="2952720" y="1552320"/>
                    <a:ext cx="436320" cy="304560"/>
                    <a:chOff x="2952720" y="1552320"/>
                    <a:chExt cx="436320" cy="304560"/>
                  </a:xfrm>
                </p:grpSpPr>
                <p:sp>
                  <p:nvSpPr>
                    <p:cNvPr id="3661"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662" name=""/>
                    <p:cNvSpPr/>
                    <p:nvPr/>
                  </p:nvSpPr>
                  <p:spPr>
                    <a:xfrm>
                      <a:off x="2952720" y="155232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63" name=""/>
                <p:cNvGrpSpPr/>
                <p:nvPr/>
              </p:nvGrpSpPr>
              <p:grpSpPr>
                <a:xfrm>
                  <a:off x="3389040" y="1552320"/>
                  <a:ext cx="866880" cy="304560"/>
                  <a:chOff x="3389040" y="1552320"/>
                  <a:chExt cx="866880" cy="304560"/>
                </a:xfrm>
              </p:grpSpPr>
              <p:sp>
                <p:nvSpPr>
                  <p:cNvPr id="3664"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65" name=""/>
                  <p:cNvGrpSpPr/>
                  <p:nvPr/>
                </p:nvGrpSpPr>
                <p:grpSpPr>
                  <a:xfrm>
                    <a:off x="3389040" y="1552320"/>
                    <a:ext cx="866880" cy="304560"/>
                    <a:chOff x="3389040" y="1552320"/>
                    <a:chExt cx="866880" cy="304560"/>
                  </a:xfrm>
                </p:grpSpPr>
                <p:sp>
                  <p:nvSpPr>
                    <p:cNvPr id="3666"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667" name=""/>
                    <p:cNvSpPr/>
                    <p:nvPr/>
                  </p:nvSpPr>
                  <p:spPr>
                    <a:xfrm>
                      <a:off x="3389040" y="155232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68" name=""/>
                <p:cNvGrpSpPr/>
                <p:nvPr/>
              </p:nvGrpSpPr>
              <p:grpSpPr>
                <a:xfrm>
                  <a:off x="4255920" y="1552320"/>
                  <a:ext cx="844560" cy="304560"/>
                  <a:chOff x="4255920" y="1552320"/>
                  <a:chExt cx="844560" cy="304560"/>
                </a:xfrm>
              </p:grpSpPr>
              <p:sp>
                <p:nvSpPr>
                  <p:cNvPr id="3669"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70" name=""/>
                  <p:cNvGrpSpPr/>
                  <p:nvPr/>
                </p:nvGrpSpPr>
                <p:grpSpPr>
                  <a:xfrm>
                    <a:off x="4255920" y="1552320"/>
                    <a:ext cx="844560" cy="304560"/>
                    <a:chOff x="4255920" y="1552320"/>
                    <a:chExt cx="844560" cy="304560"/>
                  </a:xfrm>
                </p:grpSpPr>
                <p:sp>
                  <p:nvSpPr>
                    <p:cNvPr id="3671"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672" name=""/>
                    <p:cNvSpPr/>
                    <p:nvPr/>
                  </p:nvSpPr>
                  <p:spPr>
                    <a:xfrm>
                      <a:off x="4255920" y="155232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73" name=""/>
                <p:cNvGrpSpPr/>
                <p:nvPr/>
              </p:nvGrpSpPr>
              <p:grpSpPr>
                <a:xfrm>
                  <a:off x="5100480" y="1552320"/>
                  <a:ext cx="963720" cy="304560"/>
                  <a:chOff x="5100480" y="1552320"/>
                  <a:chExt cx="963720" cy="304560"/>
                </a:xfrm>
              </p:grpSpPr>
              <p:sp>
                <p:nvSpPr>
                  <p:cNvPr id="3674"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75" name=""/>
                  <p:cNvGrpSpPr/>
                  <p:nvPr/>
                </p:nvGrpSpPr>
                <p:grpSpPr>
                  <a:xfrm>
                    <a:off x="5100480" y="1552320"/>
                    <a:ext cx="963720" cy="304560"/>
                    <a:chOff x="5100480" y="1552320"/>
                    <a:chExt cx="963720" cy="304560"/>
                  </a:xfrm>
                </p:grpSpPr>
                <p:sp>
                  <p:nvSpPr>
                    <p:cNvPr id="3676"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677" name=""/>
                    <p:cNvSpPr/>
                    <p:nvPr/>
                  </p:nvSpPr>
                  <p:spPr>
                    <a:xfrm>
                      <a:off x="5100480" y="155232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78" name=""/>
                <p:cNvGrpSpPr/>
                <p:nvPr/>
              </p:nvGrpSpPr>
              <p:grpSpPr>
                <a:xfrm>
                  <a:off x="6064200" y="1552320"/>
                  <a:ext cx="1003320" cy="304560"/>
                  <a:chOff x="6064200" y="1552320"/>
                  <a:chExt cx="1003320" cy="304560"/>
                </a:xfrm>
              </p:grpSpPr>
              <p:sp>
                <p:nvSpPr>
                  <p:cNvPr id="3679"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80" name=""/>
                  <p:cNvGrpSpPr/>
                  <p:nvPr/>
                </p:nvGrpSpPr>
                <p:grpSpPr>
                  <a:xfrm>
                    <a:off x="6064200" y="1552320"/>
                    <a:ext cx="1003320" cy="304560"/>
                    <a:chOff x="6064200" y="1552320"/>
                    <a:chExt cx="1003320" cy="304560"/>
                  </a:xfrm>
                </p:grpSpPr>
                <p:sp>
                  <p:nvSpPr>
                    <p:cNvPr id="3681"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682" name=""/>
                    <p:cNvSpPr/>
                    <p:nvPr/>
                  </p:nvSpPr>
                  <p:spPr>
                    <a:xfrm>
                      <a:off x="6064200" y="155232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83" name=""/>
                <p:cNvGrpSpPr/>
                <p:nvPr/>
              </p:nvGrpSpPr>
              <p:grpSpPr>
                <a:xfrm>
                  <a:off x="2077920" y="1856880"/>
                  <a:ext cx="874800" cy="456840"/>
                  <a:chOff x="2077920" y="1856880"/>
                  <a:chExt cx="874800" cy="456840"/>
                </a:xfrm>
              </p:grpSpPr>
              <p:sp>
                <p:nvSpPr>
                  <p:cNvPr id="3684"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85" name=""/>
                  <p:cNvGrpSpPr/>
                  <p:nvPr/>
                </p:nvGrpSpPr>
                <p:grpSpPr>
                  <a:xfrm>
                    <a:off x="2077920" y="1856880"/>
                    <a:ext cx="874800" cy="456840"/>
                    <a:chOff x="2077920" y="1856880"/>
                    <a:chExt cx="874800" cy="456840"/>
                  </a:xfrm>
                </p:grpSpPr>
                <p:sp>
                  <p:nvSpPr>
                    <p:cNvPr id="3686"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687" name=""/>
                    <p:cNvSpPr/>
                    <p:nvPr/>
                  </p:nvSpPr>
                  <p:spPr>
                    <a:xfrm>
                      <a:off x="2077920" y="185688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88" name=""/>
                <p:cNvGrpSpPr/>
                <p:nvPr/>
              </p:nvGrpSpPr>
              <p:grpSpPr>
                <a:xfrm>
                  <a:off x="2952720" y="1856880"/>
                  <a:ext cx="436320" cy="456840"/>
                  <a:chOff x="2952720" y="1856880"/>
                  <a:chExt cx="436320" cy="456840"/>
                </a:xfrm>
              </p:grpSpPr>
              <p:sp>
                <p:nvSpPr>
                  <p:cNvPr id="3689"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90" name=""/>
                  <p:cNvGrpSpPr/>
                  <p:nvPr/>
                </p:nvGrpSpPr>
                <p:grpSpPr>
                  <a:xfrm>
                    <a:off x="2952720" y="1856880"/>
                    <a:ext cx="436320" cy="456840"/>
                    <a:chOff x="2952720" y="1856880"/>
                    <a:chExt cx="436320" cy="456840"/>
                  </a:xfrm>
                </p:grpSpPr>
                <p:sp>
                  <p:nvSpPr>
                    <p:cNvPr id="3691"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27</a:t>
                      </a:r>
                      <a:br>
                        <a:rPr sz="1200"/>
                      </a:br>
                      <a:r>
                        <a:rPr b="0" lang="en-US" sz="1200" strike="noStrike" u="none">
                          <a:solidFill>
                            <a:srgbClr val="000000"/>
                          </a:solidFill>
                          <a:effectLst/>
                          <a:uFillTx/>
                          <a:latin typeface="Arial"/>
                        </a:rPr>
                        <a:t>27</a:t>
                      </a:r>
                      <a:endParaRPr b="0" lang="en-US" sz="1200" strike="noStrike" u="none">
                        <a:solidFill>
                          <a:srgbClr val="000000"/>
                        </a:solidFill>
                        <a:effectLst/>
                        <a:uFillTx/>
                        <a:latin typeface="Times New Roman"/>
                      </a:endParaRPr>
                    </a:p>
                  </p:txBody>
                </p:sp>
                <p:sp>
                  <p:nvSpPr>
                    <p:cNvPr id="3692" name=""/>
                    <p:cNvSpPr/>
                    <p:nvPr/>
                  </p:nvSpPr>
                  <p:spPr>
                    <a:xfrm>
                      <a:off x="2952720" y="185688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93" name=""/>
                <p:cNvGrpSpPr/>
                <p:nvPr/>
              </p:nvGrpSpPr>
              <p:grpSpPr>
                <a:xfrm>
                  <a:off x="3389040" y="1856880"/>
                  <a:ext cx="866880" cy="456840"/>
                  <a:chOff x="3389040" y="1856880"/>
                  <a:chExt cx="866880" cy="456840"/>
                </a:xfrm>
              </p:grpSpPr>
              <p:sp>
                <p:nvSpPr>
                  <p:cNvPr id="3694"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695" name=""/>
                  <p:cNvGrpSpPr/>
                  <p:nvPr/>
                </p:nvGrpSpPr>
                <p:grpSpPr>
                  <a:xfrm>
                    <a:off x="3389040" y="1856880"/>
                    <a:ext cx="866880" cy="456840"/>
                    <a:chOff x="3389040" y="1856880"/>
                    <a:chExt cx="866880" cy="456840"/>
                  </a:xfrm>
                </p:grpSpPr>
                <p:sp>
                  <p:nvSpPr>
                    <p:cNvPr id="3696"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$0.1356</a:t>
                      </a:r>
                      <a:br>
                        <a:rPr sz="1200"/>
                      </a:br>
                      <a:r>
                        <a:rPr b="0" lang="en-US" sz="1200" strike="noStrike" u="none">
                          <a:solidFill>
                            <a:srgbClr val="000000"/>
                          </a:solidFill>
                          <a:effectLst/>
                          <a:uFillTx/>
                          <a:latin typeface="Arial"/>
                        </a:rPr>
                        <a:t>$0.1574</a:t>
                      </a:r>
                      <a:endParaRPr b="0" lang="en-US" sz="1200" strike="noStrike" u="none">
                        <a:solidFill>
                          <a:srgbClr val="000000"/>
                        </a:solidFill>
                        <a:effectLst/>
                        <a:uFillTx/>
                        <a:latin typeface="Times New Roman"/>
                      </a:endParaRPr>
                    </a:p>
                  </p:txBody>
                </p:sp>
                <p:sp>
                  <p:nvSpPr>
                    <p:cNvPr id="3697" name=""/>
                    <p:cNvSpPr/>
                    <p:nvPr/>
                  </p:nvSpPr>
                  <p:spPr>
                    <a:xfrm>
                      <a:off x="3389040" y="185688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698" name=""/>
                <p:cNvGrpSpPr/>
                <p:nvPr/>
              </p:nvGrpSpPr>
              <p:grpSpPr>
                <a:xfrm>
                  <a:off x="4255920" y="1856880"/>
                  <a:ext cx="844560" cy="456840"/>
                  <a:chOff x="4255920" y="1856880"/>
                  <a:chExt cx="844560" cy="456840"/>
                </a:xfrm>
              </p:grpSpPr>
              <p:sp>
                <p:nvSpPr>
                  <p:cNvPr id="3699"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00" name=""/>
                  <p:cNvGrpSpPr/>
                  <p:nvPr/>
                </p:nvGrpSpPr>
                <p:grpSpPr>
                  <a:xfrm>
                    <a:off x="4255920" y="1856880"/>
                    <a:ext cx="844560" cy="456840"/>
                    <a:chOff x="4255920" y="1856880"/>
                    <a:chExt cx="844560" cy="456840"/>
                  </a:xfrm>
                </p:grpSpPr>
                <p:sp>
                  <p:nvSpPr>
                    <p:cNvPr id="3701"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$0.0603</a:t>
                      </a:r>
                      <a:br>
                        <a:rPr sz="1200"/>
                      </a:br>
                      <a:r>
                        <a:rPr b="0" lang="en-US" sz="1200" strike="noStrike" u="none">
                          <a:solidFill>
                            <a:srgbClr val="000000"/>
                          </a:solidFill>
                          <a:effectLst/>
                          <a:uFillTx/>
                          <a:latin typeface="Arial"/>
                        </a:rPr>
                        <a:t>$0.1496</a:t>
                      </a:r>
                      <a:endParaRPr b="0" lang="en-US" sz="1200" strike="noStrike" u="none">
                        <a:solidFill>
                          <a:srgbClr val="000000"/>
                        </a:solidFill>
                        <a:effectLst/>
                        <a:uFillTx/>
                        <a:latin typeface="Times New Roman"/>
                      </a:endParaRPr>
                    </a:p>
                  </p:txBody>
                </p:sp>
                <p:sp>
                  <p:nvSpPr>
                    <p:cNvPr id="3702" name=""/>
                    <p:cNvSpPr/>
                    <p:nvPr/>
                  </p:nvSpPr>
                  <p:spPr>
                    <a:xfrm>
                      <a:off x="4255920" y="185688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03" name=""/>
                <p:cNvGrpSpPr/>
                <p:nvPr/>
              </p:nvGrpSpPr>
              <p:grpSpPr>
                <a:xfrm>
                  <a:off x="5100480" y="1856880"/>
                  <a:ext cx="963720" cy="456840"/>
                  <a:chOff x="5100480" y="1856880"/>
                  <a:chExt cx="963720" cy="456840"/>
                </a:xfrm>
              </p:grpSpPr>
              <p:sp>
                <p:nvSpPr>
                  <p:cNvPr id="3704"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05" name=""/>
                  <p:cNvGrpSpPr/>
                  <p:nvPr/>
                </p:nvGrpSpPr>
                <p:grpSpPr>
                  <a:xfrm>
                    <a:off x="5100480" y="1856880"/>
                    <a:ext cx="963720" cy="456840"/>
                    <a:chOff x="5100480" y="1856880"/>
                    <a:chExt cx="963720" cy="456840"/>
                  </a:xfrm>
                </p:grpSpPr>
                <p:sp>
                  <p:nvSpPr>
                    <p:cNvPr id="3706"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$0.0196</a:t>
                      </a:r>
                      <a:br>
                        <a:rPr sz="1200"/>
                      </a:br>
                      <a:r>
                        <a:rPr b="0" lang="en-US" sz="1200" strike="noStrike" u="none">
                          <a:solidFill>
                            <a:srgbClr val="000000"/>
                          </a:solidFill>
                          <a:effectLst/>
                          <a:uFillTx/>
                          <a:latin typeface="Arial"/>
                        </a:rPr>
                        <a:t>-$0.0802</a:t>
                      </a:r>
                      <a:endParaRPr b="0" lang="en-US" sz="1200" strike="noStrike" u="none">
                        <a:solidFill>
                          <a:srgbClr val="000000"/>
                        </a:solidFill>
                        <a:effectLst/>
                        <a:uFillTx/>
                        <a:latin typeface="Times New Roman"/>
                      </a:endParaRPr>
                    </a:p>
                  </p:txBody>
                </p:sp>
                <p:sp>
                  <p:nvSpPr>
                    <p:cNvPr id="3707" name=""/>
                    <p:cNvSpPr/>
                    <p:nvPr/>
                  </p:nvSpPr>
                  <p:spPr>
                    <a:xfrm>
                      <a:off x="5100480" y="185688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08" name=""/>
                <p:cNvGrpSpPr/>
                <p:nvPr/>
              </p:nvGrpSpPr>
              <p:grpSpPr>
                <a:xfrm>
                  <a:off x="6064200" y="1856880"/>
                  <a:ext cx="1003320" cy="456840"/>
                  <a:chOff x="6064200" y="1856880"/>
                  <a:chExt cx="1003320" cy="456840"/>
                </a:xfrm>
              </p:grpSpPr>
              <p:sp>
                <p:nvSpPr>
                  <p:cNvPr id="3709"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10" name=""/>
                  <p:cNvGrpSpPr/>
                  <p:nvPr/>
                </p:nvGrpSpPr>
                <p:grpSpPr>
                  <a:xfrm>
                    <a:off x="6064200" y="1856880"/>
                    <a:ext cx="1003320" cy="456840"/>
                    <a:chOff x="6064200" y="1856880"/>
                    <a:chExt cx="1003320" cy="456840"/>
                  </a:xfrm>
                </p:grpSpPr>
                <p:sp>
                  <p:nvSpPr>
                    <p:cNvPr id="3711"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$0.2396</a:t>
                      </a:r>
                      <a:br>
                        <a:rPr sz="1200"/>
                      </a:br>
                      <a:r>
                        <a:rPr b="0" lang="en-US" sz="1200" strike="noStrike" u="none">
                          <a:solidFill>
                            <a:srgbClr val="000000"/>
                          </a:solidFill>
                          <a:effectLst/>
                          <a:uFillTx/>
                          <a:latin typeface="Arial"/>
                        </a:rPr>
                        <a:t>$0.4872</a:t>
                      </a:r>
                      <a:endParaRPr b="0" lang="en-US" sz="1200" strike="noStrike" u="none">
                        <a:solidFill>
                          <a:srgbClr val="000000"/>
                        </a:solidFill>
                        <a:effectLst/>
                        <a:uFillTx/>
                        <a:latin typeface="Times New Roman"/>
                      </a:endParaRPr>
                    </a:p>
                  </p:txBody>
                </p:sp>
                <p:sp>
                  <p:nvSpPr>
                    <p:cNvPr id="3712" name=""/>
                    <p:cNvSpPr/>
                    <p:nvPr/>
                  </p:nvSpPr>
                  <p:spPr>
                    <a:xfrm>
                      <a:off x="6064200" y="185688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713" name=""/>
              <p:cNvSpPr/>
              <p:nvPr/>
            </p:nvSpPr>
            <p:spPr>
              <a:xfrm>
                <a:off x="2077920" y="155232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714" name=""/>
            <p:cNvGrpSpPr/>
            <p:nvPr/>
          </p:nvGrpSpPr>
          <p:grpSpPr>
            <a:xfrm>
              <a:off x="0" y="1247760"/>
              <a:ext cx="9144000" cy="304560"/>
              <a:chOff x="0" y="1247760"/>
              <a:chExt cx="9144000" cy="304560"/>
            </a:xfrm>
          </p:grpSpPr>
          <p:sp>
            <p:nvSpPr>
              <p:cNvPr id="3715"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16"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Month=Summer</a:t>
                </a:r>
                <a:endParaRPr b="0" lang="en-US" sz="1400" strike="noStrike" u="none">
                  <a:solidFill>
                    <a:srgbClr val="000000"/>
                  </a:solidFill>
                  <a:effectLst/>
                  <a:uFillTx/>
                  <a:latin typeface="Times New Roman"/>
                </a:endParaRPr>
              </a:p>
            </p:txBody>
          </p:sp>
        </p:grpSp>
      </p:grpSp>
      <p:grpSp>
        <p:nvGrpSpPr>
          <p:cNvPr id="3717" name=""/>
          <p:cNvGrpSpPr/>
          <p:nvPr/>
        </p:nvGrpSpPr>
        <p:grpSpPr>
          <a:xfrm>
            <a:off x="0" y="2333520"/>
            <a:ext cx="9144000" cy="1067040"/>
            <a:chOff x="0" y="2333520"/>
            <a:chExt cx="9144000" cy="1067040"/>
          </a:xfrm>
        </p:grpSpPr>
        <p:grpSp>
          <p:nvGrpSpPr>
            <p:cNvPr id="3718" name=""/>
            <p:cNvGrpSpPr/>
            <p:nvPr/>
          </p:nvGrpSpPr>
          <p:grpSpPr>
            <a:xfrm>
              <a:off x="2077920" y="2638440"/>
              <a:ext cx="4989600" cy="762120"/>
              <a:chOff x="2077920" y="2638440"/>
              <a:chExt cx="4989600" cy="762120"/>
            </a:xfrm>
          </p:grpSpPr>
          <p:grpSp>
            <p:nvGrpSpPr>
              <p:cNvPr id="3719" name=""/>
              <p:cNvGrpSpPr/>
              <p:nvPr/>
            </p:nvGrpSpPr>
            <p:grpSpPr>
              <a:xfrm>
                <a:off x="2077920" y="2638440"/>
                <a:ext cx="4989600" cy="762120"/>
                <a:chOff x="2077920" y="2638440"/>
                <a:chExt cx="4989600" cy="762120"/>
              </a:xfrm>
            </p:grpSpPr>
            <p:grpSp>
              <p:nvGrpSpPr>
                <p:cNvPr id="3720" name=""/>
                <p:cNvGrpSpPr/>
                <p:nvPr/>
              </p:nvGrpSpPr>
              <p:grpSpPr>
                <a:xfrm>
                  <a:off x="2077920" y="2638440"/>
                  <a:ext cx="874800" cy="304920"/>
                  <a:chOff x="2077920" y="2638440"/>
                  <a:chExt cx="874800" cy="304920"/>
                </a:xfrm>
              </p:grpSpPr>
              <p:sp>
                <p:nvSpPr>
                  <p:cNvPr id="3721"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22" name=""/>
                  <p:cNvGrpSpPr/>
                  <p:nvPr/>
                </p:nvGrpSpPr>
                <p:grpSpPr>
                  <a:xfrm>
                    <a:off x="2077920" y="2638440"/>
                    <a:ext cx="874800" cy="304920"/>
                    <a:chOff x="2077920" y="2638440"/>
                    <a:chExt cx="874800" cy="304920"/>
                  </a:xfrm>
                </p:grpSpPr>
                <p:sp>
                  <p:nvSpPr>
                    <p:cNvPr id="3723"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724" name=""/>
                    <p:cNvSpPr/>
                    <p:nvPr/>
                  </p:nvSpPr>
                  <p:spPr>
                    <a:xfrm>
                      <a:off x="2077920" y="263844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25" name=""/>
                <p:cNvGrpSpPr/>
                <p:nvPr/>
              </p:nvGrpSpPr>
              <p:grpSpPr>
                <a:xfrm>
                  <a:off x="2952720" y="2638440"/>
                  <a:ext cx="436320" cy="304920"/>
                  <a:chOff x="2952720" y="2638440"/>
                  <a:chExt cx="436320" cy="304920"/>
                </a:xfrm>
              </p:grpSpPr>
              <p:sp>
                <p:nvSpPr>
                  <p:cNvPr id="3726"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27" name=""/>
                  <p:cNvGrpSpPr/>
                  <p:nvPr/>
                </p:nvGrpSpPr>
                <p:grpSpPr>
                  <a:xfrm>
                    <a:off x="2952720" y="2638440"/>
                    <a:ext cx="436320" cy="304920"/>
                    <a:chOff x="2952720" y="2638440"/>
                    <a:chExt cx="436320" cy="304920"/>
                  </a:xfrm>
                </p:grpSpPr>
                <p:sp>
                  <p:nvSpPr>
                    <p:cNvPr id="3728"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729" name=""/>
                    <p:cNvSpPr/>
                    <p:nvPr/>
                  </p:nvSpPr>
                  <p:spPr>
                    <a:xfrm>
                      <a:off x="2952720" y="263844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30" name=""/>
                <p:cNvGrpSpPr/>
                <p:nvPr/>
              </p:nvGrpSpPr>
              <p:grpSpPr>
                <a:xfrm>
                  <a:off x="3389040" y="2638440"/>
                  <a:ext cx="866880" cy="304920"/>
                  <a:chOff x="3389040" y="2638440"/>
                  <a:chExt cx="866880" cy="304920"/>
                </a:xfrm>
              </p:grpSpPr>
              <p:sp>
                <p:nvSpPr>
                  <p:cNvPr id="3731"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32" name=""/>
                  <p:cNvGrpSpPr/>
                  <p:nvPr/>
                </p:nvGrpSpPr>
                <p:grpSpPr>
                  <a:xfrm>
                    <a:off x="3389040" y="2638440"/>
                    <a:ext cx="866880" cy="304920"/>
                    <a:chOff x="3389040" y="2638440"/>
                    <a:chExt cx="866880" cy="304920"/>
                  </a:xfrm>
                </p:grpSpPr>
                <p:sp>
                  <p:nvSpPr>
                    <p:cNvPr id="3733"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734" name=""/>
                    <p:cNvSpPr/>
                    <p:nvPr/>
                  </p:nvSpPr>
                  <p:spPr>
                    <a:xfrm>
                      <a:off x="3389040" y="263844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35" name=""/>
                <p:cNvGrpSpPr/>
                <p:nvPr/>
              </p:nvGrpSpPr>
              <p:grpSpPr>
                <a:xfrm>
                  <a:off x="4255920" y="2638440"/>
                  <a:ext cx="844560" cy="304920"/>
                  <a:chOff x="4255920" y="2638440"/>
                  <a:chExt cx="844560" cy="304920"/>
                </a:xfrm>
              </p:grpSpPr>
              <p:sp>
                <p:nvSpPr>
                  <p:cNvPr id="3736"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37" name=""/>
                  <p:cNvGrpSpPr/>
                  <p:nvPr/>
                </p:nvGrpSpPr>
                <p:grpSpPr>
                  <a:xfrm>
                    <a:off x="4255920" y="2638440"/>
                    <a:ext cx="844560" cy="304920"/>
                    <a:chOff x="4255920" y="2638440"/>
                    <a:chExt cx="844560" cy="304920"/>
                  </a:xfrm>
                </p:grpSpPr>
                <p:sp>
                  <p:nvSpPr>
                    <p:cNvPr id="3738"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739" name=""/>
                    <p:cNvSpPr/>
                    <p:nvPr/>
                  </p:nvSpPr>
                  <p:spPr>
                    <a:xfrm>
                      <a:off x="4255920" y="263844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40" name=""/>
                <p:cNvGrpSpPr/>
                <p:nvPr/>
              </p:nvGrpSpPr>
              <p:grpSpPr>
                <a:xfrm>
                  <a:off x="5100480" y="2638440"/>
                  <a:ext cx="963720" cy="304920"/>
                  <a:chOff x="5100480" y="2638440"/>
                  <a:chExt cx="963720" cy="304920"/>
                </a:xfrm>
              </p:grpSpPr>
              <p:sp>
                <p:nvSpPr>
                  <p:cNvPr id="3741"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42" name=""/>
                  <p:cNvGrpSpPr/>
                  <p:nvPr/>
                </p:nvGrpSpPr>
                <p:grpSpPr>
                  <a:xfrm>
                    <a:off x="5100480" y="2638440"/>
                    <a:ext cx="963720" cy="304920"/>
                    <a:chOff x="5100480" y="2638440"/>
                    <a:chExt cx="963720" cy="304920"/>
                  </a:xfrm>
                </p:grpSpPr>
                <p:sp>
                  <p:nvSpPr>
                    <p:cNvPr id="3743"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744" name=""/>
                    <p:cNvSpPr/>
                    <p:nvPr/>
                  </p:nvSpPr>
                  <p:spPr>
                    <a:xfrm>
                      <a:off x="5100480" y="263844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45" name=""/>
                <p:cNvGrpSpPr/>
                <p:nvPr/>
              </p:nvGrpSpPr>
              <p:grpSpPr>
                <a:xfrm>
                  <a:off x="6064200" y="2638440"/>
                  <a:ext cx="1003320" cy="304920"/>
                  <a:chOff x="6064200" y="2638440"/>
                  <a:chExt cx="1003320" cy="304920"/>
                </a:xfrm>
              </p:grpSpPr>
              <p:sp>
                <p:nvSpPr>
                  <p:cNvPr id="3746"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47" name=""/>
                  <p:cNvGrpSpPr/>
                  <p:nvPr/>
                </p:nvGrpSpPr>
                <p:grpSpPr>
                  <a:xfrm>
                    <a:off x="6064200" y="2638440"/>
                    <a:ext cx="1003320" cy="304920"/>
                    <a:chOff x="6064200" y="2638440"/>
                    <a:chExt cx="1003320" cy="304920"/>
                  </a:xfrm>
                </p:grpSpPr>
                <p:sp>
                  <p:nvSpPr>
                    <p:cNvPr id="3748"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749" name=""/>
                    <p:cNvSpPr/>
                    <p:nvPr/>
                  </p:nvSpPr>
                  <p:spPr>
                    <a:xfrm>
                      <a:off x="6064200" y="263844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50" name=""/>
                <p:cNvGrpSpPr/>
                <p:nvPr/>
              </p:nvGrpSpPr>
              <p:grpSpPr>
                <a:xfrm>
                  <a:off x="2077920" y="2943360"/>
                  <a:ext cx="874800" cy="457200"/>
                  <a:chOff x="2077920" y="2943360"/>
                  <a:chExt cx="874800" cy="457200"/>
                </a:xfrm>
              </p:grpSpPr>
              <p:sp>
                <p:nvSpPr>
                  <p:cNvPr id="3751"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52" name=""/>
                  <p:cNvGrpSpPr/>
                  <p:nvPr/>
                </p:nvGrpSpPr>
                <p:grpSpPr>
                  <a:xfrm>
                    <a:off x="2077920" y="2943360"/>
                    <a:ext cx="874800" cy="457200"/>
                    <a:chOff x="2077920" y="2943360"/>
                    <a:chExt cx="874800" cy="457200"/>
                  </a:xfrm>
                </p:grpSpPr>
                <p:sp>
                  <p:nvSpPr>
                    <p:cNvPr id="3753"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754" name=""/>
                    <p:cNvSpPr/>
                    <p:nvPr/>
                  </p:nvSpPr>
                  <p:spPr>
                    <a:xfrm>
                      <a:off x="2077920" y="294336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55" name=""/>
                <p:cNvGrpSpPr/>
                <p:nvPr/>
              </p:nvGrpSpPr>
              <p:grpSpPr>
                <a:xfrm>
                  <a:off x="2952720" y="2943360"/>
                  <a:ext cx="436320" cy="457200"/>
                  <a:chOff x="2952720" y="2943360"/>
                  <a:chExt cx="436320" cy="457200"/>
                </a:xfrm>
              </p:grpSpPr>
              <p:sp>
                <p:nvSpPr>
                  <p:cNvPr id="3756"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57" name=""/>
                  <p:cNvGrpSpPr/>
                  <p:nvPr/>
                </p:nvGrpSpPr>
                <p:grpSpPr>
                  <a:xfrm>
                    <a:off x="2952720" y="2943360"/>
                    <a:ext cx="436320" cy="457200"/>
                    <a:chOff x="2952720" y="2943360"/>
                    <a:chExt cx="436320" cy="457200"/>
                  </a:xfrm>
                </p:grpSpPr>
                <p:sp>
                  <p:nvSpPr>
                    <p:cNvPr id="3758"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a:t>
                      </a:r>
                      <a:br>
                        <a:rPr sz="1200"/>
                      </a:br>
                      <a:r>
                        <a:rPr b="0" lang="en-US" sz="1200" strike="noStrike" u="none">
                          <a:solidFill>
                            <a:srgbClr val="000000"/>
                          </a:solidFill>
                          <a:effectLst/>
                          <a:uFillTx/>
                          <a:latin typeface="Arial"/>
                        </a:rPr>
                        <a:t>20</a:t>
                      </a:r>
                      <a:endParaRPr b="0" lang="en-US" sz="1200" strike="noStrike" u="none">
                        <a:solidFill>
                          <a:srgbClr val="000000"/>
                        </a:solidFill>
                        <a:effectLst/>
                        <a:uFillTx/>
                        <a:latin typeface="Times New Roman"/>
                      </a:endParaRPr>
                    </a:p>
                  </p:txBody>
                </p:sp>
                <p:sp>
                  <p:nvSpPr>
                    <p:cNvPr id="3759" name=""/>
                    <p:cNvSpPr/>
                    <p:nvPr/>
                  </p:nvSpPr>
                  <p:spPr>
                    <a:xfrm>
                      <a:off x="2952720" y="294336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60" name=""/>
                <p:cNvGrpSpPr/>
                <p:nvPr/>
              </p:nvGrpSpPr>
              <p:grpSpPr>
                <a:xfrm>
                  <a:off x="3389040" y="2943360"/>
                  <a:ext cx="866880" cy="457200"/>
                  <a:chOff x="3389040" y="2943360"/>
                  <a:chExt cx="866880" cy="457200"/>
                </a:xfrm>
              </p:grpSpPr>
              <p:sp>
                <p:nvSpPr>
                  <p:cNvPr id="3761"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62" name=""/>
                  <p:cNvGrpSpPr/>
                  <p:nvPr/>
                </p:nvGrpSpPr>
                <p:grpSpPr>
                  <a:xfrm>
                    <a:off x="3389040" y="2943360"/>
                    <a:ext cx="866880" cy="457200"/>
                    <a:chOff x="3389040" y="2943360"/>
                    <a:chExt cx="866880" cy="457200"/>
                  </a:xfrm>
                </p:grpSpPr>
                <p:sp>
                  <p:nvSpPr>
                    <p:cNvPr id="3763"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$0.1030</a:t>
                      </a:r>
                      <a:br>
                        <a:rPr sz="1200"/>
                      </a:br>
                      <a:r>
                        <a:rPr b="0" lang="en-US" sz="1200" strike="noStrike" u="none">
                          <a:solidFill>
                            <a:srgbClr val="000000"/>
                          </a:solidFill>
                          <a:effectLst/>
                          <a:uFillTx/>
                          <a:latin typeface="Arial"/>
                        </a:rPr>
                        <a:t>$0.1009</a:t>
                      </a:r>
                      <a:endParaRPr b="0" lang="en-US" sz="1200" strike="noStrike" u="none">
                        <a:solidFill>
                          <a:srgbClr val="000000"/>
                        </a:solidFill>
                        <a:effectLst/>
                        <a:uFillTx/>
                        <a:latin typeface="Times New Roman"/>
                      </a:endParaRPr>
                    </a:p>
                  </p:txBody>
                </p:sp>
                <p:sp>
                  <p:nvSpPr>
                    <p:cNvPr id="3764" name=""/>
                    <p:cNvSpPr/>
                    <p:nvPr/>
                  </p:nvSpPr>
                  <p:spPr>
                    <a:xfrm>
                      <a:off x="3389040" y="294336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65" name=""/>
                <p:cNvGrpSpPr/>
                <p:nvPr/>
              </p:nvGrpSpPr>
              <p:grpSpPr>
                <a:xfrm>
                  <a:off x="4255920" y="2943360"/>
                  <a:ext cx="844560" cy="457200"/>
                  <a:chOff x="4255920" y="2943360"/>
                  <a:chExt cx="844560" cy="457200"/>
                </a:xfrm>
              </p:grpSpPr>
              <p:sp>
                <p:nvSpPr>
                  <p:cNvPr id="3766"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67" name=""/>
                  <p:cNvGrpSpPr/>
                  <p:nvPr/>
                </p:nvGrpSpPr>
                <p:grpSpPr>
                  <a:xfrm>
                    <a:off x="4255920" y="2943360"/>
                    <a:ext cx="844560" cy="457200"/>
                    <a:chOff x="4255920" y="2943360"/>
                    <a:chExt cx="844560" cy="457200"/>
                  </a:xfrm>
                </p:grpSpPr>
                <p:sp>
                  <p:nvSpPr>
                    <p:cNvPr id="3768"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$0.0596</a:t>
                      </a:r>
                      <a:br>
                        <a:rPr sz="1200"/>
                      </a:br>
                      <a:r>
                        <a:rPr b="0" lang="en-US" sz="1200" strike="noStrike" u="none">
                          <a:solidFill>
                            <a:srgbClr val="000000"/>
                          </a:solidFill>
                          <a:effectLst/>
                          <a:uFillTx/>
                          <a:latin typeface="Arial"/>
                        </a:rPr>
                        <a:t>$0.1272</a:t>
                      </a:r>
                      <a:endParaRPr b="0" lang="en-US" sz="1200" strike="noStrike" u="none">
                        <a:solidFill>
                          <a:srgbClr val="000000"/>
                        </a:solidFill>
                        <a:effectLst/>
                        <a:uFillTx/>
                        <a:latin typeface="Times New Roman"/>
                      </a:endParaRPr>
                    </a:p>
                  </p:txBody>
                </p:sp>
                <p:sp>
                  <p:nvSpPr>
                    <p:cNvPr id="3769" name=""/>
                    <p:cNvSpPr/>
                    <p:nvPr/>
                  </p:nvSpPr>
                  <p:spPr>
                    <a:xfrm>
                      <a:off x="4255920" y="294336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70" name=""/>
                <p:cNvGrpSpPr/>
                <p:nvPr/>
              </p:nvGrpSpPr>
              <p:grpSpPr>
                <a:xfrm>
                  <a:off x="5100480" y="2943360"/>
                  <a:ext cx="963720" cy="457200"/>
                  <a:chOff x="5100480" y="2943360"/>
                  <a:chExt cx="963720" cy="457200"/>
                </a:xfrm>
              </p:grpSpPr>
              <p:sp>
                <p:nvSpPr>
                  <p:cNvPr id="3771"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72" name=""/>
                  <p:cNvGrpSpPr/>
                  <p:nvPr/>
                </p:nvGrpSpPr>
                <p:grpSpPr>
                  <a:xfrm>
                    <a:off x="5100480" y="2943360"/>
                    <a:ext cx="963720" cy="457200"/>
                    <a:chOff x="5100480" y="2943360"/>
                    <a:chExt cx="963720" cy="457200"/>
                  </a:xfrm>
                </p:grpSpPr>
                <p:sp>
                  <p:nvSpPr>
                    <p:cNvPr id="3773"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$0.0090</a:t>
                      </a:r>
                      <a:br>
                        <a:rPr sz="1200"/>
                      </a:br>
                      <a:r>
                        <a:rPr b="0" lang="en-US" sz="1200" strike="noStrike" u="none">
                          <a:solidFill>
                            <a:srgbClr val="000000"/>
                          </a:solidFill>
                          <a:effectLst/>
                          <a:uFillTx/>
                          <a:latin typeface="Arial"/>
                        </a:rPr>
                        <a:t>-$0.1002</a:t>
                      </a:r>
                      <a:endParaRPr b="0" lang="en-US" sz="1200" strike="noStrike" u="none">
                        <a:solidFill>
                          <a:srgbClr val="000000"/>
                        </a:solidFill>
                        <a:effectLst/>
                        <a:uFillTx/>
                        <a:latin typeface="Times New Roman"/>
                      </a:endParaRPr>
                    </a:p>
                  </p:txBody>
                </p:sp>
                <p:sp>
                  <p:nvSpPr>
                    <p:cNvPr id="3774" name=""/>
                    <p:cNvSpPr/>
                    <p:nvPr/>
                  </p:nvSpPr>
                  <p:spPr>
                    <a:xfrm>
                      <a:off x="5100480" y="294336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75" name=""/>
                <p:cNvGrpSpPr/>
                <p:nvPr/>
              </p:nvGrpSpPr>
              <p:grpSpPr>
                <a:xfrm>
                  <a:off x="6064200" y="2943360"/>
                  <a:ext cx="1003320" cy="457200"/>
                  <a:chOff x="6064200" y="2943360"/>
                  <a:chExt cx="1003320" cy="457200"/>
                </a:xfrm>
              </p:grpSpPr>
              <p:sp>
                <p:nvSpPr>
                  <p:cNvPr id="3776"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77" name=""/>
                  <p:cNvGrpSpPr/>
                  <p:nvPr/>
                </p:nvGrpSpPr>
                <p:grpSpPr>
                  <a:xfrm>
                    <a:off x="6064200" y="2943360"/>
                    <a:ext cx="1003320" cy="457200"/>
                    <a:chOff x="6064200" y="2943360"/>
                    <a:chExt cx="1003320" cy="457200"/>
                  </a:xfrm>
                </p:grpSpPr>
                <p:sp>
                  <p:nvSpPr>
                    <p:cNvPr id="3778"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$0.1835</a:t>
                      </a:r>
                      <a:br>
                        <a:rPr sz="1200"/>
                      </a:br>
                      <a:r>
                        <a:rPr b="0" lang="en-US" sz="1200" strike="noStrike" u="none">
                          <a:solidFill>
                            <a:srgbClr val="000000"/>
                          </a:solidFill>
                          <a:effectLst/>
                          <a:uFillTx/>
                          <a:latin typeface="Arial"/>
                        </a:rPr>
                        <a:t>$0.3921</a:t>
                      </a:r>
                      <a:endParaRPr b="0" lang="en-US" sz="1200" strike="noStrike" u="none">
                        <a:solidFill>
                          <a:srgbClr val="000000"/>
                        </a:solidFill>
                        <a:effectLst/>
                        <a:uFillTx/>
                        <a:latin typeface="Times New Roman"/>
                      </a:endParaRPr>
                    </a:p>
                  </p:txBody>
                </p:sp>
                <p:sp>
                  <p:nvSpPr>
                    <p:cNvPr id="3779" name=""/>
                    <p:cNvSpPr/>
                    <p:nvPr/>
                  </p:nvSpPr>
                  <p:spPr>
                    <a:xfrm>
                      <a:off x="6064200" y="294336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780" name=""/>
              <p:cNvSpPr/>
              <p:nvPr/>
            </p:nvSpPr>
            <p:spPr>
              <a:xfrm>
                <a:off x="2077920" y="263844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781" name=""/>
            <p:cNvGrpSpPr/>
            <p:nvPr/>
          </p:nvGrpSpPr>
          <p:grpSpPr>
            <a:xfrm>
              <a:off x="0" y="2333520"/>
              <a:ext cx="9144000" cy="304920"/>
              <a:chOff x="0" y="2333520"/>
              <a:chExt cx="9144000" cy="304920"/>
            </a:xfrm>
          </p:grpSpPr>
          <p:sp>
            <p:nvSpPr>
              <p:cNvPr id="3782"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83"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Month=Winter</a:t>
                </a:r>
                <a:endParaRPr b="0" lang="en-US" sz="1400" strike="noStrike" u="none">
                  <a:solidFill>
                    <a:srgbClr val="000000"/>
                  </a:solidFill>
                  <a:effectLst/>
                  <a:uFillTx/>
                  <a:latin typeface="Times New Roman"/>
                </a:endParaRPr>
              </a:p>
            </p:txBody>
          </p:sp>
        </p:grpSp>
      </p:grpSp>
      <p:grpSp>
        <p:nvGrpSpPr>
          <p:cNvPr id="3784" name=""/>
          <p:cNvGrpSpPr/>
          <p:nvPr/>
        </p:nvGrpSpPr>
        <p:grpSpPr>
          <a:xfrm>
            <a:off x="0" y="4495680"/>
            <a:ext cx="9144000" cy="1067040"/>
            <a:chOff x="0" y="4495680"/>
            <a:chExt cx="9144000" cy="1067040"/>
          </a:xfrm>
        </p:grpSpPr>
        <p:grpSp>
          <p:nvGrpSpPr>
            <p:cNvPr id="3785" name=""/>
            <p:cNvGrpSpPr/>
            <p:nvPr/>
          </p:nvGrpSpPr>
          <p:grpSpPr>
            <a:xfrm>
              <a:off x="2077920" y="4800600"/>
              <a:ext cx="4989600" cy="762120"/>
              <a:chOff x="2077920" y="4800600"/>
              <a:chExt cx="4989600" cy="762120"/>
            </a:xfrm>
          </p:grpSpPr>
          <p:grpSp>
            <p:nvGrpSpPr>
              <p:cNvPr id="3786" name=""/>
              <p:cNvGrpSpPr/>
              <p:nvPr/>
            </p:nvGrpSpPr>
            <p:grpSpPr>
              <a:xfrm>
                <a:off x="2077920" y="4800600"/>
                <a:ext cx="4989600" cy="762120"/>
                <a:chOff x="2077920" y="4800600"/>
                <a:chExt cx="4989600" cy="762120"/>
              </a:xfrm>
            </p:grpSpPr>
            <p:grpSp>
              <p:nvGrpSpPr>
                <p:cNvPr id="3787" name=""/>
                <p:cNvGrpSpPr/>
                <p:nvPr/>
              </p:nvGrpSpPr>
              <p:grpSpPr>
                <a:xfrm>
                  <a:off x="2077920" y="4800600"/>
                  <a:ext cx="874800" cy="304920"/>
                  <a:chOff x="2077920" y="4800600"/>
                  <a:chExt cx="874800" cy="304920"/>
                </a:xfrm>
              </p:grpSpPr>
              <p:sp>
                <p:nvSpPr>
                  <p:cNvPr id="3788"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89" name=""/>
                  <p:cNvGrpSpPr/>
                  <p:nvPr/>
                </p:nvGrpSpPr>
                <p:grpSpPr>
                  <a:xfrm>
                    <a:off x="2077920" y="4800600"/>
                    <a:ext cx="874800" cy="304920"/>
                    <a:chOff x="2077920" y="4800600"/>
                    <a:chExt cx="874800" cy="304920"/>
                  </a:xfrm>
                </p:grpSpPr>
                <p:sp>
                  <p:nvSpPr>
                    <p:cNvPr id="3790"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791" name=""/>
                    <p:cNvSpPr/>
                    <p:nvPr/>
                  </p:nvSpPr>
                  <p:spPr>
                    <a:xfrm>
                      <a:off x="2077920" y="480060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92" name=""/>
                <p:cNvGrpSpPr/>
                <p:nvPr/>
              </p:nvGrpSpPr>
              <p:grpSpPr>
                <a:xfrm>
                  <a:off x="2952720" y="4800600"/>
                  <a:ext cx="436320" cy="304920"/>
                  <a:chOff x="2952720" y="4800600"/>
                  <a:chExt cx="436320" cy="304920"/>
                </a:xfrm>
              </p:grpSpPr>
              <p:sp>
                <p:nvSpPr>
                  <p:cNvPr id="3793"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94" name=""/>
                  <p:cNvGrpSpPr/>
                  <p:nvPr/>
                </p:nvGrpSpPr>
                <p:grpSpPr>
                  <a:xfrm>
                    <a:off x="2952720" y="4800600"/>
                    <a:ext cx="436320" cy="304920"/>
                    <a:chOff x="2952720" y="4800600"/>
                    <a:chExt cx="436320" cy="304920"/>
                  </a:xfrm>
                </p:grpSpPr>
                <p:sp>
                  <p:nvSpPr>
                    <p:cNvPr id="3795"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796" name=""/>
                    <p:cNvSpPr/>
                    <p:nvPr/>
                  </p:nvSpPr>
                  <p:spPr>
                    <a:xfrm>
                      <a:off x="2952720" y="480060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797" name=""/>
                <p:cNvGrpSpPr/>
                <p:nvPr/>
              </p:nvGrpSpPr>
              <p:grpSpPr>
                <a:xfrm>
                  <a:off x="3389040" y="4800600"/>
                  <a:ext cx="866880" cy="304920"/>
                  <a:chOff x="3389040" y="4800600"/>
                  <a:chExt cx="866880" cy="304920"/>
                </a:xfrm>
              </p:grpSpPr>
              <p:sp>
                <p:nvSpPr>
                  <p:cNvPr id="3798"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799" name=""/>
                  <p:cNvGrpSpPr/>
                  <p:nvPr/>
                </p:nvGrpSpPr>
                <p:grpSpPr>
                  <a:xfrm>
                    <a:off x="3389040" y="4800600"/>
                    <a:ext cx="866880" cy="304920"/>
                    <a:chOff x="3389040" y="4800600"/>
                    <a:chExt cx="866880" cy="304920"/>
                  </a:xfrm>
                </p:grpSpPr>
                <p:sp>
                  <p:nvSpPr>
                    <p:cNvPr id="3800"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801" name=""/>
                    <p:cNvSpPr/>
                    <p:nvPr/>
                  </p:nvSpPr>
                  <p:spPr>
                    <a:xfrm>
                      <a:off x="3389040" y="480060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02" name=""/>
                <p:cNvGrpSpPr/>
                <p:nvPr/>
              </p:nvGrpSpPr>
              <p:grpSpPr>
                <a:xfrm>
                  <a:off x="4255920" y="4800600"/>
                  <a:ext cx="844560" cy="304920"/>
                  <a:chOff x="4255920" y="4800600"/>
                  <a:chExt cx="844560" cy="304920"/>
                </a:xfrm>
              </p:grpSpPr>
              <p:sp>
                <p:nvSpPr>
                  <p:cNvPr id="3803"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04" name=""/>
                  <p:cNvGrpSpPr/>
                  <p:nvPr/>
                </p:nvGrpSpPr>
                <p:grpSpPr>
                  <a:xfrm>
                    <a:off x="4255920" y="4800600"/>
                    <a:ext cx="844560" cy="304920"/>
                    <a:chOff x="4255920" y="4800600"/>
                    <a:chExt cx="844560" cy="304920"/>
                  </a:xfrm>
                </p:grpSpPr>
                <p:sp>
                  <p:nvSpPr>
                    <p:cNvPr id="3805"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806" name=""/>
                    <p:cNvSpPr/>
                    <p:nvPr/>
                  </p:nvSpPr>
                  <p:spPr>
                    <a:xfrm>
                      <a:off x="4255920" y="480060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07" name=""/>
                <p:cNvGrpSpPr/>
                <p:nvPr/>
              </p:nvGrpSpPr>
              <p:grpSpPr>
                <a:xfrm>
                  <a:off x="5100480" y="4800600"/>
                  <a:ext cx="963720" cy="304920"/>
                  <a:chOff x="5100480" y="4800600"/>
                  <a:chExt cx="963720" cy="304920"/>
                </a:xfrm>
              </p:grpSpPr>
              <p:sp>
                <p:nvSpPr>
                  <p:cNvPr id="3808"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09" name=""/>
                  <p:cNvGrpSpPr/>
                  <p:nvPr/>
                </p:nvGrpSpPr>
                <p:grpSpPr>
                  <a:xfrm>
                    <a:off x="5100480" y="4800600"/>
                    <a:ext cx="963720" cy="304920"/>
                    <a:chOff x="5100480" y="4800600"/>
                    <a:chExt cx="963720" cy="304920"/>
                  </a:xfrm>
                </p:grpSpPr>
                <p:sp>
                  <p:nvSpPr>
                    <p:cNvPr id="3810"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811" name=""/>
                    <p:cNvSpPr/>
                    <p:nvPr/>
                  </p:nvSpPr>
                  <p:spPr>
                    <a:xfrm>
                      <a:off x="5100480" y="480060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12" name=""/>
                <p:cNvGrpSpPr/>
                <p:nvPr/>
              </p:nvGrpSpPr>
              <p:grpSpPr>
                <a:xfrm>
                  <a:off x="6064200" y="4800600"/>
                  <a:ext cx="1003320" cy="304920"/>
                  <a:chOff x="6064200" y="4800600"/>
                  <a:chExt cx="1003320" cy="304920"/>
                </a:xfrm>
              </p:grpSpPr>
              <p:sp>
                <p:nvSpPr>
                  <p:cNvPr id="3813"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14" name=""/>
                  <p:cNvGrpSpPr/>
                  <p:nvPr/>
                </p:nvGrpSpPr>
                <p:grpSpPr>
                  <a:xfrm>
                    <a:off x="6064200" y="4800600"/>
                    <a:ext cx="1003320" cy="304920"/>
                    <a:chOff x="6064200" y="4800600"/>
                    <a:chExt cx="1003320" cy="304920"/>
                  </a:xfrm>
                </p:grpSpPr>
                <p:sp>
                  <p:nvSpPr>
                    <p:cNvPr id="3815"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816" name=""/>
                    <p:cNvSpPr/>
                    <p:nvPr/>
                  </p:nvSpPr>
                  <p:spPr>
                    <a:xfrm>
                      <a:off x="6064200" y="480060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17" name=""/>
                <p:cNvGrpSpPr/>
                <p:nvPr/>
              </p:nvGrpSpPr>
              <p:grpSpPr>
                <a:xfrm>
                  <a:off x="2077920" y="5105520"/>
                  <a:ext cx="874800" cy="457200"/>
                  <a:chOff x="2077920" y="5105520"/>
                  <a:chExt cx="874800" cy="457200"/>
                </a:xfrm>
              </p:grpSpPr>
              <p:sp>
                <p:nvSpPr>
                  <p:cNvPr id="3818"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19" name=""/>
                  <p:cNvGrpSpPr/>
                  <p:nvPr/>
                </p:nvGrpSpPr>
                <p:grpSpPr>
                  <a:xfrm>
                    <a:off x="2077920" y="5105520"/>
                    <a:ext cx="874800" cy="457200"/>
                    <a:chOff x="2077920" y="5105520"/>
                    <a:chExt cx="874800" cy="457200"/>
                  </a:xfrm>
                </p:grpSpPr>
                <p:sp>
                  <p:nvSpPr>
                    <p:cNvPr id="3820"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821" name=""/>
                    <p:cNvSpPr/>
                    <p:nvPr/>
                  </p:nvSpPr>
                  <p:spPr>
                    <a:xfrm>
                      <a:off x="2077920" y="510552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22" name=""/>
                <p:cNvGrpSpPr/>
                <p:nvPr/>
              </p:nvGrpSpPr>
              <p:grpSpPr>
                <a:xfrm>
                  <a:off x="2952720" y="5105520"/>
                  <a:ext cx="436320" cy="457200"/>
                  <a:chOff x="2952720" y="5105520"/>
                  <a:chExt cx="436320" cy="457200"/>
                </a:xfrm>
              </p:grpSpPr>
              <p:sp>
                <p:nvSpPr>
                  <p:cNvPr id="3823"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24" name=""/>
                  <p:cNvGrpSpPr/>
                  <p:nvPr/>
                </p:nvGrpSpPr>
                <p:grpSpPr>
                  <a:xfrm>
                    <a:off x="2952720" y="5105520"/>
                    <a:ext cx="436320" cy="457200"/>
                    <a:chOff x="2952720" y="5105520"/>
                    <a:chExt cx="436320" cy="457200"/>
                  </a:xfrm>
                </p:grpSpPr>
                <p:sp>
                  <p:nvSpPr>
                    <p:cNvPr id="3825"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3826" name=""/>
                    <p:cNvSpPr/>
                    <p:nvPr/>
                  </p:nvSpPr>
                  <p:spPr>
                    <a:xfrm>
                      <a:off x="2952720" y="510552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27" name=""/>
                <p:cNvGrpSpPr/>
                <p:nvPr/>
              </p:nvGrpSpPr>
              <p:grpSpPr>
                <a:xfrm>
                  <a:off x="3389040" y="5105520"/>
                  <a:ext cx="866880" cy="457200"/>
                  <a:chOff x="3389040" y="5105520"/>
                  <a:chExt cx="866880" cy="457200"/>
                </a:xfrm>
              </p:grpSpPr>
              <p:sp>
                <p:nvSpPr>
                  <p:cNvPr id="3828"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29" name=""/>
                  <p:cNvGrpSpPr/>
                  <p:nvPr/>
                </p:nvGrpSpPr>
                <p:grpSpPr>
                  <a:xfrm>
                    <a:off x="3389040" y="5105520"/>
                    <a:ext cx="866880" cy="457200"/>
                    <a:chOff x="3389040" y="5105520"/>
                    <a:chExt cx="866880" cy="457200"/>
                  </a:xfrm>
                </p:grpSpPr>
                <p:sp>
                  <p:nvSpPr>
                    <p:cNvPr id="3830"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$0.1164</a:t>
                      </a:r>
                      <a:br>
                        <a:rPr sz="1200"/>
                      </a:br>
                      <a:r>
                        <a:rPr b="0" lang="en-US" sz="1200" strike="noStrike" u="none">
                          <a:solidFill>
                            <a:srgbClr val="000000"/>
                          </a:solidFill>
                          <a:effectLst/>
                          <a:uFillTx/>
                          <a:latin typeface="Arial"/>
                        </a:rPr>
                        <a:t>$0.0933</a:t>
                      </a:r>
                      <a:endParaRPr b="0" lang="en-US" sz="1200" strike="noStrike" u="none">
                        <a:solidFill>
                          <a:srgbClr val="000000"/>
                        </a:solidFill>
                        <a:effectLst/>
                        <a:uFillTx/>
                        <a:latin typeface="Times New Roman"/>
                      </a:endParaRPr>
                    </a:p>
                  </p:txBody>
                </p:sp>
                <p:sp>
                  <p:nvSpPr>
                    <p:cNvPr id="3831" name=""/>
                    <p:cNvSpPr/>
                    <p:nvPr/>
                  </p:nvSpPr>
                  <p:spPr>
                    <a:xfrm>
                      <a:off x="3389040" y="510552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32" name=""/>
                <p:cNvGrpSpPr/>
                <p:nvPr/>
              </p:nvGrpSpPr>
              <p:grpSpPr>
                <a:xfrm>
                  <a:off x="4255920" y="5105520"/>
                  <a:ext cx="844560" cy="457200"/>
                  <a:chOff x="4255920" y="5105520"/>
                  <a:chExt cx="844560" cy="457200"/>
                </a:xfrm>
              </p:grpSpPr>
              <p:sp>
                <p:nvSpPr>
                  <p:cNvPr id="3833"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34" name=""/>
                  <p:cNvGrpSpPr/>
                  <p:nvPr/>
                </p:nvGrpSpPr>
                <p:grpSpPr>
                  <a:xfrm>
                    <a:off x="4255920" y="5105520"/>
                    <a:ext cx="844560" cy="457200"/>
                    <a:chOff x="4255920" y="5105520"/>
                    <a:chExt cx="844560" cy="457200"/>
                  </a:xfrm>
                </p:grpSpPr>
                <p:sp>
                  <p:nvSpPr>
                    <p:cNvPr id="3835"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$0.0355</a:t>
                      </a:r>
                      <a:br>
                        <a:rPr sz="1200"/>
                      </a:br>
                      <a:r>
                        <a:rPr b="0" lang="en-US" sz="1200" strike="noStrike" u="none">
                          <a:solidFill>
                            <a:srgbClr val="000000"/>
                          </a:solidFill>
                          <a:effectLst/>
                          <a:uFillTx/>
                          <a:latin typeface="Arial"/>
                        </a:rPr>
                        <a:t>$0.0402</a:t>
                      </a:r>
                      <a:endParaRPr b="0" lang="en-US" sz="1200" strike="noStrike" u="none">
                        <a:solidFill>
                          <a:srgbClr val="000000"/>
                        </a:solidFill>
                        <a:effectLst/>
                        <a:uFillTx/>
                        <a:latin typeface="Times New Roman"/>
                      </a:endParaRPr>
                    </a:p>
                  </p:txBody>
                </p:sp>
                <p:sp>
                  <p:nvSpPr>
                    <p:cNvPr id="3836" name=""/>
                    <p:cNvSpPr/>
                    <p:nvPr/>
                  </p:nvSpPr>
                  <p:spPr>
                    <a:xfrm>
                      <a:off x="4255920" y="510552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37" name=""/>
                <p:cNvGrpSpPr/>
                <p:nvPr/>
              </p:nvGrpSpPr>
              <p:grpSpPr>
                <a:xfrm>
                  <a:off x="5100480" y="5105520"/>
                  <a:ext cx="963720" cy="457200"/>
                  <a:chOff x="5100480" y="5105520"/>
                  <a:chExt cx="963720" cy="457200"/>
                </a:xfrm>
              </p:grpSpPr>
              <p:sp>
                <p:nvSpPr>
                  <p:cNvPr id="3838"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39" name=""/>
                  <p:cNvGrpSpPr/>
                  <p:nvPr/>
                </p:nvGrpSpPr>
                <p:grpSpPr>
                  <a:xfrm>
                    <a:off x="5100480" y="5105520"/>
                    <a:ext cx="963720" cy="457200"/>
                    <a:chOff x="5100480" y="5105520"/>
                    <a:chExt cx="963720" cy="457200"/>
                  </a:xfrm>
                </p:grpSpPr>
                <p:sp>
                  <p:nvSpPr>
                    <p:cNvPr id="3840"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$0.0650</a:t>
                      </a:r>
                      <a:br>
                        <a:rPr sz="1200"/>
                      </a:br>
                      <a:r>
                        <a:rPr b="0" lang="en-US" sz="1200" strike="noStrike" u="none">
                          <a:solidFill>
                            <a:srgbClr val="000000"/>
                          </a:solidFill>
                          <a:effectLst/>
                          <a:uFillTx/>
                          <a:latin typeface="Arial"/>
                        </a:rPr>
                        <a:t>$0.0484</a:t>
                      </a:r>
                      <a:endParaRPr b="0" lang="en-US" sz="1200" strike="noStrike" u="none">
                        <a:solidFill>
                          <a:srgbClr val="000000"/>
                        </a:solidFill>
                        <a:effectLst/>
                        <a:uFillTx/>
                        <a:latin typeface="Times New Roman"/>
                      </a:endParaRPr>
                    </a:p>
                  </p:txBody>
                </p:sp>
                <p:sp>
                  <p:nvSpPr>
                    <p:cNvPr id="3841" name=""/>
                    <p:cNvSpPr/>
                    <p:nvPr/>
                  </p:nvSpPr>
                  <p:spPr>
                    <a:xfrm>
                      <a:off x="5100480" y="510552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42" name=""/>
                <p:cNvGrpSpPr/>
                <p:nvPr/>
              </p:nvGrpSpPr>
              <p:grpSpPr>
                <a:xfrm>
                  <a:off x="6064200" y="5105520"/>
                  <a:ext cx="1003320" cy="457200"/>
                  <a:chOff x="6064200" y="5105520"/>
                  <a:chExt cx="1003320" cy="457200"/>
                </a:xfrm>
              </p:grpSpPr>
              <p:sp>
                <p:nvSpPr>
                  <p:cNvPr id="3843"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44" name=""/>
                  <p:cNvGrpSpPr/>
                  <p:nvPr/>
                </p:nvGrpSpPr>
                <p:grpSpPr>
                  <a:xfrm>
                    <a:off x="6064200" y="5105520"/>
                    <a:ext cx="1003320" cy="457200"/>
                    <a:chOff x="6064200" y="5105520"/>
                    <a:chExt cx="1003320" cy="457200"/>
                  </a:xfrm>
                </p:grpSpPr>
                <p:sp>
                  <p:nvSpPr>
                    <p:cNvPr id="3845"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$0.1417</a:t>
                      </a:r>
                      <a:br>
                        <a:rPr sz="1200"/>
                      </a:br>
                      <a:r>
                        <a:rPr b="0" lang="en-US" sz="1200" strike="noStrike" u="none">
                          <a:solidFill>
                            <a:srgbClr val="000000"/>
                          </a:solidFill>
                          <a:effectLst/>
                          <a:uFillTx/>
                          <a:latin typeface="Arial"/>
                        </a:rPr>
                        <a:t>$0.1320</a:t>
                      </a:r>
                      <a:endParaRPr b="0" lang="en-US" sz="1200" strike="noStrike" u="none">
                        <a:solidFill>
                          <a:srgbClr val="000000"/>
                        </a:solidFill>
                        <a:effectLst/>
                        <a:uFillTx/>
                        <a:latin typeface="Times New Roman"/>
                      </a:endParaRPr>
                    </a:p>
                  </p:txBody>
                </p:sp>
                <p:sp>
                  <p:nvSpPr>
                    <p:cNvPr id="3846" name=""/>
                    <p:cNvSpPr/>
                    <p:nvPr/>
                  </p:nvSpPr>
                  <p:spPr>
                    <a:xfrm>
                      <a:off x="6064200" y="510552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847" name=""/>
              <p:cNvSpPr/>
              <p:nvPr/>
            </p:nvSpPr>
            <p:spPr>
              <a:xfrm>
                <a:off x="2077920" y="480060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848" name=""/>
            <p:cNvGrpSpPr/>
            <p:nvPr/>
          </p:nvGrpSpPr>
          <p:grpSpPr>
            <a:xfrm>
              <a:off x="0" y="4495680"/>
              <a:ext cx="9144000" cy="304920"/>
              <a:chOff x="0" y="4495680"/>
              <a:chExt cx="9144000" cy="304920"/>
            </a:xfrm>
          </p:grpSpPr>
          <p:sp>
            <p:nvSpPr>
              <p:cNvPr id="3849"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50"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Month=April</a:t>
                </a:r>
                <a:endParaRPr b="0" lang="en-US" sz="1400" strike="noStrike" u="none">
                  <a:solidFill>
                    <a:srgbClr val="000000"/>
                  </a:solidFill>
                  <a:effectLst/>
                  <a:uFillTx/>
                  <a:latin typeface="Times New Roman"/>
                </a:endParaRPr>
              </a:p>
            </p:txBody>
          </p:sp>
        </p:grpSp>
      </p:grpSp>
      <p:grpSp>
        <p:nvGrpSpPr>
          <p:cNvPr id="3851" name=""/>
          <p:cNvGrpSpPr/>
          <p:nvPr/>
        </p:nvGrpSpPr>
        <p:grpSpPr>
          <a:xfrm>
            <a:off x="0" y="5576760"/>
            <a:ext cx="9144000" cy="1067040"/>
            <a:chOff x="0" y="5576760"/>
            <a:chExt cx="9144000" cy="1067040"/>
          </a:xfrm>
        </p:grpSpPr>
        <p:grpSp>
          <p:nvGrpSpPr>
            <p:cNvPr id="3852" name=""/>
            <p:cNvGrpSpPr/>
            <p:nvPr/>
          </p:nvGrpSpPr>
          <p:grpSpPr>
            <a:xfrm>
              <a:off x="2077920" y="5881680"/>
              <a:ext cx="4989600" cy="762120"/>
              <a:chOff x="2077920" y="5881680"/>
              <a:chExt cx="4989600" cy="762120"/>
            </a:xfrm>
          </p:grpSpPr>
          <p:grpSp>
            <p:nvGrpSpPr>
              <p:cNvPr id="3853" name=""/>
              <p:cNvGrpSpPr/>
              <p:nvPr/>
            </p:nvGrpSpPr>
            <p:grpSpPr>
              <a:xfrm>
                <a:off x="2077920" y="5881680"/>
                <a:ext cx="4989600" cy="762120"/>
                <a:chOff x="2077920" y="5881680"/>
                <a:chExt cx="4989600" cy="762120"/>
              </a:xfrm>
            </p:grpSpPr>
            <p:grpSp>
              <p:nvGrpSpPr>
                <p:cNvPr id="3854" name=""/>
                <p:cNvGrpSpPr/>
                <p:nvPr/>
              </p:nvGrpSpPr>
              <p:grpSpPr>
                <a:xfrm>
                  <a:off x="2077920" y="5881680"/>
                  <a:ext cx="874800" cy="304920"/>
                  <a:chOff x="2077920" y="5881680"/>
                  <a:chExt cx="874800" cy="304920"/>
                </a:xfrm>
              </p:grpSpPr>
              <p:sp>
                <p:nvSpPr>
                  <p:cNvPr id="3855"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56" name=""/>
                  <p:cNvGrpSpPr/>
                  <p:nvPr/>
                </p:nvGrpSpPr>
                <p:grpSpPr>
                  <a:xfrm>
                    <a:off x="2077920" y="5881680"/>
                    <a:ext cx="874800" cy="304920"/>
                    <a:chOff x="2077920" y="5881680"/>
                    <a:chExt cx="874800" cy="304920"/>
                  </a:xfrm>
                </p:grpSpPr>
                <p:sp>
                  <p:nvSpPr>
                    <p:cNvPr id="3857"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858" name=""/>
                    <p:cNvSpPr/>
                    <p:nvPr/>
                  </p:nvSpPr>
                  <p:spPr>
                    <a:xfrm>
                      <a:off x="2077920" y="588168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59" name=""/>
                <p:cNvGrpSpPr/>
                <p:nvPr/>
              </p:nvGrpSpPr>
              <p:grpSpPr>
                <a:xfrm>
                  <a:off x="2952720" y="5881680"/>
                  <a:ext cx="436320" cy="304920"/>
                  <a:chOff x="2952720" y="5881680"/>
                  <a:chExt cx="436320" cy="304920"/>
                </a:xfrm>
              </p:grpSpPr>
              <p:sp>
                <p:nvSpPr>
                  <p:cNvPr id="3860"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61" name=""/>
                  <p:cNvGrpSpPr/>
                  <p:nvPr/>
                </p:nvGrpSpPr>
                <p:grpSpPr>
                  <a:xfrm>
                    <a:off x="2952720" y="5881680"/>
                    <a:ext cx="436320" cy="304920"/>
                    <a:chOff x="2952720" y="5881680"/>
                    <a:chExt cx="436320" cy="304920"/>
                  </a:xfrm>
                </p:grpSpPr>
                <p:sp>
                  <p:nvSpPr>
                    <p:cNvPr id="3862"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863" name=""/>
                    <p:cNvSpPr/>
                    <p:nvPr/>
                  </p:nvSpPr>
                  <p:spPr>
                    <a:xfrm>
                      <a:off x="2952720" y="588168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64" name=""/>
                <p:cNvGrpSpPr/>
                <p:nvPr/>
              </p:nvGrpSpPr>
              <p:grpSpPr>
                <a:xfrm>
                  <a:off x="3389040" y="5881680"/>
                  <a:ext cx="866880" cy="304920"/>
                  <a:chOff x="3389040" y="5881680"/>
                  <a:chExt cx="866880" cy="304920"/>
                </a:xfrm>
              </p:grpSpPr>
              <p:sp>
                <p:nvSpPr>
                  <p:cNvPr id="3865"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66" name=""/>
                  <p:cNvGrpSpPr/>
                  <p:nvPr/>
                </p:nvGrpSpPr>
                <p:grpSpPr>
                  <a:xfrm>
                    <a:off x="3389040" y="5881680"/>
                    <a:ext cx="866880" cy="304920"/>
                    <a:chOff x="3389040" y="5881680"/>
                    <a:chExt cx="866880" cy="304920"/>
                  </a:xfrm>
                </p:grpSpPr>
                <p:sp>
                  <p:nvSpPr>
                    <p:cNvPr id="3867"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868" name=""/>
                    <p:cNvSpPr/>
                    <p:nvPr/>
                  </p:nvSpPr>
                  <p:spPr>
                    <a:xfrm>
                      <a:off x="3389040" y="588168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69" name=""/>
                <p:cNvGrpSpPr/>
                <p:nvPr/>
              </p:nvGrpSpPr>
              <p:grpSpPr>
                <a:xfrm>
                  <a:off x="4255920" y="5881680"/>
                  <a:ext cx="844560" cy="304920"/>
                  <a:chOff x="4255920" y="5881680"/>
                  <a:chExt cx="844560" cy="304920"/>
                </a:xfrm>
              </p:grpSpPr>
              <p:sp>
                <p:nvSpPr>
                  <p:cNvPr id="3870"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71" name=""/>
                  <p:cNvGrpSpPr/>
                  <p:nvPr/>
                </p:nvGrpSpPr>
                <p:grpSpPr>
                  <a:xfrm>
                    <a:off x="4255920" y="5881680"/>
                    <a:ext cx="844560" cy="304920"/>
                    <a:chOff x="4255920" y="5881680"/>
                    <a:chExt cx="844560" cy="304920"/>
                  </a:xfrm>
                </p:grpSpPr>
                <p:sp>
                  <p:nvSpPr>
                    <p:cNvPr id="3872"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873" name=""/>
                    <p:cNvSpPr/>
                    <p:nvPr/>
                  </p:nvSpPr>
                  <p:spPr>
                    <a:xfrm>
                      <a:off x="4255920" y="588168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74" name=""/>
                <p:cNvGrpSpPr/>
                <p:nvPr/>
              </p:nvGrpSpPr>
              <p:grpSpPr>
                <a:xfrm>
                  <a:off x="5100480" y="5881680"/>
                  <a:ext cx="963720" cy="304920"/>
                  <a:chOff x="5100480" y="5881680"/>
                  <a:chExt cx="963720" cy="304920"/>
                </a:xfrm>
              </p:grpSpPr>
              <p:sp>
                <p:nvSpPr>
                  <p:cNvPr id="3875"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76" name=""/>
                  <p:cNvGrpSpPr/>
                  <p:nvPr/>
                </p:nvGrpSpPr>
                <p:grpSpPr>
                  <a:xfrm>
                    <a:off x="5100480" y="5881680"/>
                    <a:ext cx="963720" cy="304920"/>
                    <a:chOff x="5100480" y="5881680"/>
                    <a:chExt cx="963720" cy="304920"/>
                  </a:xfrm>
                </p:grpSpPr>
                <p:sp>
                  <p:nvSpPr>
                    <p:cNvPr id="3877"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878" name=""/>
                    <p:cNvSpPr/>
                    <p:nvPr/>
                  </p:nvSpPr>
                  <p:spPr>
                    <a:xfrm>
                      <a:off x="5100480" y="588168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79" name=""/>
                <p:cNvGrpSpPr/>
                <p:nvPr/>
              </p:nvGrpSpPr>
              <p:grpSpPr>
                <a:xfrm>
                  <a:off x="6064200" y="5881680"/>
                  <a:ext cx="1003320" cy="304920"/>
                  <a:chOff x="6064200" y="5881680"/>
                  <a:chExt cx="1003320" cy="304920"/>
                </a:xfrm>
              </p:grpSpPr>
              <p:sp>
                <p:nvSpPr>
                  <p:cNvPr id="3880"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81" name=""/>
                  <p:cNvGrpSpPr/>
                  <p:nvPr/>
                </p:nvGrpSpPr>
                <p:grpSpPr>
                  <a:xfrm>
                    <a:off x="6064200" y="5881680"/>
                    <a:ext cx="1003320" cy="304920"/>
                    <a:chOff x="6064200" y="5881680"/>
                    <a:chExt cx="1003320" cy="304920"/>
                  </a:xfrm>
                </p:grpSpPr>
                <p:sp>
                  <p:nvSpPr>
                    <p:cNvPr id="3882"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883" name=""/>
                    <p:cNvSpPr/>
                    <p:nvPr/>
                  </p:nvSpPr>
                  <p:spPr>
                    <a:xfrm>
                      <a:off x="6064200" y="588168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84" name=""/>
                <p:cNvGrpSpPr/>
                <p:nvPr/>
              </p:nvGrpSpPr>
              <p:grpSpPr>
                <a:xfrm>
                  <a:off x="2077920" y="6186600"/>
                  <a:ext cx="874800" cy="457200"/>
                  <a:chOff x="2077920" y="6186600"/>
                  <a:chExt cx="874800" cy="457200"/>
                </a:xfrm>
              </p:grpSpPr>
              <p:sp>
                <p:nvSpPr>
                  <p:cNvPr id="3885"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86" name=""/>
                  <p:cNvGrpSpPr/>
                  <p:nvPr/>
                </p:nvGrpSpPr>
                <p:grpSpPr>
                  <a:xfrm>
                    <a:off x="2077920" y="6186600"/>
                    <a:ext cx="874800" cy="457200"/>
                    <a:chOff x="2077920" y="6186600"/>
                    <a:chExt cx="874800" cy="457200"/>
                  </a:xfrm>
                </p:grpSpPr>
                <p:sp>
                  <p:nvSpPr>
                    <p:cNvPr id="3887"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888" name=""/>
                    <p:cNvSpPr/>
                    <p:nvPr/>
                  </p:nvSpPr>
                  <p:spPr>
                    <a:xfrm>
                      <a:off x="2077920" y="618660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89" name=""/>
                <p:cNvGrpSpPr/>
                <p:nvPr/>
              </p:nvGrpSpPr>
              <p:grpSpPr>
                <a:xfrm>
                  <a:off x="2952720" y="6186600"/>
                  <a:ext cx="436320" cy="457200"/>
                  <a:chOff x="2952720" y="6186600"/>
                  <a:chExt cx="436320" cy="457200"/>
                </a:xfrm>
              </p:grpSpPr>
              <p:sp>
                <p:nvSpPr>
                  <p:cNvPr id="3890"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91" name=""/>
                  <p:cNvGrpSpPr/>
                  <p:nvPr/>
                </p:nvGrpSpPr>
                <p:grpSpPr>
                  <a:xfrm>
                    <a:off x="2952720" y="6186600"/>
                    <a:ext cx="436320" cy="457200"/>
                    <a:chOff x="2952720" y="6186600"/>
                    <a:chExt cx="436320" cy="457200"/>
                  </a:xfrm>
                </p:grpSpPr>
                <p:sp>
                  <p:nvSpPr>
                    <p:cNvPr id="3892"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3893" name=""/>
                    <p:cNvSpPr/>
                    <p:nvPr/>
                  </p:nvSpPr>
                  <p:spPr>
                    <a:xfrm>
                      <a:off x="2952720" y="618660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94" name=""/>
                <p:cNvGrpSpPr/>
                <p:nvPr/>
              </p:nvGrpSpPr>
              <p:grpSpPr>
                <a:xfrm>
                  <a:off x="3389040" y="6186600"/>
                  <a:ext cx="866880" cy="457200"/>
                  <a:chOff x="3389040" y="6186600"/>
                  <a:chExt cx="866880" cy="457200"/>
                </a:xfrm>
              </p:grpSpPr>
              <p:sp>
                <p:nvSpPr>
                  <p:cNvPr id="3895"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896" name=""/>
                  <p:cNvGrpSpPr/>
                  <p:nvPr/>
                </p:nvGrpSpPr>
                <p:grpSpPr>
                  <a:xfrm>
                    <a:off x="3389040" y="6186600"/>
                    <a:ext cx="866880" cy="457200"/>
                    <a:chOff x="3389040" y="6186600"/>
                    <a:chExt cx="866880" cy="457200"/>
                  </a:xfrm>
                </p:grpSpPr>
                <p:sp>
                  <p:nvSpPr>
                    <p:cNvPr id="3897"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$0.1106</a:t>
                      </a:r>
                      <a:br>
                        <a:rPr sz="1200"/>
                      </a:br>
                      <a:r>
                        <a:rPr b="0" lang="en-US" sz="1200" strike="noStrike" u="none">
                          <a:solidFill>
                            <a:srgbClr val="000000"/>
                          </a:solidFill>
                          <a:effectLst/>
                          <a:uFillTx/>
                          <a:latin typeface="Arial"/>
                        </a:rPr>
                        <a:t>$0.0590</a:t>
                      </a:r>
                      <a:endParaRPr b="0" lang="en-US" sz="1200" strike="noStrike" u="none">
                        <a:solidFill>
                          <a:srgbClr val="000000"/>
                        </a:solidFill>
                        <a:effectLst/>
                        <a:uFillTx/>
                        <a:latin typeface="Times New Roman"/>
                      </a:endParaRPr>
                    </a:p>
                  </p:txBody>
                </p:sp>
                <p:sp>
                  <p:nvSpPr>
                    <p:cNvPr id="3898" name=""/>
                    <p:cNvSpPr/>
                    <p:nvPr/>
                  </p:nvSpPr>
                  <p:spPr>
                    <a:xfrm>
                      <a:off x="3389040" y="618660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899" name=""/>
                <p:cNvGrpSpPr/>
                <p:nvPr/>
              </p:nvGrpSpPr>
              <p:grpSpPr>
                <a:xfrm>
                  <a:off x="4255920" y="6186600"/>
                  <a:ext cx="844560" cy="457200"/>
                  <a:chOff x="4255920" y="6186600"/>
                  <a:chExt cx="844560" cy="457200"/>
                </a:xfrm>
              </p:grpSpPr>
              <p:sp>
                <p:nvSpPr>
                  <p:cNvPr id="3900"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01" name=""/>
                  <p:cNvGrpSpPr/>
                  <p:nvPr/>
                </p:nvGrpSpPr>
                <p:grpSpPr>
                  <a:xfrm>
                    <a:off x="4255920" y="6186600"/>
                    <a:ext cx="844560" cy="457200"/>
                    <a:chOff x="4255920" y="6186600"/>
                    <a:chExt cx="844560" cy="457200"/>
                  </a:xfrm>
                </p:grpSpPr>
                <p:sp>
                  <p:nvSpPr>
                    <p:cNvPr id="3902"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$0.0653</a:t>
                      </a:r>
                      <a:br>
                        <a:rPr sz="1200"/>
                      </a:br>
                      <a:r>
                        <a:rPr b="0" lang="en-US" sz="1200" strike="noStrike" u="none">
                          <a:solidFill>
                            <a:srgbClr val="000000"/>
                          </a:solidFill>
                          <a:effectLst/>
                          <a:uFillTx/>
                          <a:latin typeface="Arial"/>
                        </a:rPr>
                        <a:t>$0.0792</a:t>
                      </a:r>
                      <a:endParaRPr b="0" lang="en-US" sz="1200" strike="noStrike" u="none">
                        <a:solidFill>
                          <a:srgbClr val="000000"/>
                        </a:solidFill>
                        <a:effectLst/>
                        <a:uFillTx/>
                        <a:latin typeface="Times New Roman"/>
                      </a:endParaRPr>
                    </a:p>
                  </p:txBody>
                </p:sp>
                <p:sp>
                  <p:nvSpPr>
                    <p:cNvPr id="3903" name=""/>
                    <p:cNvSpPr/>
                    <p:nvPr/>
                  </p:nvSpPr>
                  <p:spPr>
                    <a:xfrm>
                      <a:off x="4255920" y="618660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04" name=""/>
                <p:cNvGrpSpPr/>
                <p:nvPr/>
              </p:nvGrpSpPr>
              <p:grpSpPr>
                <a:xfrm>
                  <a:off x="5100480" y="6186600"/>
                  <a:ext cx="963720" cy="457200"/>
                  <a:chOff x="5100480" y="6186600"/>
                  <a:chExt cx="963720" cy="457200"/>
                </a:xfrm>
              </p:grpSpPr>
              <p:sp>
                <p:nvSpPr>
                  <p:cNvPr id="3905"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06" name=""/>
                  <p:cNvGrpSpPr/>
                  <p:nvPr/>
                </p:nvGrpSpPr>
                <p:grpSpPr>
                  <a:xfrm>
                    <a:off x="5100480" y="6186600"/>
                    <a:ext cx="963720" cy="457200"/>
                    <a:chOff x="5100480" y="6186600"/>
                    <a:chExt cx="963720" cy="457200"/>
                  </a:xfrm>
                </p:grpSpPr>
                <p:sp>
                  <p:nvSpPr>
                    <p:cNvPr id="3907"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$0.0196</a:t>
                      </a:r>
                      <a:br>
                        <a:rPr sz="1200"/>
                      </a:br>
                      <a:r>
                        <a:rPr b="0" lang="en-US" sz="1200" strike="noStrike" u="none">
                          <a:solidFill>
                            <a:srgbClr val="000000"/>
                          </a:solidFill>
                          <a:effectLst/>
                          <a:uFillTx/>
                          <a:latin typeface="Arial"/>
                        </a:rPr>
                        <a:t>-$0.0395</a:t>
                      </a:r>
                      <a:endParaRPr b="0" lang="en-US" sz="1200" strike="noStrike" u="none">
                        <a:solidFill>
                          <a:srgbClr val="000000"/>
                        </a:solidFill>
                        <a:effectLst/>
                        <a:uFillTx/>
                        <a:latin typeface="Times New Roman"/>
                      </a:endParaRPr>
                    </a:p>
                  </p:txBody>
                </p:sp>
                <p:sp>
                  <p:nvSpPr>
                    <p:cNvPr id="3908" name=""/>
                    <p:cNvSpPr/>
                    <p:nvPr/>
                  </p:nvSpPr>
                  <p:spPr>
                    <a:xfrm>
                      <a:off x="5100480" y="618660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09" name=""/>
                <p:cNvGrpSpPr/>
                <p:nvPr/>
              </p:nvGrpSpPr>
              <p:grpSpPr>
                <a:xfrm>
                  <a:off x="6064200" y="6186600"/>
                  <a:ext cx="1003320" cy="457200"/>
                  <a:chOff x="6064200" y="6186600"/>
                  <a:chExt cx="1003320" cy="457200"/>
                </a:xfrm>
              </p:grpSpPr>
              <p:sp>
                <p:nvSpPr>
                  <p:cNvPr id="3910"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11" name=""/>
                  <p:cNvGrpSpPr/>
                  <p:nvPr/>
                </p:nvGrpSpPr>
                <p:grpSpPr>
                  <a:xfrm>
                    <a:off x="6064200" y="6186600"/>
                    <a:ext cx="1003320" cy="457200"/>
                    <a:chOff x="6064200" y="6186600"/>
                    <a:chExt cx="1003320" cy="457200"/>
                  </a:xfrm>
                </p:grpSpPr>
                <p:sp>
                  <p:nvSpPr>
                    <p:cNvPr id="3912"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$0.1721</a:t>
                      </a:r>
                      <a:br>
                        <a:rPr sz="1200"/>
                      </a:br>
                      <a:r>
                        <a:rPr b="0" lang="en-US" sz="1200" strike="noStrike" u="none">
                          <a:solidFill>
                            <a:srgbClr val="000000"/>
                          </a:solidFill>
                          <a:effectLst/>
                          <a:uFillTx/>
                          <a:latin typeface="Arial"/>
                        </a:rPr>
                        <a:t>$0.1468</a:t>
                      </a:r>
                      <a:endParaRPr b="0" lang="en-US" sz="1200" strike="noStrike" u="none">
                        <a:solidFill>
                          <a:srgbClr val="000000"/>
                        </a:solidFill>
                        <a:effectLst/>
                        <a:uFillTx/>
                        <a:latin typeface="Times New Roman"/>
                      </a:endParaRPr>
                    </a:p>
                  </p:txBody>
                </p:sp>
                <p:sp>
                  <p:nvSpPr>
                    <p:cNvPr id="3913" name=""/>
                    <p:cNvSpPr/>
                    <p:nvPr/>
                  </p:nvSpPr>
                  <p:spPr>
                    <a:xfrm>
                      <a:off x="6064200" y="618660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914" name=""/>
              <p:cNvSpPr/>
              <p:nvPr/>
            </p:nvSpPr>
            <p:spPr>
              <a:xfrm>
                <a:off x="2077920" y="588168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915" name=""/>
            <p:cNvGrpSpPr/>
            <p:nvPr/>
          </p:nvGrpSpPr>
          <p:grpSpPr>
            <a:xfrm>
              <a:off x="0" y="5576760"/>
              <a:ext cx="9144000" cy="304920"/>
              <a:chOff x="0" y="5576760"/>
              <a:chExt cx="9144000" cy="304920"/>
            </a:xfrm>
          </p:grpSpPr>
          <p:sp>
            <p:nvSpPr>
              <p:cNvPr id="3916"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17"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Month=May</a:t>
                </a:r>
                <a:endParaRPr b="0" lang="en-US" sz="1400" strike="noStrike" u="none">
                  <a:solidFill>
                    <a:srgbClr val="000000"/>
                  </a:solidFill>
                  <a:effectLst/>
                  <a:uFillTx/>
                  <a:latin typeface="Times New Roman"/>
                </a:endParaRPr>
              </a:p>
            </p:txBody>
          </p:sp>
        </p:grpSp>
      </p:gr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18"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919"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920"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921"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922"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923" name=""/>
          <p:cNvGrpSpPr/>
          <p:nvPr/>
        </p:nvGrpSpPr>
        <p:grpSpPr>
          <a:xfrm>
            <a:off x="0" y="990720"/>
            <a:ext cx="9144000" cy="304560"/>
            <a:chOff x="0" y="990720"/>
            <a:chExt cx="9144000" cy="304560"/>
          </a:xfrm>
        </p:grpSpPr>
        <p:sp>
          <p:nvSpPr>
            <p:cNvPr id="3924"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25"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3926"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3927"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47</a:t>
            </a:r>
            <a:endParaRPr b="0" lang="en-US" sz="2400" strike="noStrike" u="none">
              <a:solidFill>
                <a:srgbClr val="000000"/>
              </a:solidFill>
              <a:effectLst/>
              <a:uFillTx/>
              <a:latin typeface="Times New Roman"/>
            </a:endParaRPr>
          </a:p>
        </p:txBody>
      </p:sp>
      <p:grpSp>
        <p:nvGrpSpPr>
          <p:cNvPr id="3928" name=""/>
          <p:cNvGrpSpPr/>
          <p:nvPr/>
        </p:nvGrpSpPr>
        <p:grpSpPr>
          <a:xfrm>
            <a:off x="0" y="1247760"/>
            <a:ext cx="9144000" cy="1066320"/>
            <a:chOff x="0" y="1247760"/>
            <a:chExt cx="9144000" cy="1066320"/>
          </a:xfrm>
        </p:grpSpPr>
        <p:grpSp>
          <p:nvGrpSpPr>
            <p:cNvPr id="3929" name=""/>
            <p:cNvGrpSpPr/>
            <p:nvPr/>
          </p:nvGrpSpPr>
          <p:grpSpPr>
            <a:xfrm>
              <a:off x="2077920" y="1552320"/>
              <a:ext cx="4989600" cy="761760"/>
              <a:chOff x="2077920" y="1552320"/>
              <a:chExt cx="4989600" cy="761760"/>
            </a:xfrm>
          </p:grpSpPr>
          <p:grpSp>
            <p:nvGrpSpPr>
              <p:cNvPr id="3930" name=""/>
              <p:cNvGrpSpPr/>
              <p:nvPr/>
            </p:nvGrpSpPr>
            <p:grpSpPr>
              <a:xfrm>
                <a:off x="2077920" y="1552320"/>
                <a:ext cx="4989600" cy="761400"/>
                <a:chOff x="2077920" y="1552320"/>
                <a:chExt cx="4989600" cy="761400"/>
              </a:xfrm>
            </p:grpSpPr>
            <p:grpSp>
              <p:nvGrpSpPr>
                <p:cNvPr id="3931" name=""/>
                <p:cNvGrpSpPr/>
                <p:nvPr/>
              </p:nvGrpSpPr>
              <p:grpSpPr>
                <a:xfrm>
                  <a:off x="2077920" y="1552320"/>
                  <a:ext cx="874800" cy="304560"/>
                  <a:chOff x="2077920" y="1552320"/>
                  <a:chExt cx="874800" cy="304560"/>
                </a:xfrm>
              </p:grpSpPr>
              <p:sp>
                <p:nvSpPr>
                  <p:cNvPr id="3932"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33" name=""/>
                  <p:cNvGrpSpPr/>
                  <p:nvPr/>
                </p:nvGrpSpPr>
                <p:grpSpPr>
                  <a:xfrm>
                    <a:off x="2077920" y="1552320"/>
                    <a:ext cx="874800" cy="304560"/>
                    <a:chOff x="2077920" y="1552320"/>
                    <a:chExt cx="874800" cy="304560"/>
                  </a:xfrm>
                </p:grpSpPr>
                <p:sp>
                  <p:nvSpPr>
                    <p:cNvPr id="3934"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3935" name=""/>
                    <p:cNvSpPr/>
                    <p:nvPr/>
                  </p:nvSpPr>
                  <p:spPr>
                    <a:xfrm>
                      <a:off x="2077920" y="155232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36" name=""/>
                <p:cNvGrpSpPr/>
                <p:nvPr/>
              </p:nvGrpSpPr>
              <p:grpSpPr>
                <a:xfrm>
                  <a:off x="2952720" y="1552320"/>
                  <a:ext cx="436320" cy="304560"/>
                  <a:chOff x="2952720" y="1552320"/>
                  <a:chExt cx="436320" cy="304560"/>
                </a:xfrm>
              </p:grpSpPr>
              <p:sp>
                <p:nvSpPr>
                  <p:cNvPr id="3937"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38" name=""/>
                  <p:cNvGrpSpPr/>
                  <p:nvPr/>
                </p:nvGrpSpPr>
                <p:grpSpPr>
                  <a:xfrm>
                    <a:off x="2952720" y="1552320"/>
                    <a:ext cx="436320" cy="304560"/>
                    <a:chOff x="2952720" y="1552320"/>
                    <a:chExt cx="436320" cy="304560"/>
                  </a:xfrm>
                </p:grpSpPr>
                <p:sp>
                  <p:nvSpPr>
                    <p:cNvPr id="3939"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3940" name=""/>
                    <p:cNvSpPr/>
                    <p:nvPr/>
                  </p:nvSpPr>
                  <p:spPr>
                    <a:xfrm>
                      <a:off x="2952720" y="155232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41" name=""/>
                <p:cNvGrpSpPr/>
                <p:nvPr/>
              </p:nvGrpSpPr>
              <p:grpSpPr>
                <a:xfrm>
                  <a:off x="3389040" y="1552320"/>
                  <a:ext cx="866880" cy="304560"/>
                  <a:chOff x="3389040" y="1552320"/>
                  <a:chExt cx="866880" cy="304560"/>
                </a:xfrm>
              </p:grpSpPr>
              <p:sp>
                <p:nvSpPr>
                  <p:cNvPr id="3942"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43" name=""/>
                  <p:cNvGrpSpPr/>
                  <p:nvPr/>
                </p:nvGrpSpPr>
                <p:grpSpPr>
                  <a:xfrm>
                    <a:off x="3389040" y="1552320"/>
                    <a:ext cx="866880" cy="304560"/>
                    <a:chOff x="3389040" y="1552320"/>
                    <a:chExt cx="866880" cy="304560"/>
                  </a:xfrm>
                </p:grpSpPr>
                <p:sp>
                  <p:nvSpPr>
                    <p:cNvPr id="3944"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945" name=""/>
                    <p:cNvSpPr/>
                    <p:nvPr/>
                  </p:nvSpPr>
                  <p:spPr>
                    <a:xfrm>
                      <a:off x="3389040" y="155232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46" name=""/>
                <p:cNvGrpSpPr/>
                <p:nvPr/>
              </p:nvGrpSpPr>
              <p:grpSpPr>
                <a:xfrm>
                  <a:off x="4255920" y="1552320"/>
                  <a:ext cx="844560" cy="304560"/>
                  <a:chOff x="4255920" y="1552320"/>
                  <a:chExt cx="844560" cy="304560"/>
                </a:xfrm>
              </p:grpSpPr>
              <p:sp>
                <p:nvSpPr>
                  <p:cNvPr id="3947"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48" name=""/>
                  <p:cNvGrpSpPr/>
                  <p:nvPr/>
                </p:nvGrpSpPr>
                <p:grpSpPr>
                  <a:xfrm>
                    <a:off x="4255920" y="1552320"/>
                    <a:ext cx="844560" cy="304560"/>
                    <a:chOff x="4255920" y="1552320"/>
                    <a:chExt cx="844560" cy="304560"/>
                  </a:xfrm>
                </p:grpSpPr>
                <p:sp>
                  <p:nvSpPr>
                    <p:cNvPr id="3949"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950" name=""/>
                    <p:cNvSpPr/>
                    <p:nvPr/>
                  </p:nvSpPr>
                  <p:spPr>
                    <a:xfrm>
                      <a:off x="4255920" y="155232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51" name=""/>
                <p:cNvGrpSpPr/>
                <p:nvPr/>
              </p:nvGrpSpPr>
              <p:grpSpPr>
                <a:xfrm>
                  <a:off x="5100480" y="1552320"/>
                  <a:ext cx="963720" cy="304560"/>
                  <a:chOff x="5100480" y="1552320"/>
                  <a:chExt cx="963720" cy="304560"/>
                </a:xfrm>
              </p:grpSpPr>
              <p:sp>
                <p:nvSpPr>
                  <p:cNvPr id="3952"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53" name=""/>
                  <p:cNvGrpSpPr/>
                  <p:nvPr/>
                </p:nvGrpSpPr>
                <p:grpSpPr>
                  <a:xfrm>
                    <a:off x="5100480" y="1552320"/>
                    <a:ext cx="963720" cy="304560"/>
                    <a:chOff x="5100480" y="1552320"/>
                    <a:chExt cx="963720" cy="304560"/>
                  </a:xfrm>
                </p:grpSpPr>
                <p:sp>
                  <p:nvSpPr>
                    <p:cNvPr id="3954"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955" name=""/>
                    <p:cNvSpPr/>
                    <p:nvPr/>
                  </p:nvSpPr>
                  <p:spPr>
                    <a:xfrm>
                      <a:off x="5100480" y="155232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56" name=""/>
                <p:cNvGrpSpPr/>
                <p:nvPr/>
              </p:nvGrpSpPr>
              <p:grpSpPr>
                <a:xfrm>
                  <a:off x="6064200" y="1552320"/>
                  <a:ext cx="1003320" cy="304560"/>
                  <a:chOff x="6064200" y="1552320"/>
                  <a:chExt cx="1003320" cy="304560"/>
                </a:xfrm>
              </p:grpSpPr>
              <p:sp>
                <p:nvSpPr>
                  <p:cNvPr id="3957"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58" name=""/>
                  <p:cNvGrpSpPr/>
                  <p:nvPr/>
                </p:nvGrpSpPr>
                <p:grpSpPr>
                  <a:xfrm>
                    <a:off x="6064200" y="1552320"/>
                    <a:ext cx="1003320" cy="304560"/>
                    <a:chOff x="6064200" y="1552320"/>
                    <a:chExt cx="1003320" cy="304560"/>
                  </a:xfrm>
                </p:grpSpPr>
                <p:sp>
                  <p:nvSpPr>
                    <p:cNvPr id="3959"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960" name=""/>
                    <p:cNvSpPr/>
                    <p:nvPr/>
                  </p:nvSpPr>
                  <p:spPr>
                    <a:xfrm>
                      <a:off x="6064200" y="155232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61" name=""/>
                <p:cNvGrpSpPr/>
                <p:nvPr/>
              </p:nvGrpSpPr>
              <p:grpSpPr>
                <a:xfrm>
                  <a:off x="2077920" y="1856880"/>
                  <a:ext cx="874800" cy="456840"/>
                  <a:chOff x="2077920" y="1856880"/>
                  <a:chExt cx="874800" cy="456840"/>
                </a:xfrm>
              </p:grpSpPr>
              <p:sp>
                <p:nvSpPr>
                  <p:cNvPr id="3962"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63" name=""/>
                  <p:cNvGrpSpPr/>
                  <p:nvPr/>
                </p:nvGrpSpPr>
                <p:grpSpPr>
                  <a:xfrm>
                    <a:off x="2077920" y="1856880"/>
                    <a:ext cx="874800" cy="456840"/>
                    <a:chOff x="2077920" y="1856880"/>
                    <a:chExt cx="874800" cy="456840"/>
                  </a:xfrm>
                </p:grpSpPr>
                <p:sp>
                  <p:nvSpPr>
                    <p:cNvPr id="3964"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965" name=""/>
                    <p:cNvSpPr/>
                    <p:nvPr/>
                  </p:nvSpPr>
                  <p:spPr>
                    <a:xfrm>
                      <a:off x="2077920" y="185688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66" name=""/>
                <p:cNvGrpSpPr/>
                <p:nvPr/>
              </p:nvGrpSpPr>
              <p:grpSpPr>
                <a:xfrm>
                  <a:off x="2952720" y="1856880"/>
                  <a:ext cx="436320" cy="456840"/>
                  <a:chOff x="2952720" y="1856880"/>
                  <a:chExt cx="436320" cy="456840"/>
                </a:xfrm>
              </p:grpSpPr>
              <p:sp>
                <p:nvSpPr>
                  <p:cNvPr id="3967"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68" name=""/>
                  <p:cNvGrpSpPr/>
                  <p:nvPr/>
                </p:nvGrpSpPr>
                <p:grpSpPr>
                  <a:xfrm>
                    <a:off x="2952720" y="1856880"/>
                    <a:ext cx="436320" cy="456840"/>
                    <a:chOff x="2952720" y="1856880"/>
                    <a:chExt cx="436320" cy="456840"/>
                  </a:xfrm>
                </p:grpSpPr>
                <p:sp>
                  <p:nvSpPr>
                    <p:cNvPr id="3969"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a:t>
                      </a:r>
                      <a:br>
                        <a:rPr sz="1200"/>
                      </a:br>
                      <a:r>
                        <a:rPr b="0"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3970" name=""/>
                    <p:cNvSpPr/>
                    <p:nvPr/>
                  </p:nvSpPr>
                  <p:spPr>
                    <a:xfrm>
                      <a:off x="2952720" y="185688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71" name=""/>
                <p:cNvGrpSpPr/>
                <p:nvPr/>
              </p:nvGrpSpPr>
              <p:grpSpPr>
                <a:xfrm>
                  <a:off x="3389040" y="1856880"/>
                  <a:ext cx="866880" cy="456840"/>
                  <a:chOff x="3389040" y="1856880"/>
                  <a:chExt cx="866880" cy="456840"/>
                </a:xfrm>
              </p:grpSpPr>
              <p:sp>
                <p:nvSpPr>
                  <p:cNvPr id="3972"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73" name=""/>
                  <p:cNvGrpSpPr/>
                  <p:nvPr/>
                </p:nvGrpSpPr>
                <p:grpSpPr>
                  <a:xfrm>
                    <a:off x="3389040" y="1856880"/>
                    <a:ext cx="866880" cy="456840"/>
                    <a:chOff x="3389040" y="1856880"/>
                    <a:chExt cx="866880" cy="456840"/>
                  </a:xfrm>
                </p:grpSpPr>
                <p:sp>
                  <p:nvSpPr>
                    <p:cNvPr id="3974"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$0.1035</a:t>
                      </a:r>
                      <a:br>
                        <a:rPr sz="1200"/>
                      </a:br>
                      <a:r>
                        <a:rPr b="0" lang="en-US" sz="1200" strike="noStrike" u="none">
                          <a:solidFill>
                            <a:srgbClr val="000000"/>
                          </a:solidFill>
                          <a:effectLst/>
                          <a:uFillTx/>
                          <a:latin typeface="Arial"/>
                        </a:rPr>
                        <a:t>$0.0596</a:t>
                      </a:r>
                      <a:endParaRPr b="0" lang="en-US" sz="1200" strike="noStrike" u="none">
                        <a:solidFill>
                          <a:srgbClr val="000000"/>
                        </a:solidFill>
                        <a:effectLst/>
                        <a:uFillTx/>
                        <a:latin typeface="Times New Roman"/>
                      </a:endParaRPr>
                    </a:p>
                  </p:txBody>
                </p:sp>
                <p:sp>
                  <p:nvSpPr>
                    <p:cNvPr id="3975" name=""/>
                    <p:cNvSpPr/>
                    <p:nvPr/>
                  </p:nvSpPr>
                  <p:spPr>
                    <a:xfrm>
                      <a:off x="3389040" y="185688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76" name=""/>
                <p:cNvGrpSpPr/>
                <p:nvPr/>
              </p:nvGrpSpPr>
              <p:grpSpPr>
                <a:xfrm>
                  <a:off x="4255920" y="1856880"/>
                  <a:ext cx="844560" cy="456840"/>
                  <a:chOff x="4255920" y="1856880"/>
                  <a:chExt cx="844560" cy="456840"/>
                </a:xfrm>
              </p:grpSpPr>
              <p:sp>
                <p:nvSpPr>
                  <p:cNvPr id="3977"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78" name=""/>
                  <p:cNvGrpSpPr/>
                  <p:nvPr/>
                </p:nvGrpSpPr>
                <p:grpSpPr>
                  <a:xfrm>
                    <a:off x="4255920" y="1856880"/>
                    <a:ext cx="844560" cy="456840"/>
                    <a:chOff x="4255920" y="1856880"/>
                    <a:chExt cx="844560" cy="456840"/>
                  </a:xfrm>
                </p:grpSpPr>
                <p:sp>
                  <p:nvSpPr>
                    <p:cNvPr id="3979"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$0.0532</a:t>
                      </a:r>
                      <a:br>
                        <a:rPr sz="1200"/>
                      </a:br>
                      <a:r>
                        <a:rPr b="0" lang="en-US" sz="1200" strike="noStrike" u="none">
                          <a:solidFill>
                            <a:srgbClr val="000000"/>
                          </a:solidFill>
                          <a:effectLst/>
                          <a:uFillTx/>
                          <a:latin typeface="Arial"/>
                        </a:rPr>
                        <a:t>$0.0556</a:t>
                      </a:r>
                      <a:endParaRPr b="0" lang="en-US" sz="1200" strike="noStrike" u="none">
                        <a:solidFill>
                          <a:srgbClr val="000000"/>
                        </a:solidFill>
                        <a:effectLst/>
                        <a:uFillTx/>
                        <a:latin typeface="Times New Roman"/>
                      </a:endParaRPr>
                    </a:p>
                  </p:txBody>
                </p:sp>
                <p:sp>
                  <p:nvSpPr>
                    <p:cNvPr id="3980" name=""/>
                    <p:cNvSpPr/>
                    <p:nvPr/>
                  </p:nvSpPr>
                  <p:spPr>
                    <a:xfrm>
                      <a:off x="4255920" y="185688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81" name=""/>
                <p:cNvGrpSpPr/>
                <p:nvPr/>
              </p:nvGrpSpPr>
              <p:grpSpPr>
                <a:xfrm>
                  <a:off x="5100480" y="1856880"/>
                  <a:ext cx="963720" cy="456840"/>
                  <a:chOff x="5100480" y="1856880"/>
                  <a:chExt cx="963720" cy="456840"/>
                </a:xfrm>
              </p:grpSpPr>
              <p:sp>
                <p:nvSpPr>
                  <p:cNvPr id="3982"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83" name=""/>
                  <p:cNvGrpSpPr/>
                  <p:nvPr/>
                </p:nvGrpSpPr>
                <p:grpSpPr>
                  <a:xfrm>
                    <a:off x="5100480" y="1856880"/>
                    <a:ext cx="963720" cy="456840"/>
                    <a:chOff x="5100480" y="1856880"/>
                    <a:chExt cx="963720" cy="456840"/>
                  </a:xfrm>
                </p:grpSpPr>
                <p:sp>
                  <p:nvSpPr>
                    <p:cNvPr id="3984"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$0.0425</a:t>
                      </a:r>
                      <a:br>
                        <a:rPr sz="1200"/>
                      </a:br>
                      <a:r>
                        <a:rPr b="0" lang="en-US" sz="1200" strike="noStrike" u="none">
                          <a:solidFill>
                            <a:srgbClr val="000000"/>
                          </a:solidFill>
                          <a:effectLst/>
                          <a:uFillTx/>
                          <a:latin typeface="Arial"/>
                        </a:rPr>
                        <a:t>-$0.0013</a:t>
                      </a:r>
                      <a:endParaRPr b="0" lang="en-US" sz="1200" strike="noStrike" u="none">
                        <a:solidFill>
                          <a:srgbClr val="000000"/>
                        </a:solidFill>
                        <a:effectLst/>
                        <a:uFillTx/>
                        <a:latin typeface="Times New Roman"/>
                      </a:endParaRPr>
                    </a:p>
                  </p:txBody>
                </p:sp>
                <p:sp>
                  <p:nvSpPr>
                    <p:cNvPr id="3985" name=""/>
                    <p:cNvSpPr/>
                    <p:nvPr/>
                  </p:nvSpPr>
                  <p:spPr>
                    <a:xfrm>
                      <a:off x="5100480" y="185688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986" name=""/>
                <p:cNvGrpSpPr/>
                <p:nvPr/>
              </p:nvGrpSpPr>
              <p:grpSpPr>
                <a:xfrm>
                  <a:off x="6064200" y="1856880"/>
                  <a:ext cx="1003320" cy="456840"/>
                  <a:chOff x="6064200" y="1856880"/>
                  <a:chExt cx="1003320" cy="456840"/>
                </a:xfrm>
              </p:grpSpPr>
              <p:sp>
                <p:nvSpPr>
                  <p:cNvPr id="3987"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988" name=""/>
                  <p:cNvGrpSpPr/>
                  <p:nvPr/>
                </p:nvGrpSpPr>
                <p:grpSpPr>
                  <a:xfrm>
                    <a:off x="6064200" y="1856880"/>
                    <a:ext cx="1003320" cy="456840"/>
                    <a:chOff x="6064200" y="1856880"/>
                    <a:chExt cx="1003320" cy="456840"/>
                  </a:xfrm>
                </p:grpSpPr>
                <p:sp>
                  <p:nvSpPr>
                    <p:cNvPr id="3989"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$0.1395</a:t>
                      </a:r>
                      <a:br>
                        <a:rPr sz="1200"/>
                      </a:br>
                      <a:r>
                        <a:rPr b="0" lang="en-US" sz="1200" strike="noStrike" u="none">
                          <a:solidFill>
                            <a:srgbClr val="000000"/>
                          </a:solidFill>
                          <a:effectLst/>
                          <a:uFillTx/>
                          <a:latin typeface="Arial"/>
                        </a:rPr>
                        <a:t>$0.1075</a:t>
                      </a:r>
                      <a:endParaRPr b="0" lang="en-US" sz="1200" strike="noStrike" u="none">
                        <a:solidFill>
                          <a:srgbClr val="000000"/>
                        </a:solidFill>
                        <a:effectLst/>
                        <a:uFillTx/>
                        <a:latin typeface="Times New Roman"/>
                      </a:endParaRPr>
                    </a:p>
                  </p:txBody>
                </p:sp>
                <p:sp>
                  <p:nvSpPr>
                    <p:cNvPr id="3990" name=""/>
                    <p:cNvSpPr/>
                    <p:nvPr/>
                  </p:nvSpPr>
                  <p:spPr>
                    <a:xfrm>
                      <a:off x="6064200" y="185688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991" name=""/>
              <p:cNvSpPr/>
              <p:nvPr/>
            </p:nvSpPr>
            <p:spPr>
              <a:xfrm>
                <a:off x="2077920" y="155232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3992" name=""/>
            <p:cNvGrpSpPr/>
            <p:nvPr/>
          </p:nvGrpSpPr>
          <p:grpSpPr>
            <a:xfrm>
              <a:off x="0" y="1247760"/>
              <a:ext cx="9144000" cy="304560"/>
              <a:chOff x="0" y="1247760"/>
              <a:chExt cx="9144000" cy="304560"/>
            </a:xfrm>
          </p:grpSpPr>
          <p:sp>
            <p:nvSpPr>
              <p:cNvPr id="3993"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94"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Month=June</a:t>
                </a:r>
                <a:endParaRPr b="0" lang="en-US" sz="1400" strike="noStrike" u="none">
                  <a:solidFill>
                    <a:srgbClr val="000000"/>
                  </a:solidFill>
                  <a:effectLst/>
                  <a:uFillTx/>
                  <a:latin typeface="Times New Roman"/>
                </a:endParaRPr>
              </a:p>
            </p:txBody>
          </p:sp>
        </p:grpSp>
      </p:grpSp>
      <p:sp>
        <p:nvSpPr>
          <p:cNvPr id="3995"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3996" name=""/>
          <p:cNvGrpSpPr/>
          <p:nvPr/>
        </p:nvGrpSpPr>
        <p:grpSpPr>
          <a:xfrm>
            <a:off x="0" y="2333520"/>
            <a:ext cx="9144000" cy="1067040"/>
            <a:chOff x="0" y="2333520"/>
            <a:chExt cx="9144000" cy="1067040"/>
          </a:xfrm>
        </p:grpSpPr>
        <p:grpSp>
          <p:nvGrpSpPr>
            <p:cNvPr id="3997" name=""/>
            <p:cNvGrpSpPr/>
            <p:nvPr/>
          </p:nvGrpSpPr>
          <p:grpSpPr>
            <a:xfrm>
              <a:off x="2077920" y="2638440"/>
              <a:ext cx="4989600" cy="762120"/>
              <a:chOff x="2077920" y="2638440"/>
              <a:chExt cx="4989600" cy="762120"/>
            </a:xfrm>
          </p:grpSpPr>
          <p:grpSp>
            <p:nvGrpSpPr>
              <p:cNvPr id="3998" name=""/>
              <p:cNvGrpSpPr/>
              <p:nvPr/>
            </p:nvGrpSpPr>
            <p:grpSpPr>
              <a:xfrm>
                <a:off x="2077920" y="2638440"/>
                <a:ext cx="4989600" cy="762120"/>
                <a:chOff x="2077920" y="2638440"/>
                <a:chExt cx="4989600" cy="762120"/>
              </a:xfrm>
            </p:grpSpPr>
            <p:grpSp>
              <p:nvGrpSpPr>
                <p:cNvPr id="3999" name=""/>
                <p:cNvGrpSpPr/>
                <p:nvPr/>
              </p:nvGrpSpPr>
              <p:grpSpPr>
                <a:xfrm>
                  <a:off x="2077920" y="2638440"/>
                  <a:ext cx="874800" cy="304920"/>
                  <a:chOff x="2077920" y="2638440"/>
                  <a:chExt cx="874800" cy="304920"/>
                </a:xfrm>
              </p:grpSpPr>
              <p:sp>
                <p:nvSpPr>
                  <p:cNvPr id="4000"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01" name=""/>
                  <p:cNvGrpSpPr/>
                  <p:nvPr/>
                </p:nvGrpSpPr>
                <p:grpSpPr>
                  <a:xfrm>
                    <a:off x="2077920" y="2638440"/>
                    <a:ext cx="874800" cy="304920"/>
                    <a:chOff x="2077920" y="2638440"/>
                    <a:chExt cx="874800" cy="304920"/>
                  </a:xfrm>
                </p:grpSpPr>
                <p:sp>
                  <p:nvSpPr>
                    <p:cNvPr id="4002"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003" name=""/>
                    <p:cNvSpPr/>
                    <p:nvPr/>
                  </p:nvSpPr>
                  <p:spPr>
                    <a:xfrm>
                      <a:off x="2077920" y="263844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04" name=""/>
                <p:cNvGrpSpPr/>
                <p:nvPr/>
              </p:nvGrpSpPr>
              <p:grpSpPr>
                <a:xfrm>
                  <a:off x="2952720" y="2638440"/>
                  <a:ext cx="436320" cy="304920"/>
                  <a:chOff x="2952720" y="2638440"/>
                  <a:chExt cx="436320" cy="304920"/>
                </a:xfrm>
              </p:grpSpPr>
              <p:sp>
                <p:nvSpPr>
                  <p:cNvPr id="4005"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06" name=""/>
                  <p:cNvGrpSpPr/>
                  <p:nvPr/>
                </p:nvGrpSpPr>
                <p:grpSpPr>
                  <a:xfrm>
                    <a:off x="2952720" y="2638440"/>
                    <a:ext cx="436320" cy="304920"/>
                    <a:chOff x="2952720" y="2638440"/>
                    <a:chExt cx="436320" cy="304920"/>
                  </a:xfrm>
                </p:grpSpPr>
                <p:sp>
                  <p:nvSpPr>
                    <p:cNvPr id="4007"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008" name=""/>
                    <p:cNvSpPr/>
                    <p:nvPr/>
                  </p:nvSpPr>
                  <p:spPr>
                    <a:xfrm>
                      <a:off x="2952720" y="263844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09" name=""/>
                <p:cNvGrpSpPr/>
                <p:nvPr/>
              </p:nvGrpSpPr>
              <p:grpSpPr>
                <a:xfrm>
                  <a:off x="3389040" y="2638440"/>
                  <a:ext cx="866880" cy="304920"/>
                  <a:chOff x="3389040" y="2638440"/>
                  <a:chExt cx="866880" cy="304920"/>
                </a:xfrm>
              </p:grpSpPr>
              <p:sp>
                <p:nvSpPr>
                  <p:cNvPr id="4010"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11" name=""/>
                  <p:cNvGrpSpPr/>
                  <p:nvPr/>
                </p:nvGrpSpPr>
                <p:grpSpPr>
                  <a:xfrm>
                    <a:off x="3389040" y="2638440"/>
                    <a:ext cx="866880" cy="304920"/>
                    <a:chOff x="3389040" y="2638440"/>
                    <a:chExt cx="866880" cy="304920"/>
                  </a:xfrm>
                </p:grpSpPr>
                <p:sp>
                  <p:nvSpPr>
                    <p:cNvPr id="4012"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013" name=""/>
                    <p:cNvSpPr/>
                    <p:nvPr/>
                  </p:nvSpPr>
                  <p:spPr>
                    <a:xfrm>
                      <a:off x="3389040" y="263844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14" name=""/>
                <p:cNvGrpSpPr/>
                <p:nvPr/>
              </p:nvGrpSpPr>
              <p:grpSpPr>
                <a:xfrm>
                  <a:off x="4255920" y="2638440"/>
                  <a:ext cx="844560" cy="304920"/>
                  <a:chOff x="4255920" y="2638440"/>
                  <a:chExt cx="844560" cy="304920"/>
                </a:xfrm>
              </p:grpSpPr>
              <p:sp>
                <p:nvSpPr>
                  <p:cNvPr id="4015"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16" name=""/>
                  <p:cNvGrpSpPr/>
                  <p:nvPr/>
                </p:nvGrpSpPr>
                <p:grpSpPr>
                  <a:xfrm>
                    <a:off x="4255920" y="2638440"/>
                    <a:ext cx="844560" cy="304920"/>
                    <a:chOff x="4255920" y="2638440"/>
                    <a:chExt cx="844560" cy="304920"/>
                  </a:xfrm>
                </p:grpSpPr>
                <p:sp>
                  <p:nvSpPr>
                    <p:cNvPr id="4017"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018" name=""/>
                    <p:cNvSpPr/>
                    <p:nvPr/>
                  </p:nvSpPr>
                  <p:spPr>
                    <a:xfrm>
                      <a:off x="4255920" y="263844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19" name=""/>
                <p:cNvGrpSpPr/>
                <p:nvPr/>
              </p:nvGrpSpPr>
              <p:grpSpPr>
                <a:xfrm>
                  <a:off x="5100480" y="2638440"/>
                  <a:ext cx="963720" cy="304920"/>
                  <a:chOff x="5100480" y="2638440"/>
                  <a:chExt cx="963720" cy="304920"/>
                </a:xfrm>
              </p:grpSpPr>
              <p:sp>
                <p:nvSpPr>
                  <p:cNvPr id="4020"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21" name=""/>
                  <p:cNvGrpSpPr/>
                  <p:nvPr/>
                </p:nvGrpSpPr>
                <p:grpSpPr>
                  <a:xfrm>
                    <a:off x="5100480" y="2638440"/>
                    <a:ext cx="963720" cy="304920"/>
                    <a:chOff x="5100480" y="2638440"/>
                    <a:chExt cx="963720" cy="304920"/>
                  </a:xfrm>
                </p:grpSpPr>
                <p:sp>
                  <p:nvSpPr>
                    <p:cNvPr id="4022"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023" name=""/>
                    <p:cNvSpPr/>
                    <p:nvPr/>
                  </p:nvSpPr>
                  <p:spPr>
                    <a:xfrm>
                      <a:off x="5100480" y="263844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24" name=""/>
                <p:cNvGrpSpPr/>
                <p:nvPr/>
              </p:nvGrpSpPr>
              <p:grpSpPr>
                <a:xfrm>
                  <a:off x="6064200" y="2638440"/>
                  <a:ext cx="1003320" cy="304920"/>
                  <a:chOff x="6064200" y="2638440"/>
                  <a:chExt cx="1003320" cy="304920"/>
                </a:xfrm>
              </p:grpSpPr>
              <p:sp>
                <p:nvSpPr>
                  <p:cNvPr id="4025"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26" name=""/>
                  <p:cNvGrpSpPr/>
                  <p:nvPr/>
                </p:nvGrpSpPr>
                <p:grpSpPr>
                  <a:xfrm>
                    <a:off x="6064200" y="2638440"/>
                    <a:ext cx="1003320" cy="304920"/>
                    <a:chOff x="6064200" y="2638440"/>
                    <a:chExt cx="1003320" cy="304920"/>
                  </a:xfrm>
                </p:grpSpPr>
                <p:sp>
                  <p:nvSpPr>
                    <p:cNvPr id="4027"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028" name=""/>
                    <p:cNvSpPr/>
                    <p:nvPr/>
                  </p:nvSpPr>
                  <p:spPr>
                    <a:xfrm>
                      <a:off x="6064200" y="263844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29" name=""/>
                <p:cNvGrpSpPr/>
                <p:nvPr/>
              </p:nvGrpSpPr>
              <p:grpSpPr>
                <a:xfrm>
                  <a:off x="2077920" y="2943360"/>
                  <a:ext cx="874800" cy="457200"/>
                  <a:chOff x="2077920" y="2943360"/>
                  <a:chExt cx="874800" cy="457200"/>
                </a:xfrm>
              </p:grpSpPr>
              <p:sp>
                <p:nvSpPr>
                  <p:cNvPr id="4030"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31" name=""/>
                  <p:cNvGrpSpPr/>
                  <p:nvPr/>
                </p:nvGrpSpPr>
                <p:grpSpPr>
                  <a:xfrm>
                    <a:off x="2077920" y="2943360"/>
                    <a:ext cx="874800" cy="457200"/>
                    <a:chOff x="2077920" y="2943360"/>
                    <a:chExt cx="874800" cy="457200"/>
                  </a:xfrm>
                </p:grpSpPr>
                <p:sp>
                  <p:nvSpPr>
                    <p:cNvPr id="4032"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033" name=""/>
                    <p:cNvSpPr/>
                    <p:nvPr/>
                  </p:nvSpPr>
                  <p:spPr>
                    <a:xfrm>
                      <a:off x="2077920" y="294336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34" name=""/>
                <p:cNvGrpSpPr/>
                <p:nvPr/>
              </p:nvGrpSpPr>
              <p:grpSpPr>
                <a:xfrm>
                  <a:off x="2952720" y="2943360"/>
                  <a:ext cx="436320" cy="457200"/>
                  <a:chOff x="2952720" y="2943360"/>
                  <a:chExt cx="436320" cy="457200"/>
                </a:xfrm>
              </p:grpSpPr>
              <p:sp>
                <p:nvSpPr>
                  <p:cNvPr id="4035"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36" name=""/>
                  <p:cNvGrpSpPr/>
                  <p:nvPr/>
                </p:nvGrpSpPr>
                <p:grpSpPr>
                  <a:xfrm>
                    <a:off x="2952720" y="2943360"/>
                    <a:ext cx="436320" cy="457200"/>
                    <a:chOff x="2952720" y="2943360"/>
                    <a:chExt cx="436320" cy="457200"/>
                  </a:xfrm>
                </p:grpSpPr>
                <p:sp>
                  <p:nvSpPr>
                    <p:cNvPr id="4037"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038" name=""/>
                    <p:cNvSpPr/>
                    <p:nvPr/>
                  </p:nvSpPr>
                  <p:spPr>
                    <a:xfrm>
                      <a:off x="2952720" y="294336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39" name=""/>
                <p:cNvGrpSpPr/>
                <p:nvPr/>
              </p:nvGrpSpPr>
              <p:grpSpPr>
                <a:xfrm>
                  <a:off x="3389040" y="2943360"/>
                  <a:ext cx="866880" cy="457200"/>
                  <a:chOff x="3389040" y="2943360"/>
                  <a:chExt cx="866880" cy="457200"/>
                </a:xfrm>
              </p:grpSpPr>
              <p:sp>
                <p:nvSpPr>
                  <p:cNvPr id="4040"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41" name=""/>
                  <p:cNvGrpSpPr/>
                  <p:nvPr/>
                </p:nvGrpSpPr>
                <p:grpSpPr>
                  <a:xfrm>
                    <a:off x="3389040" y="2943360"/>
                    <a:ext cx="866880" cy="457200"/>
                    <a:chOff x="3389040" y="2943360"/>
                    <a:chExt cx="866880" cy="457200"/>
                  </a:xfrm>
                </p:grpSpPr>
                <p:sp>
                  <p:nvSpPr>
                    <p:cNvPr id="4042"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$0.1341</a:t>
                      </a:r>
                      <a:br>
                        <a:rPr sz="1200"/>
                      </a:br>
                      <a:r>
                        <a:rPr b="0" lang="en-US" sz="1200" strike="noStrike" u="none">
                          <a:solidFill>
                            <a:srgbClr val="000000"/>
                          </a:solidFill>
                          <a:effectLst/>
                          <a:uFillTx/>
                          <a:latin typeface="Arial"/>
                        </a:rPr>
                        <a:t>$0.1311</a:t>
                      </a:r>
                      <a:endParaRPr b="0" lang="en-US" sz="1200" strike="noStrike" u="none">
                        <a:solidFill>
                          <a:srgbClr val="000000"/>
                        </a:solidFill>
                        <a:effectLst/>
                        <a:uFillTx/>
                        <a:latin typeface="Times New Roman"/>
                      </a:endParaRPr>
                    </a:p>
                  </p:txBody>
                </p:sp>
                <p:sp>
                  <p:nvSpPr>
                    <p:cNvPr id="4043" name=""/>
                    <p:cNvSpPr/>
                    <p:nvPr/>
                  </p:nvSpPr>
                  <p:spPr>
                    <a:xfrm>
                      <a:off x="3389040" y="294336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44" name=""/>
                <p:cNvGrpSpPr/>
                <p:nvPr/>
              </p:nvGrpSpPr>
              <p:grpSpPr>
                <a:xfrm>
                  <a:off x="4255920" y="2943360"/>
                  <a:ext cx="844560" cy="457200"/>
                  <a:chOff x="4255920" y="2943360"/>
                  <a:chExt cx="844560" cy="457200"/>
                </a:xfrm>
              </p:grpSpPr>
              <p:sp>
                <p:nvSpPr>
                  <p:cNvPr id="4045"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46" name=""/>
                  <p:cNvGrpSpPr/>
                  <p:nvPr/>
                </p:nvGrpSpPr>
                <p:grpSpPr>
                  <a:xfrm>
                    <a:off x="4255920" y="2943360"/>
                    <a:ext cx="844560" cy="457200"/>
                    <a:chOff x="4255920" y="2943360"/>
                    <a:chExt cx="844560" cy="457200"/>
                  </a:xfrm>
                </p:grpSpPr>
                <p:sp>
                  <p:nvSpPr>
                    <p:cNvPr id="4047"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$0.0837</a:t>
                      </a:r>
                      <a:br>
                        <a:rPr sz="1200"/>
                      </a:br>
                      <a:r>
                        <a:rPr b="0" lang="en-US" sz="1200" strike="noStrike" u="none">
                          <a:solidFill>
                            <a:srgbClr val="000000"/>
                          </a:solidFill>
                          <a:effectLst/>
                          <a:uFillTx/>
                          <a:latin typeface="Arial"/>
                        </a:rPr>
                        <a:t>$0.1990</a:t>
                      </a:r>
                      <a:endParaRPr b="0" lang="en-US" sz="1200" strike="noStrike" u="none">
                        <a:solidFill>
                          <a:srgbClr val="000000"/>
                        </a:solidFill>
                        <a:effectLst/>
                        <a:uFillTx/>
                        <a:latin typeface="Times New Roman"/>
                      </a:endParaRPr>
                    </a:p>
                  </p:txBody>
                </p:sp>
                <p:sp>
                  <p:nvSpPr>
                    <p:cNvPr id="4048" name=""/>
                    <p:cNvSpPr/>
                    <p:nvPr/>
                  </p:nvSpPr>
                  <p:spPr>
                    <a:xfrm>
                      <a:off x="4255920" y="294336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49" name=""/>
                <p:cNvGrpSpPr/>
                <p:nvPr/>
              </p:nvGrpSpPr>
              <p:grpSpPr>
                <a:xfrm>
                  <a:off x="5100480" y="2943360"/>
                  <a:ext cx="963720" cy="457200"/>
                  <a:chOff x="5100480" y="2943360"/>
                  <a:chExt cx="963720" cy="457200"/>
                </a:xfrm>
              </p:grpSpPr>
              <p:sp>
                <p:nvSpPr>
                  <p:cNvPr id="4050"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51" name=""/>
                  <p:cNvGrpSpPr/>
                  <p:nvPr/>
                </p:nvGrpSpPr>
                <p:grpSpPr>
                  <a:xfrm>
                    <a:off x="5100480" y="2943360"/>
                    <a:ext cx="963720" cy="457200"/>
                    <a:chOff x="5100480" y="2943360"/>
                    <a:chExt cx="963720" cy="457200"/>
                  </a:xfrm>
                </p:grpSpPr>
                <p:sp>
                  <p:nvSpPr>
                    <p:cNvPr id="4052"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$0.0316</a:t>
                      </a:r>
                      <a:br>
                        <a:rPr sz="1200"/>
                      </a:br>
                      <a:r>
                        <a:rPr b="0" lang="en-US" sz="1200" strike="noStrike" u="none">
                          <a:solidFill>
                            <a:srgbClr val="000000"/>
                          </a:solidFill>
                          <a:effectLst/>
                          <a:uFillTx/>
                          <a:latin typeface="Arial"/>
                        </a:rPr>
                        <a:t>-$0.0802</a:t>
                      </a:r>
                      <a:endParaRPr b="0" lang="en-US" sz="1200" strike="noStrike" u="none">
                        <a:solidFill>
                          <a:srgbClr val="000000"/>
                        </a:solidFill>
                        <a:effectLst/>
                        <a:uFillTx/>
                        <a:latin typeface="Times New Roman"/>
                      </a:endParaRPr>
                    </a:p>
                  </p:txBody>
                </p:sp>
                <p:sp>
                  <p:nvSpPr>
                    <p:cNvPr id="4053" name=""/>
                    <p:cNvSpPr/>
                    <p:nvPr/>
                  </p:nvSpPr>
                  <p:spPr>
                    <a:xfrm>
                      <a:off x="5100480" y="294336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54" name=""/>
                <p:cNvGrpSpPr/>
                <p:nvPr/>
              </p:nvGrpSpPr>
              <p:grpSpPr>
                <a:xfrm>
                  <a:off x="6064200" y="2943360"/>
                  <a:ext cx="1003320" cy="457200"/>
                  <a:chOff x="6064200" y="2943360"/>
                  <a:chExt cx="1003320" cy="457200"/>
                </a:xfrm>
              </p:grpSpPr>
              <p:sp>
                <p:nvSpPr>
                  <p:cNvPr id="4055"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56" name=""/>
                  <p:cNvGrpSpPr/>
                  <p:nvPr/>
                </p:nvGrpSpPr>
                <p:grpSpPr>
                  <a:xfrm>
                    <a:off x="6064200" y="2943360"/>
                    <a:ext cx="1003320" cy="457200"/>
                    <a:chOff x="6064200" y="2943360"/>
                    <a:chExt cx="1003320" cy="457200"/>
                  </a:xfrm>
                </p:grpSpPr>
                <p:sp>
                  <p:nvSpPr>
                    <p:cNvPr id="4057"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$0.2356</a:t>
                      </a:r>
                      <a:br>
                        <a:rPr sz="1200"/>
                      </a:br>
                      <a:r>
                        <a:rPr b="0" lang="en-US" sz="1200" strike="noStrike" u="none">
                          <a:solidFill>
                            <a:srgbClr val="000000"/>
                          </a:solidFill>
                          <a:effectLst/>
                          <a:uFillTx/>
                          <a:latin typeface="Arial"/>
                        </a:rPr>
                        <a:t>$0.3926</a:t>
                      </a:r>
                      <a:endParaRPr b="0" lang="en-US" sz="1200" strike="noStrike" u="none">
                        <a:solidFill>
                          <a:srgbClr val="000000"/>
                        </a:solidFill>
                        <a:effectLst/>
                        <a:uFillTx/>
                        <a:latin typeface="Times New Roman"/>
                      </a:endParaRPr>
                    </a:p>
                  </p:txBody>
                </p:sp>
                <p:sp>
                  <p:nvSpPr>
                    <p:cNvPr id="4058" name=""/>
                    <p:cNvSpPr/>
                    <p:nvPr/>
                  </p:nvSpPr>
                  <p:spPr>
                    <a:xfrm>
                      <a:off x="6064200" y="294336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059" name=""/>
              <p:cNvSpPr/>
              <p:nvPr/>
            </p:nvSpPr>
            <p:spPr>
              <a:xfrm>
                <a:off x="2077920" y="263844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060" name=""/>
            <p:cNvGrpSpPr/>
            <p:nvPr/>
          </p:nvGrpSpPr>
          <p:grpSpPr>
            <a:xfrm>
              <a:off x="0" y="2333520"/>
              <a:ext cx="9144000" cy="304920"/>
              <a:chOff x="0" y="2333520"/>
              <a:chExt cx="9144000" cy="304920"/>
            </a:xfrm>
          </p:grpSpPr>
          <p:sp>
            <p:nvSpPr>
              <p:cNvPr id="4061"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62"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Month=July</a:t>
                </a:r>
                <a:endParaRPr b="0" lang="en-US" sz="1400" strike="noStrike" u="none">
                  <a:solidFill>
                    <a:srgbClr val="000000"/>
                  </a:solidFill>
                  <a:effectLst/>
                  <a:uFillTx/>
                  <a:latin typeface="Times New Roman"/>
                </a:endParaRPr>
              </a:p>
            </p:txBody>
          </p:sp>
        </p:grpSp>
      </p:grpSp>
      <p:grpSp>
        <p:nvGrpSpPr>
          <p:cNvPr id="4063" name=""/>
          <p:cNvGrpSpPr/>
          <p:nvPr/>
        </p:nvGrpSpPr>
        <p:grpSpPr>
          <a:xfrm>
            <a:off x="0" y="3414600"/>
            <a:ext cx="9144000" cy="1067040"/>
            <a:chOff x="0" y="3414600"/>
            <a:chExt cx="9144000" cy="1067040"/>
          </a:xfrm>
        </p:grpSpPr>
        <p:grpSp>
          <p:nvGrpSpPr>
            <p:cNvPr id="4064" name=""/>
            <p:cNvGrpSpPr/>
            <p:nvPr/>
          </p:nvGrpSpPr>
          <p:grpSpPr>
            <a:xfrm>
              <a:off x="2077920" y="3719520"/>
              <a:ext cx="4989600" cy="762120"/>
              <a:chOff x="2077920" y="3719520"/>
              <a:chExt cx="4989600" cy="762120"/>
            </a:xfrm>
          </p:grpSpPr>
          <p:grpSp>
            <p:nvGrpSpPr>
              <p:cNvPr id="4065" name=""/>
              <p:cNvGrpSpPr/>
              <p:nvPr/>
            </p:nvGrpSpPr>
            <p:grpSpPr>
              <a:xfrm>
                <a:off x="2077920" y="3719520"/>
                <a:ext cx="4989600" cy="762120"/>
                <a:chOff x="2077920" y="3719520"/>
                <a:chExt cx="4989600" cy="762120"/>
              </a:xfrm>
            </p:grpSpPr>
            <p:grpSp>
              <p:nvGrpSpPr>
                <p:cNvPr id="4066" name=""/>
                <p:cNvGrpSpPr/>
                <p:nvPr/>
              </p:nvGrpSpPr>
              <p:grpSpPr>
                <a:xfrm>
                  <a:off x="2077920" y="3719520"/>
                  <a:ext cx="874800" cy="304920"/>
                  <a:chOff x="2077920" y="3719520"/>
                  <a:chExt cx="874800" cy="304920"/>
                </a:xfrm>
              </p:grpSpPr>
              <p:sp>
                <p:nvSpPr>
                  <p:cNvPr id="4067"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68" name=""/>
                  <p:cNvGrpSpPr/>
                  <p:nvPr/>
                </p:nvGrpSpPr>
                <p:grpSpPr>
                  <a:xfrm>
                    <a:off x="2077920" y="3719520"/>
                    <a:ext cx="874800" cy="304920"/>
                    <a:chOff x="2077920" y="3719520"/>
                    <a:chExt cx="874800" cy="304920"/>
                  </a:xfrm>
                </p:grpSpPr>
                <p:sp>
                  <p:nvSpPr>
                    <p:cNvPr id="4069"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070" name=""/>
                    <p:cNvSpPr/>
                    <p:nvPr/>
                  </p:nvSpPr>
                  <p:spPr>
                    <a:xfrm>
                      <a:off x="2077920" y="371952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71" name=""/>
                <p:cNvGrpSpPr/>
                <p:nvPr/>
              </p:nvGrpSpPr>
              <p:grpSpPr>
                <a:xfrm>
                  <a:off x="2952720" y="3719520"/>
                  <a:ext cx="436320" cy="304920"/>
                  <a:chOff x="2952720" y="3719520"/>
                  <a:chExt cx="436320" cy="304920"/>
                </a:xfrm>
              </p:grpSpPr>
              <p:sp>
                <p:nvSpPr>
                  <p:cNvPr id="4072"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73" name=""/>
                  <p:cNvGrpSpPr/>
                  <p:nvPr/>
                </p:nvGrpSpPr>
                <p:grpSpPr>
                  <a:xfrm>
                    <a:off x="2952720" y="3719520"/>
                    <a:ext cx="436320" cy="304920"/>
                    <a:chOff x="2952720" y="3719520"/>
                    <a:chExt cx="436320" cy="304920"/>
                  </a:xfrm>
                </p:grpSpPr>
                <p:sp>
                  <p:nvSpPr>
                    <p:cNvPr id="4074"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075" name=""/>
                    <p:cNvSpPr/>
                    <p:nvPr/>
                  </p:nvSpPr>
                  <p:spPr>
                    <a:xfrm>
                      <a:off x="2952720" y="371952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76" name=""/>
                <p:cNvGrpSpPr/>
                <p:nvPr/>
              </p:nvGrpSpPr>
              <p:grpSpPr>
                <a:xfrm>
                  <a:off x="3389040" y="3719520"/>
                  <a:ext cx="866880" cy="304920"/>
                  <a:chOff x="3389040" y="3719520"/>
                  <a:chExt cx="866880" cy="304920"/>
                </a:xfrm>
              </p:grpSpPr>
              <p:sp>
                <p:nvSpPr>
                  <p:cNvPr id="4077"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78" name=""/>
                  <p:cNvGrpSpPr/>
                  <p:nvPr/>
                </p:nvGrpSpPr>
                <p:grpSpPr>
                  <a:xfrm>
                    <a:off x="3389040" y="3719520"/>
                    <a:ext cx="866880" cy="304920"/>
                    <a:chOff x="3389040" y="3719520"/>
                    <a:chExt cx="866880" cy="304920"/>
                  </a:xfrm>
                </p:grpSpPr>
                <p:sp>
                  <p:nvSpPr>
                    <p:cNvPr id="4079"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080" name=""/>
                    <p:cNvSpPr/>
                    <p:nvPr/>
                  </p:nvSpPr>
                  <p:spPr>
                    <a:xfrm>
                      <a:off x="3389040" y="371952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81" name=""/>
                <p:cNvGrpSpPr/>
                <p:nvPr/>
              </p:nvGrpSpPr>
              <p:grpSpPr>
                <a:xfrm>
                  <a:off x="4255920" y="3719520"/>
                  <a:ext cx="844560" cy="304920"/>
                  <a:chOff x="4255920" y="3719520"/>
                  <a:chExt cx="844560" cy="304920"/>
                </a:xfrm>
              </p:grpSpPr>
              <p:sp>
                <p:nvSpPr>
                  <p:cNvPr id="4082"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83" name=""/>
                  <p:cNvGrpSpPr/>
                  <p:nvPr/>
                </p:nvGrpSpPr>
                <p:grpSpPr>
                  <a:xfrm>
                    <a:off x="4255920" y="3719520"/>
                    <a:ext cx="844560" cy="304920"/>
                    <a:chOff x="4255920" y="3719520"/>
                    <a:chExt cx="844560" cy="304920"/>
                  </a:xfrm>
                </p:grpSpPr>
                <p:sp>
                  <p:nvSpPr>
                    <p:cNvPr id="4084"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085" name=""/>
                    <p:cNvSpPr/>
                    <p:nvPr/>
                  </p:nvSpPr>
                  <p:spPr>
                    <a:xfrm>
                      <a:off x="4255920" y="371952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86" name=""/>
                <p:cNvGrpSpPr/>
                <p:nvPr/>
              </p:nvGrpSpPr>
              <p:grpSpPr>
                <a:xfrm>
                  <a:off x="5100480" y="3719520"/>
                  <a:ext cx="963720" cy="304920"/>
                  <a:chOff x="5100480" y="3719520"/>
                  <a:chExt cx="963720" cy="304920"/>
                </a:xfrm>
              </p:grpSpPr>
              <p:sp>
                <p:nvSpPr>
                  <p:cNvPr id="4087"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88" name=""/>
                  <p:cNvGrpSpPr/>
                  <p:nvPr/>
                </p:nvGrpSpPr>
                <p:grpSpPr>
                  <a:xfrm>
                    <a:off x="5100480" y="3719520"/>
                    <a:ext cx="963720" cy="304920"/>
                    <a:chOff x="5100480" y="3719520"/>
                    <a:chExt cx="963720" cy="304920"/>
                  </a:xfrm>
                </p:grpSpPr>
                <p:sp>
                  <p:nvSpPr>
                    <p:cNvPr id="4089"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090" name=""/>
                    <p:cNvSpPr/>
                    <p:nvPr/>
                  </p:nvSpPr>
                  <p:spPr>
                    <a:xfrm>
                      <a:off x="5100480" y="371952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91" name=""/>
                <p:cNvGrpSpPr/>
                <p:nvPr/>
              </p:nvGrpSpPr>
              <p:grpSpPr>
                <a:xfrm>
                  <a:off x="6064200" y="3719520"/>
                  <a:ext cx="1003320" cy="304920"/>
                  <a:chOff x="6064200" y="3719520"/>
                  <a:chExt cx="1003320" cy="304920"/>
                </a:xfrm>
              </p:grpSpPr>
              <p:sp>
                <p:nvSpPr>
                  <p:cNvPr id="4092"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93" name=""/>
                  <p:cNvGrpSpPr/>
                  <p:nvPr/>
                </p:nvGrpSpPr>
                <p:grpSpPr>
                  <a:xfrm>
                    <a:off x="6064200" y="3719520"/>
                    <a:ext cx="1003320" cy="304920"/>
                    <a:chOff x="6064200" y="3719520"/>
                    <a:chExt cx="1003320" cy="304920"/>
                  </a:xfrm>
                </p:grpSpPr>
                <p:sp>
                  <p:nvSpPr>
                    <p:cNvPr id="4094"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095" name=""/>
                    <p:cNvSpPr/>
                    <p:nvPr/>
                  </p:nvSpPr>
                  <p:spPr>
                    <a:xfrm>
                      <a:off x="6064200" y="371952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096" name=""/>
                <p:cNvGrpSpPr/>
                <p:nvPr/>
              </p:nvGrpSpPr>
              <p:grpSpPr>
                <a:xfrm>
                  <a:off x="2077920" y="4024440"/>
                  <a:ext cx="874800" cy="457200"/>
                  <a:chOff x="2077920" y="4024440"/>
                  <a:chExt cx="874800" cy="457200"/>
                </a:xfrm>
              </p:grpSpPr>
              <p:sp>
                <p:nvSpPr>
                  <p:cNvPr id="4097"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098" name=""/>
                  <p:cNvGrpSpPr/>
                  <p:nvPr/>
                </p:nvGrpSpPr>
                <p:grpSpPr>
                  <a:xfrm>
                    <a:off x="2077920" y="4024440"/>
                    <a:ext cx="874800" cy="457200"/>
                    <a:chOff x="2077920" y="4024440"/>
                    <a:chExt cx="874800" cy="457200"/>
                  </a:xfrm>
                </p:grpSpPr>
                <p:sp>
                  <p:nvSpPr>
                    <p:cNvPr id="4099"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100" name=""/>
                    <p:cNvSpPr/>
                    <p:nvPr/>
                  </p:nvSpPr>
                  <p:spPr>
                    <a:xfrm>
                      <a:off x="2077920" y="402444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01" name=""/>
                <p:cNvGrpSpPr/>
                <p:nvPr/>
              </p:nvGrpSpPr>
              <p:grpSpPr>
                <a:xfrm>
                  <a:off x="2952720" y="4024440"/>
                  <a:ext cx="436320" cy="457200"/>
                  <a:chOff x="2952720" y="4024440"/>
                  <a:chExt cx="436320" cy="457200"/>
                </a:xfrm>
              </p:grpSpPr>
              <p:sp>
                <p:nvSpPr>
                  <p:cNvPr id="4102"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03" name=""/>
                  <p:cNvGrpSpPr/>
                  <p:nvPr/>
                </p:nvGrpSpPr>
                <p:grpSpPr>
                  <a:xfrm>
                    <a:off x="2952720" y="4024440"/>
                    <a:ext cx="436320" cy="457200"/>
                    <a:chOff x="2952720" y="4024440"/>
                    <a:chExt cx="436320" cy="457200"/>
                  </a:xfrm>
                </p:grpSpPr>
                <p:sp>
                  <p:nvSpPr>
                    <p:cNvPr id="4104"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105" name=""/>
                    <p:cNvSpPr/>
                    <p:nvPr/>
                  </p:nvSpPr>
                  <p:spPr>
                    <a:xfrm>
                      <a:off x="2952720" y="402444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06" name=""/>
                <p:cNvGrpSpPr/>
                <p:nvPr/>
              </p:nvGrpSpPr>
              <p:grpSpPr>
                <a:xfrm>
                  <a:off x="3389040" y="4024440"/>
                  <a:ext cx="866880" cy="457200"/>
                  <a:chOff x="3389040" y="4024440"/>
                  <a:chExt cx="866880" cy="457200"/>
                </a:xfrm>
              </p:grpSpPr>
              <p:sp>
                <p:nvSpPr>
                  <p:cNvPr id="4107"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08" name=""/>
                  <p:cNvGrpSpPr/>
                  <p:nvPr/>
                </p:nvGrpSpPr>
                <p:grpSpPr>
                  <a:xfrm>
                    <a:off x="3389040" y="4024440"/>
                    <a:ext cx="866880" cy="457200"/>
                    <a:chOff x="3389040" y="4024440"/>
                    <a:chExt cx="866880" cy="457200"/>
                  </a:xfrm>
                </p:grpSpPr>
                <p:sp>
                  <p:nvSpPr>
                    <p:cNvPr id="4109"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$0.1337</a:t>
                      </a:r>
                      <a:br>
                        <a:rPr sz="1200"/>
                      </a:br>
                      <a:r>
                        <a:rPr b="0" lang="en-US" sz="1200" strike="noStrike" u="none">
                          <a:solidFill>
                            <a:srgbClr val="000000"/>
                          </a:solidFill>
                          <a:effectLst/>
                          <a:uFillTx/>
                          <a:latin typeface="Arial"/>
                        </a:rPr>
                        <a:t>$0.2192</a:t>
                      </a:r>
                      <a:endParaRPr b="0" lang="en-US" sz="1200" strike="noStrike" u="none">
                        <a:solidFill>
                          <a:srgbClr val="000000"/>
                        </a:solidFill>
                        <a:effectLst/>
                        <a:uFillTx/>
                        <a:latin typeface="Times New Roman"/>
                      </a:endParaRPr>
                    </a:p>
                  </p:txBody>
                </p:sp>
                <p:sp>
                  <p:nvSpPr>
                    <p:cNvPr id="4110" name=""/>
                    <p:cNvSpPr/>
                    <p:nvPr/>
                  </p:nvSpPr>
                  <p:spPr>
                    <a:xfrm>
                      <a:off x="3389040" y="402444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11" name=""/>
                <p:cNvGrpSpPr/>
                <p:nvPr/>
              </p:nvGrpSpPr>
              <p:grpSpPr>
                <a:xfrm>
                  <a:off x="4255920" y="4024440"/>
                  <a:ext cx="844560" cy="457200"/>
                  <a:chOff x="4255920" y="4024440"/>
                  <a:chExt cx="844560" cy="457200"/>
                </a:xfrm>
              </p:grpSpPr>
              <p:sp>
                <p:nvSpPr>
                  <p:cNvPr id="4112"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13" name=""/>
                  <p:cNvGrpSpPr/>
                  <p:nvPr/>
                </p:nvGrpSpPr>
                <p:grpSpPr>
                  <a:xfrm>
                    <a:off x="4255920" y="4024440"/>
                    <a:ext cx="844560" cy="457200"/>
                    <a:chOff x="4255920" y="4024440"/>
                    <a:chExt cx="844560" cy="457200"/>
                  </a:xfrm>
                </p:grpSpPr>
                <p:sp>
                  <p:nvSpPr>
                    <p:cNvPr id="4114"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$0.0812</a:t>
                      </a:r>
                      <a:br>
                        <a:rPr sz="1200"/>
                      </a:br>
                      <a:r>
                        <a:rPr b="0" lang="en-US" sz="1200" strike="noStrike" u="none">
                          <a:solidFill>
                            <a:srgbClr val="000000"/>
                          </a:solidFill>
                          <a:effectLst/>
                          <a:uFillTx/>
                          <a:latin typeface="Arial"/>
                        </a:rPr>
                        <a:t>$0.1896</a:t>
                      </a:r>
                      <a:endParaRPr b="0" lang="en-US" sz="1200" strike="noStrike" u="none">
                        <a:solidFill>
                          <a:srgbClr val="000000"/>
                        </a:solidFill>
                        <a:effectLst/>
                        <a:uFillTx/>
                        <a:latin typeface="Times New Roman"/>
                      </a:endParaRPr>
                    </a:p>
                  </p:txBody>
                </p:sp>
                <p:sp>
                  <p:nvSpPr>
                    <p:cNvPr id="4115" name=""/>
                    <p:cNvSpPr/>
                    <p:nvPr/>
                  </p:nvSpPr>
                  <p:spPr>
                    <a:xfrm>
                      <a:off x="4255920" y="402444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16" name=""/>
                <p:cNvGrpSpPr/>
                <p:nvPr/>
              </p:nvGrpSpPr>
              <p:grpSpPr>
                <a:xfrm>
                  <a:off x="5100480" y="4024440"/>
                  <a:ext cx="963720" cy="457200"/>
                  <a:chOff x="5100480" y="4024440"/>
                  <a:chExt cx="963720" cy="457200"/>
                </a:xfrm>
              </p:grpSpPr>
              <p:sp>
                <p:nvSpPr>
                  <p:cNvPr id="4117"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18" name=""/>
                  <p:cNvGrpSpPr/>
                  <p:nvPr/>
                </p:nvGrpSpPr>
                <p:grpSpPr>
                  <a:xfrm>
                    <a:off x="5100480" y="4024440"/>
                    <a:ext cx="963720" cy="457200"/>
                    <a:chOff x="5100480" y="4024440"/>
                    <a:chExt cx="963720" cy="457200"/>
                  </a:xfrm>
                </p:grpSpPr>
                <p:sp>
                  <p:nvSpPr>
                    <p:cNvPr id="4119"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$0.0322</a:t>
                      </a:r>
                      <a:br>
                        <a:rPr sz="1200"/>
                      </a:br>
                      <a:r>
                        <a:rPr b="0" lang="en-US" sz="1200" strike="noStrike" u="none">
                          <a:solidFill>
                            <a:srgbClr val="000000"/>
                          </a:solidFill>
                          <a:effectLst/>
                          <a:uFillTx/>
                          <a:latin typeface="Arial"/>
                        </a:rPr>
                        <a:t>$0.0495</a:t>
                      </a:r>
                      <a:endParaRPr b="0" lang="en-US" sz="1200" strike="noStrike" u="none">
                        <a:solidFill>
                          <a:srgbClr val="000000"/>
                        </a:solidFill>
                        <a:effectLst/>
                        <a:uFillTx/>
                        <a:latin typeface="Times New Roman"/>
                      </a:endParaRPr>
                    </a:p>
                  </p:txBody>
                </p:sp>
                <p:sp>
                  <p:nvSpPr>
                    <p:cNvPr id="4120" name=""/>
                    <p:cNvSpPr/>
                    <p:nvPr/>
                  </p:nvSpPr>
                  <p:spPr>
                    <a:xfrm>
                      <a:off x="5100480" y="402444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21" name=""/>
                <p:cNvGrpSpPr/>
                <p:nvPr/>
              </p:nvGrpSpPr>
              <p:grpSpPr>
                <a:xfrm>
                  <a:off x="6064200" y="4024440"/>
                  <a:ext cx="1003320" cy="457200"/>
                  <a:chOff x="6064200" y="4024440"/>
                  <a:chExt cx="1003320" cy="457200"/>
                </a:xfrm>
              </p:grpSpPr>
              <p:sp>
                <p:nvSpPr>
                  <p:cNvPr id="4122"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23" name=""/>
                  <p:cNvGrpSpPr/>
                  <p:nvPr/>
                </p:nvGrpSpPr>
                <p:grpSpPr>
                  <a:xfrm>
                    <a:off x="6064200" y="4024440"/>
                    <a:ext cx="1003320" cy="457200"/>
                    <a:chOff x="6064200" y="4024440"/>
                    <a:chExt cx="1003320" cy="457200"/>
                  </a:xfrm>
                </p:grpSpPr>
                <p:sp>
                  <p:nvSpPr>
                    <p:cNvPr id="4124"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$0.2294</a:t>
                      </a:r>
                      <a:br>
                        <a:rPr sz="1200"/>
                      </a:br>
                      <a:r>
                        <a:rPr b="0" lang="en-US" sz="1200" strike="noStrike" u="none">
                          <a:solidFill>
                            <a:srgbClr val="000000"/>
                          </a:solidFill>
                          <a:effectLst/>
                          <a:uFillTx/>
                          <a:latin typeface="Arial"/>
                        </a:rPr>
                        <a:t>$0.3833</a:t>
                      </a:r>
                      <a:endParaRPr b="0" lang="en-US" sz="1200" strike="noStrike" u="none">
                        <a:solidFill>
                          <a:srgbClr val="000000"/>
                        </a:solidFill>
                        <a:effectLst/>
                        <a:uFillTx/>
                        <a:latin typeface="Times New Roman"/>
                      </a:endParaRPr>
                    </a:p>
                  </p:txBody>
                </p:sp>
                <p:sp>
                  <p:nvSpPr>
                    <p:cNvPr id="4125" name=""/>
                    <p:cNvSpPr/>
                    <p:nvPr/>
                  </p:nvSpPr>
                  <p:spPr>
                    <a:xfrm>
                      <a:off x="6064200" y="402444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126" name=""/>
              <p:cNvSpPr/>
              <p:nvPr/>
            </p:nvSpPr>
            <p:spPr>
              <a:xfrm>
                <a:off x="2077920" y="371952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27" name=""/>
            <p:cNvGrpSpPr/>
            <p:nvPr/>
          </p:nvGrpSpPr>
          <p:grpSpPr>
            <a:xfrm>
              <a:off x="0" y="3414600"/>
              <a:ext cx="9144000" cy="304920"/>
              <a:chOff x="0" y="3414600"/>
              <a:chExt cx="9144000" cy="304920"/>
            </a:xfrm>
          </p:grpSpPr>
          <p:sp>
            <p:nvSpPr>
              <p:cNvPr id="4128"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29"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Month=August</a:t>
                </a:r>
                <a:endParaRPr b="0" lang="en-US" sz="1400" strike="noStrike" u="none">
                  <a:solidFill>
                    <a:srgbClr val="000000"/>
                  </a:solidFill>
                  <a:effectLst/>
                  <a:uFillTx/>
                  <a:latin typeface="Times New Roman"/>
                </a:endParaRPr>
              </a:p>
            </p:txBody>
          </p:sp>
        </p:grpSp>
      </p:grpSp>
      <p:grpSp>
        <p:nvGrpSpPr>
          <p:cNvPr id="4130" name=""/>
          <p:cNvGrpSpPr/>
          <p:nvPr/>
        </p:nvGrpSpPr>
        <p:grpSpPr>
          <a:xfrm>
            <a:off x="0" y="4495680"/>
            <a:ext cx="9144000" cy="1067040"/>
            <a:chOff x="0" y="4495680"/>
            <a:chExt cx="9144000" cy="1067040"/>
          </a:xfrm>
        </p:grpSpPr>
        <p:grpSp>
          <p:nvGrpSpPr>
            <p:cNvPr id="4131" name=""/>
            <p:cNvGrpSpPr/>
            <p:nvPr/>
          </p:nvGrpSpPr>
          <p:grpSpPr>
            <a:xfrm>
              <a:off x="2077920" y="4800600"/>
              <a:ext cx="4989600" cy="762120"/>
              <a:chOff x="2077920" y="4800600"/>
              <a:chExt cx="4989600" cy="762120"/>
            </a:xfrm>
          </p:grpSpPr>
          <p:grpSp>
            <p:nvGrpSpPr>
              <p:cNvPr id="4132" name=""/>
              <p:cNvGrpSpPr/>
              <p:nvPr/>
            </p:nvGrpSpPr>
            <p:grpSpPr>
              <a:xfrm>
                <a:off x="2077920" y="4800600"/>
                <a:ext cx="4989600" cy="762120"/>
                <a:chOff x="2077920" y="4800600"/>
                <a:chExt cx="4989600" cy="762120"/>
              </a:xfrm>
            </p:grpSpPr>
            <p:grpSp>
              <p:nvGrpSpPr>
                <p:cNvPr id="4133" name=""/>
                <p:cNvGrpSpPr/>
                <p:nvPr/>
              </p:nvGrpSpPr>
              <p:grpSpPr>
                <a:xfrm>
                  <a:off x="2077920" y="4800600"/>
                  <a:ext cx="874800" cy="304920"/>
                  <a:chOff x="2077920" y="4800600"/>
                  <a:chExt cx="874800" cy="304920"/>
                </a:xfrm>
              </p:grpSpPr>
              <p:sp>
                <p:nvSpPr>
                  <p:cNvPr id="4134"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35" name=""/>
                  <p:cNvGrpSpPr/>
                  <p:nvPr/>
                </p:nvGrpSpPr>
                <p:grpSpPr>
                  <a:xfrm>
                    <a:off x="2077920" y="4800600"/>
                    <a:ext cx="874800" cy="304920"/>
                    <a:chOff x="2077920" y="4800600"/>
                    <a:chExt cx="874800" cy="304920"/>
                  </a:xfrm>
                </p:grpSpPr>
                <p:sp>
                  <p:nvSpPr>
                    <p:cNvPr id="4136"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137" name=""/>
                    <p:cNvSpPr/>
                    <p:nvPr/>
                  </p:nvSpPr>
                  <p:spPr>
                    <a:xfrm>
                      <a:off x="2077920" y="480060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38" name=""/>
                <p:cNvGrpSpPr/>
                <p:nvPr/>
              </p:nvGrpSpPr>
              <p:grpSpPr>
                <a:xfrm>
                  <a:off x="2952720" y="4800600"/>
                  <a:ext cx="436320" cy="304920"/>
                  <a:chOff x="2952720" y="4800600"/>
                  <a:chExt cx="436320" cy="304920"/>
                </a:xfrm>
              </p:grpSpPr>
              <p:sp>
                <p:nvSpPr>
                  <p:cNvPr id="4139"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40" name=""/>
                  <p:cNvGrpSpPr/>
                  <p:nvPr/>
                </p:nvGrpSpPr>
                <p:grpSpPr>
                  <a:xfrm>
                    <a:off x="2952720" y="4800600"/>
                    <a:ext cx="436320" cy="304920"/>
                    <a:chOff x="2952720" y="4800600"/>
                    <a:chExt cx="436320" cy="304920"/>
                  </a:xfrm>
                </p:grpSpPr>
                <p:sp>
                  <p:nvSpPr>
                    <p:cNvPr id="4141"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142" name=""/>
                    <p:cNvSpPr/>
                    <p:nvPr/>
                  </p:nvSpPr>
                  <p:spPr>
                    <a:xfrm>
                      <a:off x="2952720" y="480060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43" name=""/>
                <p:cNvGrpSpPr/>
                <p:nvPr/>
              </p:nvGrpSpPr>
              <p:grpSpPr>
                <a:xfrm>
                  <a:off x="3389040" y="4800600"/>
                  <a:ext cx="866880" cy="304920"/>
                  <a:chOff x="3389040" y="4800600"/>
                  <a:chExt cx="866880" cy="304920"/>
                </a:xfrm>
              </p:grpSpPr>
              <p:sp>
                <p:nvSpPr>
                  <p:cNvPr id="4144"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45" name=""/>
                  <p:cNvGrpSpPr/>
                  <p:nvPr/>
                </p:nvGrpSpPr>
                <p:grpSpPr>
                  <a:xfrm>
                    <a:off x="3389040" y="4800600"/>
                    <a:ext cx="866880" cy="304920"/>
                    <a:chOff x="3389040" y="4800600"/>
                    <a:chExt cx="866880" cy="304920"/>
                  </a:xfrm>
                </p:grpSpPr>
                <p:sp>
                  <p:nvSpPr>
                    <p:cNvPr id="4146"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147" name=""/>
                    <p:cNvSpPr/>
                    <p:nvPr/>
                  </p:nvSpPr>
                  <p:spPr>
                    <a:xfrm>
                      <a:off x="3389040" y="480060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48" name=""/>
                <p:cNvGrpSpPr/>
                <p:nvPr/>
              </p:nvGrpSpPr>
              <p:grpSpPr>
                <a:xfrm>
                  <a:off x="4255920" y="4800600"/>
                  <a:ext cx="844560" cy="304920"/>
                  <a:chOff x="4255920" y="4800600"/>
                  <a:chExt cx="844560" cy="304920"/>
                </a:xfrm>
              </p:grpSpPr>
              <p:sp>
                <p:nvSpPr>
                  <p:cNvPr id="4149"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50" name=""/>
                  <p:cNvGrpSpPr/>
                  <p:nvPr/>
                </p:nvGrpSpPr>
                <p:grpSpPr>
                  <a:xfrm>
                    <a:off x="4255920" y="4800600"/>
                    <a:ext cx="844560" cy="304920"/>
                    <a:chOff x="4255920" y="4800600"/>
                    <a:chExt cx="844560" cy="304920"/>
                  </a:xfrm>
                </p:grpSpPr>
                <p:sp>
                  <p:nvSpPr>
                    <p:cNvPr id="4151"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152" name=""/>
                    <p:cNvSpPr/>
                    <p:nvPr/>
                  </p:nvSpPr>
                  <p:spPr>
                    <a:xfrm>
                      <a:off x="4255920" y="480060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53" name=""/>
                <p:cNvGrpSpPr/>
                <p:nvPr/>
              </p:nvGrpSpPr>
              <p:grpSpPr>
                <a:xfrm>
                  <a:off x="5100480" y="4800600"/>
                  <a:ext cx="963720" cy="304920"/>
                  <a:chOff x="5100480" y="4800600"/>
                  <a:chExt cx="963720" cy="304920"/>
                </a:xfrm>
              </p:grpSpPr>
              <p:sp>
                <p:nvSpPr>
                  <p:cNvPr id="4154"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55" name=""/>
                  <p:cNvGrpSpPr/>
                  <p:nvPr/>
                </p:nvGrpSpPr>
                <p:grpSpPr>
                  <a:xfrm>
                    <a:off x="5100480" y="4800600"/>
                    <a:ext cx="963720" cy="304920"/>
                    <a:chOff x="5100480" y="4800600"/>
                    <a:chExt cx="963720" cy="304920"/>
                  </a:xfrm>
                </p:grpSpPr>
                <p:sp>
                  <p:nvSpPr>
                    <p:cNvPr id="4156"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157" name=""/>
                    <p:cNvSpPr/>
                    <p:nvPr/>
                  </p:nvSpPr>
                  <p:spPr>
                    <a:xfrm>
                      <a:off x="5100480" y="480060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58" name=""/>
                <p:cNvGrpSpPr/>
                <p:nvPr/>
              </p:nvGrpSpPr>
              <p:grpSpPr>
                <a:xfrm>
                  <a:off x="6064200" y="4800600"/>
                  <a:ext cx="1003320" cy="304920"/>
                  <a:chOff x="6064200" y="4800600"/>
                  <a:chExt cx="1003320" cy="304920"/>
                </a:xfrm>
              </p:grpSpPr>
              <p:sp>
                <p:nvSpPr>
                  <p:cNvPr id="4159"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60" name=""/>
                  <p:cNvGrpSpPr/>
                  <p:nvPr/>
                </p:nvGrpSpPr>
                <p:grpSpPr>
                  <a:xfrm>
                    <a:off x="6064200" y="4800600"/>
                    <a:ext cx="1003320" cy="304920"/>
                    <a:chOff x="6064200" y="4800600"/>
                    <a:chExt cx="1003320" cy="304920"/>
                  </a:xfrm>
                </p:grpSpPr>
                <p:sp>
                  <p:nvSpPr>
                    <p:cNvPr id="4161"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162" name=""/>
                    <p:cNvSpPr/>
                    <p:nvPr/>
                  </p:nvSpPr>
                  <p:spPr>
                    <a:xfrm>
                      <a:off x="6064200" y="480060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63" name=""/>
                <p:cNvGrpSpPr/>
                <p:nvPr/>
              </p:nvGrpSpPr>
              <p:grpSpPr>
                <a:xfrm>
                  <a:off x="2077920" y="5105520"/>
                  <a:ext cx="874800" cy="457200"/>
                  <a:chOff x="2077920" y="5105520"/>
                  <a:chExt cx="874800" cy="457200"/>
                </a:xfrm>
              </p:grpSpPr>
              <p:sp>
                <p:nvSpPr>
                  <p:cNvPr id="4164"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65" name=""/>
                  <p:cNvGrpSpPr/>
                  <p:nvPr/>
                </p:nvGrpSpPr>
                <p:grpSpPr>
                  <a:xfrm>
                    <a:off x="2077920" y="5105520"/>
                    <a:ext cx="874800" cy="457200"/>
                    <a:chOff x="2077920" y="5105520"/>
                    <a:chExt cx="874800" cy="457200"/>
                  </a:xfrm>
                </p:grpSpPr>
                <p:sp>
                  <p:nvSpPr>
                    <p:cNvPr id="4166"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167" name=""/>
                    <p:cNvSpPr/>
                    <p:nvPr/>
                  </p:nvSpPr>
                  <p:spPr>
                    <a:xfrm>
                      <a:off x="2077920" y="510552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68" name=""/>
                <p:cNvGrpSpPr/>
                <p:nvPr/>
              </p:nvGrpSpPr>
              <p:grpSpPr>
                <a:xfrm>
                  <a:off x="2952720" y="5105520"/>
                  <a:ext cx="436320" cy="457200"/>
                  <a:chOff x="2952720" y="5105520"/>
                  <a:chExt cx="436320" cy="457200"/>
                </a:xfrm>
              </p:grpSpPr>
              <p:sp>
                <p:nvSpPr>
                  <p:cNvPr id="4169"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70" name=""/>
                  <p:cNvGrpSpPr/>
                  <p:nvPr/>
                </p:nvGrpSpPr>
                <p:grpSpPr>
                  <a:xfrm>
                    <a:off x="2952720" y="5105520"/>
                    <a:ext cx="436320" cy="457200"/>
                    <a:chOff x="2952720" y="5105520"/>
                    <a:chExt cx="436320" cy="457200"/>
                  </a:xfrm>
                </p:grpSpPr>
                <p:sp>
                  <p:nvSpPr>
                    <p:cNvPr id="4171"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172" name=""/>
                    <p:cNvSpPr/>
                    <p:nvPr/>
                  </p:nvSpPr>
                  <p:spPr>
                    <a:xfrm>
                      <a:off x="2952720" y="510552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73" name=""/>
                <p:cNvGrpSpPr/>
                <p:nvPr/>
              </p:nvGrpSpPr>
              <p:grpSpPr>
                <a:xfrm>
                  <a:off x="3389040" y="5105520"/>
                  <a:ext cx="866880" cy="457200"/>
                  <a:chOff x="3389040" y="5105520"/>
                  <a:chExt cx="866880" cy="457200"/>
                </a:xfrm>
              </p:grpSpPr>
              <p:sp>
                <p:nvSpPr>
                  <p:cNvPr id="4174"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75" name=""/>
                  <p:cNvGrpSpPr/>
                  <p:nvPr/>
                </p:nvGrpSpPr>
                <p:grpSpPr>
                  <a:xfrm>
                    <a:off x="3389040" y="5105520"/>
                    <a:ext cx="866880" cy="457200"/>
                    <a:chOff x="3389040" y="5105520"/>
                    <a:chExt cx="866880" cy="457200"/>
                  </a:xfrm>
                </p:grpSpPr>
                <p:sp>
                  <p:nvSpPr>
                    <p:cNvPr id="4176"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$0.1728</a:t>
                      </a:r>
                      <a:br>
                        <a:rPr sz="1200"/>
                      </a:br>
                      <a:r>
                        <a:rPr b="0" lang="en-US" sz="1200" strike="noStrike" u="none">
                          <a:solidFill>
                            <a:srgbClr val="000000"/>
                          </a:solidFill>
                          <a:effectLst/>
                          <a:uFillTx/>
                          <a:latin typeface="Arial"/>
                        </a:rPr>
                        <a:t>$0.2915</a:t>
                      </a:r>
                      <a:endParaRPr b="0" lang="en-US" sz="1200" strike="noStrike" u="none">
                        <a:solidFill>
                          <a:srgbClr val="000000"/>
                        </a:solidFill>
                        <a:effectLst/>
                        <a:uFillTx/>
                        <a:latin typeface="Times New Roman"/>
                      </a:endParaRPr>
                    </a:p>
                  </p:txBody>
                </p:sp>
                <p:sp>
                  <p:nvSpPr>
                    <p:cNvPr id="4177" name=""/>
                    <p:cNvSpPr/>
                    <p:nvPr/>
                  </p:nvSpPr>
                  <p:spPr>
                    <a:xfrm>
                      <a:off x="3389040" y="510552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78" name=""/>
                <p:cNvGrpSpPr/>
                <p:nvPr/>
              </p:nvGrpSpPr>
              <p:grpSpPr>
                <a:xfrm>
                  <a:off x="4255920" y="5105520"/>
                  <a:ext cx="844560" cy="457200"/>
                  <a:chOff x="4255920" y="5105520"/>
                  <a:chExt cx="844560" cy="457200"/>
                </a:xfrm>
              </p:grpSpPr>
              <p:sp>
                <p:nvSpPr>
                  <p:cNvPr id="4179"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80" name=""/>
                  <p:cNvGrpSpPr/>
                  <p:nvPr/>
                </p:nvGrpSpPr>
                <p:grpSpPr>
                  <a:xfrm>
                    <a:off x="4255920" y="5105520"/>
                    <a:ext cx="844560" cy="457200"/>
                    <a:chOff x="4255920" y="5105520"/>
                    <a:chExt cx="844560" cy="457200"/>
                  </a:xfrm>
                </p:grpSpPr>
                <p:sp>
                  <p:nvSpPr>
                    <p:cNvPr id="4181"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$0.0479</a:t>
                      </a:r>
                      <a:br>
                        <a:rPr sz="1200"/>
                      </a:br>
                      <a:r>
                        <a:rPr b="0" lang="en-US" sz="1200" strike="noStrike" u="none">
                          <a:solidFill>
                            <a:srgbClr val="000000"/>
                          </a:solidFill>
                          <a:effectLst/>
                          <a:uFillTx/>
                          <a:latin typeface="Arial"/>
                        </a:rPr>
                        <a:t>$0.1809</a:t>
                      </a:r>
                      <a:endParaRPr b="0" lang="en-US" sz="1200" strike="noStrike" u="none">
                        <a:solidFill>
                          <a:srgbClr val="000000"/>
                        </a:solidFill>
                        <a:effectLst/>
                        <a:uFillTx/>
                        <a:latin typeface="Times New Roman"/>
                      </a:endParaRPr>
                    </a:p>
                  </p:txBody>
                </p:sp>
                <p:sp>
                  <p:nvSpPr>
                    <p:cNvPr id="4182" name=""/>
                    <p:cNvSpPr/>
                    <p:nvPr/>
                  </p:nvSpPr>
                  <p:spPr>
                    <a:xfrm>
                      <a:off x="4255920" y="510552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83" name=""/>
                <p:cNvGrpSpPr/>
                <p:nvPr/>
              </p:nvGrpSpPr>
              <p:grpSpPr>
                <a:xfrm>
                  <a:off x="5100480" y="5105520"/>
                  <a:ext cx="963720" cy="457200"/>
                  <a:chOff x="5100480" y="5105520"/>
                  <a:chExt cx="963720" cy="457200"/>
                </a:xfrm>
              </p:grpSpPr>
              <p:sp>
                <p:nvSpPr>
                  <p:cNvPr id="4184"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85" name=""/>
                  <p:cNvGrpSpPr/>
                  <p:nvPr/>
                </p:nvGrpSpPr>
                <p:grpSpPr>
                  <a:xfrm>
                    <a:off x="5100480" y="5105520"/>
                    <a:ext cx="963720" cy="457200"/>
                    <a:chOff x="5100480" y="5105520"/>
                    <a:chExt cx="963720" cy="457200"/>
                  </a:xfrm>
                </p:grpSpPr>
                <p:sp>
                  <p:nvSpPr>
                    <p:cNvPr id="4186"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$0.1318</a:t>
                      </a:r>
                      <a:br>
                        <a:rPr sz="1200"/>
                      </a:br>
                      <a:r>
                        <a:rPr b="0" lang="en-US" sz="1200" strike="noStrike" u="none">
                          <a:solidFill>
                            <a:srgbClr val="000000"/>
                          </a:solidFill>
                          <a:effectLst/>
                          <a:uFillTx/>
                          <a:latin typeface="Arial"/>
                        </a:rPr>
                        <a:t>$0.0682</a:t>
                      </a:r>
                      <a:endParaRPr b="0" lang="en-US" sz="1200" strike="noStrike" u="none">
                        <a:solidFill>
                          <a:srgbClr val="000000"/>
                        </a:solidFill>
                        <a:effectLst/>
                        <a:uFillTx/>
                        <a:latin typeface="Times New Roman"/>
                      </a:endParaRPr>
                    </a:p>
                  </p:txBody>
                </p:sp>
                <p:sp>
                  <p:nvSpPr>
                    <p:cNvPr id="4187" name=""/>
                    <p:cNvSpPr/>
                    <p:nvPr/>
                  </p:nvSpPr>
                  <p:spPr>
                    <a:xfrm>
                      <a:off x="5100480" y="510552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188" name=""/>
                <p:cNvGrpSpPr/>
                <p:nvPr/>
              </p:nvGrpSpPr>
              <p:grpSpPr>
                <a:xfrm>
                  <a:off x="6064200" y="5105520"/>
                  <a:ext cx="1003320" cy="457200"/>
                  <a:chOff x="6064200" y="5105520"/>
                  <a:chExt cx="1003320" cy="457200"/>
                </a:xfrm>
              </p:grpSpPr>
              <p:sp>
                <p:nvSpPr>
                  <p:cNvPr id="4189"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190" name=""/>
                  <p:cNvGrpSpPr/>
                  <p:nvPr/>
                </p:nvGrpSpPr>
                <p:grpSpPr>
                  <a:xfrm>
                    <a:off x="6064200" y="5105520"/>
                    <a:ext cx="1003320" cy="457200"/>
                    <a:chOff x="6064200" y="5105520"/>
                    <a:chExt cx="1003320" cy="457200"/>
                  </a:xfrm>
                </p:grpSpPr>
                <p:sp>
                  <p:nvSpPr>
                    <p:cNvPr id="4191"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$0.2396</a:t>
                      </a:r>
                      <a:br>
                        <a:rPr sz="1200"/>
                      </a:br>
                      <a:r>
                        <a:rPr b="0" lang="en-US" sz="1200" strike="noStrike" u="none">
                          <a:solidFill>
                            <a:srgbClr val="000000"/>
                          </a:solidFill>
                          <a:effectLst/>
                          <a:uFillTx/>
                          <a:latin typeface="Arial"/>
                        </a:rPr>
                        <a:t>$0.4872</a:t>
                      </a:r>
                      <a:endParaRPr b="0" lang="en-US" sz="1200" strike="noStrike" u="none">
                        <a:solidFill>
                          <a:srgbClr val="000000"/>
                        </a:solidFill>
                        <a:effectLst/>
                        <a:uFillTx/>
                        <a:latin typeface="Times New Roman"/>
                      </a:endParaRPr>
                    </a:p>
                  </p:txBody>
                </p:sp>
                <p:sp>
                  <p:nvSpPr>
                    <p:cNvPr id="4192" name=""/>
                    <p:cNvSpPr/>
                    <p:nvPr/>
                  </p:nvSpPr>
                  <p:spPr>
                    <a:xfrm>
                      <a:off x="6064200" y="510552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193" name=""/>
              <p:cNvSpPr/>
              <p:nvPr/>
            </p:nvSpPr>
            <p:spPr>
              <a:xfrm>
                <a:off x="2077920" y="480060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194" name=""/>
            <p:cNvGrpSpPr/>
            <p:nvPr/>
          </p:nvGrpSpPr>
          <p:grpSpPr>
            <a:xfrm>
              <a:off x="0" y="4495680"/>
              <a:ext cx="9144000" cy="304920"/>
              <a:chOff x="0" y="4495680"/>
              <a:chExt cx="9144000" cy="304920"/>
            </a:xfrm>
          </p:grpSpPr>
          <p:sp>
            <p:nvSpPr>
              <p:cNvPr id="4195"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96"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Month=September</a:t>
                </a:r>
                <a:endParaRPr b="0" lang="en-US" sz="1400" strike="noStrike" u="none">
                  <a:solidFill>
                    <a:srgbClr val="000000"/>
                  </a:solidFill>
                  <a:effectLst/>
                  <a:uFillTx/>
                  <a:latin typeface="Times New Roman"/>
                </a:endParaRPr>
              </a:p>
            </p:txBody>
          </p:sp>
        </p:grpSp>
      </p:grpSp>
      <p:grpSp>
        <p:nvGrpSpPr>
          <p:cNvPr id="4197" name=""/>
          <p:cNvGrpSpPr/>
          <p:nvPr/>
        </p:nvGrpSpPr>
        <p:grpSpPr>
          <a:xfrm>
            <a:off x="0" y="5576760"/>
            <a:ext cx="9144000" cy="1067040"/>
            <a:chOff x="0" y="5576760"/>
            <a:chExt cx="9144000" cy="1067040"/>
          </a:xfrm>
        </p:grpSpPr>
        <p:grpSp>
          <p:nvGrpSpPr>
            <p:cNvPr id="4198" name=""/>
            <p:cNvGrpSpPr/>
            <p:nvPr/>
          </p:nvGrpSpPr>
          <p:grpSpPr>
            <a:xfrm>
              <a:off x="2077920" y="5881680"/>
              <a:ext cx="4989600" cy="762120"/>
              <a:chOff x="2077920" y="5881680"/>
              <a:chExt cx="4989600" cy="762120"/>
            </a:xfrm>
          </p:grpSpPr>
          <p:grpSp>
            <p:nvGrpSpPr>
              <p:cNvPr id="4199" name=""/>
              <p:cNvGrpSpPr/>
              <p:nvPr/>
            </p:nvGrpSpPr>
            <p:grpSpPr>
              <a:xfrm>
                <a:off x="2077920" y="5881680"/>
                <a:ext cx="4989600" cy="762120"/>
                <a:chOff x="2077920" y="5881680"/>
                <a:chExt cx="4989600" cy="762120"/>
              </a:xfrm>
            </p:grpSpPr>
            <p:grpSp>
              <p:nvGrpSpPr>
                <p:cNvPr id="4200" name=""/>
                <p:cNvGrpSpPr/>
                <p:nvPr/>
              </p:nvGrpSpPr>
              <p:grpSpPr>
                <a:xfrm>
                  <a:off x="2077920" y="5881680"/>
                  <a:ext cx="874800" cy="304920"/>
                  <a:chOff x="2077920" y="5881680"/>
                  <a:chExt cx="874800" cy="304920"/>
                </a:xfrm>
              </p:grpSpPr>
              <p:sp>
                <p:nvSpPr>
                  <p:cNvPr id="4201"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02" name=""/>
                  <p:cNvGrpSpPr/>
                  <p:nvPr/>
                </p:nvGrpSpPr>
                <p:grpSpPr>
                  <a:xfrm>
                    <a:off x="2077920" y="5881680"/>
                    <a:ext cx="874800" cy="304920"/>
                    <a:chOff x="2077920" y="5881680"/>
                    <a:chExt cx="874800" cy="304920"/>
                  </a:xfrm>
                </p:grpSpPr>
                <p:sp>
                  <p:nvSpPr>
                    <p:cNvPr id="4203"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204" name=""/>
                    <p:cNvSpPr/>
                    <p:nvPr/>
                  </p:nvSpPr>
                  <p:spPr>
                    <a:xfrm>
                      <a:off x="2077920" y="588168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05" name=""/>
                <p:cNvGrpSpPr/>
                <p:nvPr/>
              </p:nvGrpSpPr>
              <p:grpSpPr>
                <a:xfrm>
                  <a:off x="2952720" y="5881680"/>
                  <a:ext cx="436320" cy="304920"/>
                  <a:chOff x="2952720" y="5881680"/>
                  <a:chExt cx="436320" cy="304920"/>
                </a:xfrm>
              </p:grpSpPr>
              <p:sp>
                <p:nvSpPr>
                  <p:cNvPr id="4206"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07" name=""/>
                  <p:cNvGrpSpPr/>
                  <p:nvPr/>
                </p:nvGrpSpPr>
                <p:grpSpPr>
                  <a:xfrm>
                    <a:off x="2952720" y="5881680"/>
                    <a:ext cx="436320" cy="304920"/>
                    <a:chOff x="2952720" y="5881680"/>
                    <a:chExt cx="436320" cy="304920"/>
                  </a:xfrm>
                </p:grpSpPr>
                <p:sp>
                  <p:nvSpPr>
                    <p:cNvPr id="4208"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209" name=""/>
                    <p:cNvSpPr/>
                    <p:nvPr/>
                  </p:nvSpPr>
                  <p:spPr>
                    <a:xfrm>
                      <a:off x="2952720" y="588168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10" name=""/>
                <p:cNvGrpSpPr/>
                <p:nvPr/>
              </p:nvGrpSpPr>
              <p:grpSpPr>
                <a:xfrm>
                  <a:off x="3389040" y="5881680"/>
                  <a:ext cx="866880" cy="304920"/>
                  <a:chOff x="3389040" y="5881680"/>
                  <a:chExt cx="866880" cy="304920"/>
                </a:xfrm>
              </p:grpSpPr>
              <p:sp>
                <p:nvSpPr>
                  <p:cNvPr id="4211"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12" name=""/>
                  <p:cNvGrpSpPr/>
                  <p:nvPr/>
                </p:nvGrpSpPr>
                <p:grpSpPr>
                  <a:xfrm>
                    <a:off x="3389040" y="5881680"/>
                    <a:ext cx="866880" cy="304920"/>
                    <a:chOff x="3389040" y="5881680"/>
                    <a:chExt cx="866880" cy="304920"/>
                  </a:xfrm>
                </p:grpSpPr>
                <p:sp>
                  <p:nvSpPr>
                    <p:cNvPr id="4213"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214" name=""/>
                    <p:cNvSpPr/>
                    <p:nvPr/>
                  </p:nvSpPr>
                  <p:spPr>
                    <a:xfrm>
                      <a:off x="3389040" y="588168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15" name=""/>
                <p:cNvGrpSpPr/>
                <p:nvPr/>
              </p:nvGrpSpPr>
              <p:grpSpPr>
                <a:xfrm>
                  <a:off x="4255920" y="5881680"/>
                  <a:ext cx="844560" cy="304920"/>
                  <a:chOff x="4255920" y="5881680"/>
                  <a:chExt cx="844560" cy="304920"/>
                </a:xfrm>
              </p:grpSpPr>
              <p:sp>
                <p:nvSpPr>
                  <p:cNvPr id="4216"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17" name=""/>
                  <p:cNvGrpSpPr/>
                  <p:nvPr/>
                </p:nvGrpSpPr>
                <p:grpSpPr>
                  <a:xfrm>
                    <a:off x="4255920" y="5881680"/>
                    <a:ext cx="844560" cy="304920"/>
                    <a:chOff x="4255920" y="5881680"/>
                    <a:chExt cx="844560" cy="304920"/>
                  </a:xfrm>
                </p:grpSpPr>
                <p:sp>
                  <p:nvSpPr>
                    <p:cNvPr id="4218"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219" name=""/>
                    <p:cNvSpPr/>
                    <p:nvPr/>
                  </p:nvSpPr>
                  <p:spPr>
                    <a:xfrm>
                      <a:off x="4255920" y="588168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20" name=""/>
                <p:cNvGrpSpPr/>
                <p:nvPr/>
              </p:nvGrpSpPr>
              <p:grpSpPr>
                <a:xfrm>
                  <a:off x="5100480" y="5881680"/>
                  <a:ext cx="963720" cy="304920"/>
                  <a:chOff x="5100480" y="5881680"/>
                  <a:chExt cx="963720" cy="304920"/>
                </a:xfrm>
              </p:grpSpPr>
              <p:sp>
                <p:nvSpPr>
                  <p:cNvPr id="4221"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22" name=""/>
                  <p:cNvGrpSpPr/>
                  <p:nvPr/>
                </p:nvGrpSpPr>
                <p:grpSpPr>
                  <a:xfrm>
                    <a:off x="5100480" y="5881680"/>
                    <a:ext cx="963720" cy="304920"/>
                    <a:chOff x="5100480" y="5881680"/>
                    <a:chExt cx="963720" cy="304920"/>
                  </a:xfrm>
                </p:grpSpPr>
                <p:sp>
                  <p:nvSpPr>
                    <p:cNvPr id="4223"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224" name=""/>
                    <p:cNvSpPr/>
                    <p:nvPr/>
                  </p:nvSpPr>
                  <p:spPr>
                    <a:xfrm>
                      <a:off x="5100480" y="588168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25" name=""/>
                <p:cNvGrpSpPr/>
                <p:nvPr/>
              </p:nvGrpSpPr>
              <p:grpSpPr>
                <a:xfrm>
                  <a:off x="6064200" y="5881680"/>
                  <a:ext cx="1003320" cy="304920"/>
                  <a:chOff x="6064200" y="5881680"/>
                  <a:chExt cx="1003320" cy="304920"/>
                </a:xfrm>
              </p:grpSpPr>
              <p:sp>
                <p:nvSpPr>
                  <p:cNvPr id="4226"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27" name=""/>
                  <p:cNvGrpSpPr/>
                  <p:nvPr/>
                </p:nvGrpSpPr>
                <p:grpSpPr>
                  <a:xfrm>
                    <a:off x="6064200" y="5881680"/>
                    <a:ext cx="1003320" cy="304920"/>
                    <a:chOff x="6064200" y="5881680"/>
                    <a:chExt cx="1003320" cy="304920"/>
                  </a:xfrm>
                </p:grpSpPr>
                <p:sp>
                  <p:nvSpPr>
                    <p:cNvPr id="4228"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229" name=""/>
                    <p:cNvSpPr/>
                    <p:nvPr/>
                  </p:nvSpPr>
                  <p:spPr>
                    <a:xfrm>
                      <a:off x="6064200" y="588168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30" name=""/>
                <p:cNvGrpSpPr/>
                <p:nvPr/>
              </p:nvGrpSpPr>
              <p:grpSpPr>
                <a:xfrm>
                  <a:off x="2077920" y="6186600"/>
                  <a:ext cx="874800" cy="457200"/>
                  <a:chOff x="2077920" y="6186600"/>
                  <a:chExt cx="874800" cy="457200"/>
                </a:xfrm>
              </p:grpSpPr>
              <p:sp>
                <p:nvSpPr>
                  <p:cNvPr id="4231"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32" name=""/>
                  <p:cNvGrpSpPr/>
                  <p:nvPr/>
                </p:nvGrpSpPr>
                <p:grpSpPr>
                  <a:xfrm>
                    <a:off x="2077920" y="6186600"/>
                    <a:ext cx="874800" cy="457200"/>
                    <a:chOff x="2077920" y="6186600"/>
                    <a:chExt cx="874800" cy="457200"/>
                  </a:xfrm>
                </p:grpSpPr>
                <p:sp>
                  <p:nvSpPr>
                    <p:cNvPr id="4233"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234" name=""/>
                    <p:cNvSpPr/>
                    <p:nvPr/>
                  </p:nvSpPr>
                  <p:spPr>
                    <a:xfrm>
                      <a:off x="2077920" y="618660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35" name=""/>
                <p:cNvGrpSpPr/>
                <p:nvPr/>
              </p:nvGrpSpPr>
              <p:grpSpPr>
                <a:xfrm>
                  <a:off x="2952720" y="6186600"/>
                  <a:ext cx="436320" cy="457200"/>
                  <a:chOff x="2952720" y="6186600"/>
                  <a:chExt cx="436320" cy="457200"/>
                </a:xfrm>
              </p:grpSpPr>
              <p:sp>
                <p:nvSpPr>
                  <p:cNvPr id="4236"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37" name=""/>
                  <p:cNvGrpSpPr/>
                  <p:nvPr/>
                </p:nvGrpSpPr>
                <p:grpSpPr>
                  <a:xfrm>
                    <a:off x="2952720" y="6186600"/>
                    <a:ext cx="436320" cy="457200"/>
                    <a:chOff x="2952720" y="6186600"/>
                    <a:chExt cx="436320" cy="457200"/>
                  </a:xfrm>
                </p:grpSpPr>
                <p:sp>
                  <p:nvSpPr>
                    <p:cNvPr id="4238"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239" name=""/>
                    <p:cNvSpPr/>
                    <p:nvPr/>
                  </p:nvSpPr>
                  <p:spPr>
                    <a:xfrm>
                      <a:off x="2952720" y="618660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40" name=""/>
                <p:cNvGrpSpPr/>
                <p:nvPr/>
              </p:nvGrpSpPr>
              <p:grpSpPr>
                <a:xfrm>
                  <a:off x="3389040" y="6186600"/>
                  <a:ext cx="866880" cy="457200"/>
                  <a:chOff x="3389040" y="6186600"/>
                  <a:chExt cx="866880" cy="457200"/>
                </a:xfrm>
              </p:grpSpPr>
              <p:sp>
                <p:nvSpPr>
                  <p:cNvPr id="4241"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42" name=""/>
                  <p:cNvGrpSpPr/>
                  <p:nvPr/>
                </p:nvGrpSpPr>
                <p:grpSpPr>
                  <a:xfrm>
                    <a:off x="3389040" y="6186600"/>
                    <a:ext cx="866880" cy="457200"/>
                    <a:chOff x="3389040" y="6186600"/>
                    <a:chExt cx="866880" cy="457200"/>
                  </a:xfrm>
                </p:grpSpPr>
                <p:sp>
                  <p:nvSpPr>
                    <p:cNvPr id="4243"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$0.1703</a:t>
                      </a:r>
                      <a:br>
                        <a:rPr sz="1200"/>
                      </a:br>
                      <a:r>
                        <a:rPr b="0" lang="en-US" sz="1200" strike="noStrike" u="none">
                          <a:solidFill>
                            <a:srgbClr val="000000"/>
                          </a:solidFill>
                          <a:effectLst/>
                          <a:uFillTx/>
                          <a:latin typeface="Arial"/>
                        </a:rPr>
                        <a:t>$0.2235</a:t>
                      </a:r>
                      <a:endParaRPr b="0" lang="en-US" sz="1200" strike="noStrike" u="none">
                        <a:solidFill>
                          <a:srgbClr val="000000"/>
                        </a:solidFill>
                        <a:effectLst/>
                        <a:uFillTx/>
                        <a:latin typeface="Times New Roman"/>
                      </a:endParaRPr>
                    </a:p>
                  </p:txBody>
                </p:sp>
                <p:sp>
                  <p:nvSpPr>
                    <p:cNvPr id="4244" name=""/>
                    <p:cNvSpPr/>
                    <p:nvPr/>
                  </p:nvSpPr>
                  <p:spPr>
                    <a:xfrm>
                      <a:off x="3389040" y="618660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45" name=""/>
                <p:cNvGrpSpPr/>
                <p:nvPr/>
              </p:nvGrpSpPr>
              <p:grpSpPr>
                <a:xfrm>
                  <a:off x="4255920" y="6186600"/>
                  <a:ext cx="844560" cy="457200"/>
                  <a:chOff x="4255920" y="6186600"/>
                  <a:chExt cx="844560" cy="457200"/>
                </a:xfrm>
              </p:grpSpPr>
              <p:sp>
                <p:nvSpPr>
                  <p:cNvPr id="4246"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47" name=""/>
                  <p:cNvGrpSpPr/>
                  <p:nvPr/>
                </p:nvGrpSpPr>
                <p:grpSpPr>
                  <a:xfrm>
                    <a:off x="4255920" y="6186600"/>
                    <a:ext cx="844560" cy="457200"/>
                    <a:chOff x="4255920" y="6186600"/>
                    <a:chExt cx="844560" cy="457200"/>
                  </a:xfrm>
                </p:grpSpPr>
                <p:sp>
                  <p:nvSpPr>
                    <p:cNvPr id="4248"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$0.0487</a:t>
                      </a:r>
                      <a:br>
                        <a:rPr sz="1200"/>
                      </a:br>
                      <a:r>
                        <a:rPr b="0" lang="en-US" sz="1200" strike="noStrike" u="none">
                          <a:solidFill>
                            <a:srgbClr val="000000"/>
                          </a:solidFill>
                          <a:effectLst/>
                          <a:uFillTx/>
                          <a:latin typeface="Arial"/>
                        </a:rPr>
                        <a:t>$0.1090</a:t>
                      </a:r>
                      <a:endParaRPr b="0" lang="en-US" sz="1200" strike="noStrike" u="none">
                        <a:solidFill>
                          <a:srgbClr val="000000"/>
                        </a:solidFill>
                        <a:effectLst/>
                        <a:uFillTx/>
                        <a:latin typeface="Times New Roman"/>
                      </a:endParaRPr>
                    </a:p>
                  </p:txBody>
                </p:sp>
                <p:sp>
                  <p:nvSpPr>
                    <p:cNvPr id="4249" name=""/>
                    <p:cNvSpPr/>
                    <p:nvPr/>
                  </p:nvSpPr>
                  <p:spPr>
                    <a:xfrm>
                      <a:off x="4255920" y="618660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50" name=""/>
                <p:cNvGrpSpPr/>
                <p:nvPr/>
              </p:nvGrpSpPr>
              <p:grpSpPr>
                <a:xfrm>
                  <a:off x="5100480" y="6186600"/>
                  <a:ext cx="963720" cy="457200"/>
                  <a:chOff x="5100480" y="6186600"/>
                  <a:chExt cx="963720" cy="457200"/>
                </a:xfrm>
              </p:grpSpPr>
              <p:sp>
                <p:nvSpPr>
                  <p:cNvPr id="4251"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52" name=""/>
                  <p:cNvGrpSpPr/>
                  <p:nvPr/>
                </p:nvGrpSpPr>
                <p:grpSpPr>
                  <a:xfrm>
                    <a:off x="5100480" y="6186600"/>
                    <a:ext cx="963720" cy="457200"/>
                    <a:chOff x="5100480" y="6186600"/>
                    <a:chExt cx="963720" cy="457200"/>
                  </a:xfrm>
                </p:grpSpPr>
                <p:sp>
                  <p:nvSpPr>
                    <p:cNvPr id="4253"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$0.1143</a:t>
                      </a:r>
                      <a:br>
                        <a:rPr sz="1200"/>
                      </a:br>
                      <a:r>
                        <a:rPr b="0" lang="en-US" sz="1200" strike="noStrike" u="none">
                          <a:solidFill>
                            <a:srgbClr val="000000"/>
                          </a:solidFill>
                          <a:effectLst/>
                          <a:uFillTx/>
                          <a:latin typeface="Arial"/>
                        </a:rPr>
                        <a:t>$0.1328</a:t>
                      </a:r>
                      <a:endParaRPr b="0" lang="en-US" sz="1200" strike="noStrike" u="none">
                        <a:solidFill>
                          <a:srgbClr val="000000"/>
                        </a:solidFill>
                        <a:effectLst/>
                        <a:uFillTx/>
                        <a:latin typeface="Times New Roman"/>
                      </a:endParaRPr>
                    </a:p>
                  </p:txBody>
                </p:sp>
                <p:sp>
                  <p:nvSpPr>
                    <p:cNvPr id="4254" name=""/>
                    <p:cNvSpPr/>
                    <p:nvPr/>
                  </p:nvSpPr>
                  <p:spPr>
                    <a:xfrm>
                      <a:off x="5100480" y="618660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55" name=""/>
                <p:cNvGrpSpPr/>
                <p:nvPr/>
              </p:nvGrpSpPr>
              <p:grpSpPr>
                <a:xfrm>
                  <a:off x="6064200" y="6186600"/>
                  <a:ext cx="1003320" cy="457200"/>
                  <a:chOff x="6064200" y="6186600"/>
                  <a:chExt cx="1003320" cy="457200"/>
                </a:xfrm>
              </p:grpSpPr>
              <p:sp>
                <p:nvSpPr>
                  <p:cNvPr id="4256"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57" name=""/>
                  <p:cNvGrpSpPr/>
                  <p:nvPr/>
                </p:nvGrpSpPr>
                <p:grpSpPr>
                  <a:xfrm>
                    <a:off x="6064200" y="6186600"/>
                    <a:ext cx="1003320" cy="457200"/>
                    <a:chOff x="6064200" y="6186600"/>
                    <a:chExt cx="1003320" cy="457200"/>
                  </a:xfrm>
                </p:grpSpPr>
                <p:sp>
                  <p:nvSpPr>
                    <p:cNvPr id="4258"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$0.2294</a:t>
                      </a:r>
                      <a:br>
                        <a:rPr sz="1200"/>
                      </a:br>
                      <a:r>
                        <a:rPr b="0" lang="en-US" sz="1200" strike="noStrike" u="none">
                          <a:solidFill>
                            <a:srgbClr val="000000"/>
                          </a:solidFill>
                          <a:effectLst/>
                          <a:uFillTx/>
                          <a:latin typeface="Arial"/>
                        </a:rPr>
                        <a:t>$0.3744</a:t>
                      </a:r>
                      <a:endParaRPr b="0" lang="en-US" sz="1200" strike="noStrike" u="none">
                        <a:solidFill>
                          <a:srgbClr val="000000"/>
                        </a:solidFill>
                        <a:effectLst/>
                        <a:uFillTx/>
                        <a:latin typeface="Times New Roman"/>
                      </a:endParaRPr>
                    </a:p>
                  </p:txBody>
                </p:sp>
                <p:sp>
                  <p:nvSpPr>
                    <p:cNvPr id="4259" name=""/>
                    <p:cNvSpPr/>
                    <p:nvPr/>
                  </p:nvSpPr>
                  <p:spPr>
                    <a:xfrm>
                      <a:off x="6064200" y="618660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260" name=""/>
              <p:cNvSpPr/>
              <p:nvPr/>
            </p:nvSpPr>
            <p:spPr>
              <a:xfrm>
                <a:off x="2077920" y="588168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261" name=""/>
            <p:cNvGrpSpPr/>
            <p:nvPr/>
          </p:nvGrpSpPr>
          <p:grpSpPr>
            <a:xfrm>
              <a:off x="0" y="5576760"/>
              <a:ext cx="9144000" cy="304920"/>
              <a:chOff x="0" y="5576760"/>
              <a:chExt cx="9144000" cy="304920"/>
            </a:xfrm>
          </p:grpSpPr>
          <p:sp>
            <p:nvSpPr>
              <p:cNvPr id="4262"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63"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Month=October</a:t>
                </a:r>
                <a:endParaRPr b="0" lang="en-US" sz="1400" strike="noStrike" u="none">
                  <a:solidFill>
                    <a:srgbClr val="000000"/>
                  </a:solidFill>
                  <a:effectLst/>
                  <a:uFillTx/>
                  <a:latin typeface="Times New Roman"/>
                </a:endParaRPr>
              </a:p>
            </p:txBody>
          </p:sp>
        </p:grpSp>
      </p:grpSp>
      <p:sp>
        <p:nvSpPr>
          <p:cNvPr id="4264" name=""/>
          <p:cNvSpPr/>
          <p:nvPr/>
        </p:nvSpPr>
        <p:spPr>
          <a:xfrm>
            <a:off x="0" y="533520"/>
            <a:ext cx="9102600" cy="5817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West Capacity Seasonal (Excl) / Monthly Basis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65"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266"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267"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268"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269"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4270" name=""/>
          <p:cNvGrpSpPr/>
          <p:nvPr/>
        </p:nvGrpSpPr>
        <p:grpSpPr>
          <a:xfrm>
            <a:off x="0" y="990720"/>
            <a:ext cx="9144000" cy="304560"/>
            <a:chOff x="0" y="990720"/>
            <a:chExt cx="9144000" cy="304560"/>
          </a:xfrm>
        </p:grpSpPr>
        <p:sp>
          <p:nvSpPr>
            <p:cNvPr id="4271"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72" name=""/>
            <p:cNvSpPr/>
            <p:nvPr/>
          </p:nvSpPr>
          <p:spPr>
            <a:xfrm>
              <a:off x="0" y="990720"/>
              <a:ext cx="9144000" cy="3045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4273"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4274" name=""/>
          <p:cNvSpPr/>
          <p:nvPr/>
        </p:nvSpPr>
        <p:spPr>
          <a:xfrm>
            <a:off x="8612280" y="6213600"/>
            <a:ext cx="485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48</a:t>
            </a:r>
            <a:endParaRPr b="0" lang="en-US" sz="2400" strike="noStrike" u="none">
              <a:solidFill>
                <a:srgbClr val="000000"/>
              </a:solidFill>
              <a:effectLst/>
              <a:uFillTx/>
              <a:latin typeface="Times New Roman"/>
            </a:endParaRPr>
          </a:p>
        </p:txBody>
      </p:sp>
      <p:grpSp>
        <p:nvGrpSpPr>
          <p:cNvPr id="4275" name=""/>
          <p:cNvGrpSpPr/>
          <p:nvPr/>
        </p:nvGrpSpPr>
        <p:grpSpPr>
          <a:xfrm>
            <a:off x="0" y="1247760"/>
            <a:ext cx="9144000" cy="1066320"/>
            <a:chOff x="0" y="1247760"/>
            <a:chExt cx="9144000" cy="1066320"/>
          </a:xfrm>
        </p:grpSpPr>
        <p:grpSp>
          <p:nvGrpSpPr>
            <p:cNvPr id="4276" name=""/>
            <p:cNvGrpSpPr/>
            <p:nvPr/>
          </p:nvGrpSpPr>
          <p:grpSpPr>
            <a:xfrm>
              <a:off x="2077920" y="1552320"/>
              <a:ext cx="4989600" cy="761760"/>
              <a:chOff x="2077920" y="1552320"/>
              <a:chExt cx="4989600" cy="761760"/>
            </a:xfrm>
          </p:grpSpPr>
          <p:grpSp>
            <p:nvGrpSpPr>
              <p:cNvPr id="4277" name=""/>
              <p:cNvGrpSpPr/>
              <p:nvPr/>
            </p:nvGrpSpPr>
            <p:grpSpPr>
              <a:xfrm>
                <a:off x="2077920" y="1552320"/>
                <a:ext cx="4989600" cy="761400"/>
                <a:chOff x="2077920" y="1552320"/>
                <a:chExt cx="4989600" cy="761400"/>
              </a:xfrm>
            </p:grpSpPr>
            <p:grpSp>
              <p:nvGrpSpPr>
                <p:cNvPr id="4278" name=""/>
                <p:cNvGrpSpPr/>
                <p:nvPr/>
              </p:nvGrpSpPr>
              <p:grpSpPr>
                <a:xfrm>
                  <a:off x="2077920" y="1552320"/>
                  <a:ext cx="874800" cy="304560"/>
                  <a:chOff x="2077920" y="1552320"/>
                  <a:chExt cx="874800" cy="304560"/>
                </a:xfrm>
              </p:grpSpPr>
              <p:sp>
                <p:nvSpPr>
                  <p:cNvPr id="4279"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80" name=""/>
                  <p:cNvGrpSpPr/>
                  <p:nvPr/>
                </p:nvGrpSpPr>
                <p:grpSpPr>
                  <a:xfrm>
                    <a:off x="2077920" y="1552320"/>
                    <a:ext cx="874800" cy="304560"/>
                    <a:chOff x="2077920" y="1552320"/>
                    <a:chExt cx="874800" cy="304560"/>
                  </a:xfrm>
                </p:grpSpPr>
                <p:sp>
                  <p:nvSpPr>
                    <p:cNvPr id="4281" name=""/>
                    <p:cNvSpPr/>
                    <p:nvPr/>
                  </p:nvSpPr>
                  <p:spPr>
                    <a:xfrm>
                      <a:off x="2077920" y="155232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282" name=""/>
                    <p:cNvSpPr/>
                    <p:nvPr/>
                  </p:nvSpPr>
                  <p:spPr>
                    <a:xfrm>
                      <a:off x="2077920" y="155232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83" name=""/>
                <p:cNvGrpSpPr/>
                <p:nvPr/>
              </p:nvGrpSpPr>
              <p:grpSpPr>
                <a:xfrm>
                  <a:off x="2952720" y="1552320"/>
                  <a:ext cx="436320" cy="304560"/>
                  <a:chOff x="2952720" y="1552320"/>
                  <a:chExt cx="436320" cy="304560"/>
                </a:xfrm>
              </p:grpSpPr>
              <p:sp>
                <p:nvSpPr>
                  <p:cNvPr id="4284"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85" name=""/>
                  <p:cNvGrpSpPr/>
                  <p:nvPr/>
                </p:nvGrpSpPr>
                <p:grpSpPr>
                  <a:xfrm>
                    <a:off x="2952720" y="1552320"/>
                    <a:ext cx="436320" cy="304560"/>
                    <a:chOff x="2952720" y="1552320"/>
                    <a:chExt cx="436320" cy="304560"/>
                  </a:xfrm>
                </p:grpSpPr>
                <p:sp>
                  <p:nvSpPr>
                    <p:cNvPr id="4286" name=""/>
                    <p:cNvSpPr/>
                    <p:nvPr/>
                  </p:nvSpPr>
                  <p:spPr>
                    <a:xfrm>
                      <a:off x="2952720" y="155232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287" name=""/>
                    <p:cNvSpPr/>
                    <p:nvPr/>
                  </p:nvSpPr>
                  <p:spPr>
                    <a:xfrm>
                      <a:off x="2952720" y="155232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88" name=""/>
                <p:cNvGrpSpPr/>
                <p:nvPr/>
              </p:nvGrpSpPr>
              <p:grpSpPr>
                <a:xfrm>
                  <a:off x="3389040" y="1552320"/>
                  <a:ext cx="866880" cy="304560"/>
                  <a:chOff x="3389040" y="1552320"/>
                  <a:chExt cx="866880" cy="304560"/>
                </a:xfrm>
              </p:grpSpPr>
              <p:sp>
                <p:nvSpPr>
                  <p:cNvPr id="4289"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90" name=""/>
                  <p:cNvGrpSpPr/>
                  <p:nvPr/>
                </p:nvGrpSpPr>
                <p:grpSpPr>
                  <a:xfrm>
                    <a:off x="3389040" y="1552320"/>
                    <a:ext cx="866880" cy="304560"/>
                    <a:chOff x="3389040" y="1552320"/>
                    <a:chExt cx="866880" cy="304560"/>
                  </a:xfrm>
                </p:grpSpPr>
                <p:sp>
                  <p:nvSpPr>
                    <p:cNvPr id="4291" name=""/>
                    <p:cNvSpPr/>
                    <p:nvPr/>
                  </p:nvSpPr>
                  <p:spPr>
                    <a:xfrm>
                      <a:off x="3389040" y="155232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292" name=""/>
                    <p:cNvSpPr/>
                    <p:nvPr/>
                  </p:nvSpPr>
                  <p:spPr>
                    <a:xfrm>
                      <a:off x="3389040" y="155232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93" name=""/>
                <p:cNvGrpSpPr/>
                <p:nvPr/>
              </p:nvGrpSpPr>
              <p:grpSpPr>
                <a:xfrm>
                  <a:off x="4255920" y="1552320"/>
                  <a:ext cx="844560" cy="304560"/>
                  <a:chOff x="4255920" y="1552320"/>
                  <a:chExt cx="844560" cy="304560"/>
                </a:xfrm>
              </p:grpSpPr>
              <p:sp>
                <p:nvSpPr>
                  <p:cNvPr id="4294"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295" name=""/>
                  <p:cNvGrpSpPr/>
                  <p:nvPr/>
                </p:nvGrpSpPr>
                <p:grpSpPr>
                  <a:xfrm>
                    <a:off x="4255920" y="1552320"/>
                    <a:ext cx="844560" cy="304560"/>
                    <a:chOff x="4255920" y="1552320"/>
                    <a:chExt cx="844560" cy="304560"/>
                  </a:xfrm>
                </p:grpSpPr>
                <p:sp>
                  <p:nvSpPr>
                    <p:cNvPr id="4296" name=""/>
                    <p:cNvSpPr/>
                    <p:nvPr/>
                  </p:nvSpPr>
                  <p:spPr>
                    <a:xfrm>
                      <a:off x="4255920" y="155232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297" name=""/>
                    <p:cNvSpPr/>
                    <p:nvPr/>
                  </p:nvSpPr>
                  <p:spPr>
                    <a:xfrm>
                      <a:off x="4255920" y="155232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298" name=""/>
                <p:cNvGrpSpPr/>
                <p:nvPr/>
              </p:nvGrpSpPr>
              <p:grpSpPr>
                <a:xfrm>
                  <a:off x="5100480" y="1552320"/>
                  <a:ext cx="963720" cy="304560"/>
                  <a:chOff x="5100480" y="1552320"/>
                  <a:chExt cx="963720" cy="304560"/>
                </a:xfrm>
              </p:grpSpPr>
              <p:sp>
                <p:nvSpPr>
                  <p:cNvPr id="4299"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00" name=""/>
                  <p:cNvGrpSpPr/>
                  <p:nvPr/>
                </p:nvGrpSpPr>
                <p:grpSpPr>
                  <a:xfrm>
                    <a:off x="5100480" y="1552320"/>
                    <a:ext cx="963720" cy="304560"/>
                    <a:chOff x="5100480" y="1552320"/>
                    <a:chExt cx="963720" cy="304560"/>
                  </a:xfrm>
                </p:grpSpPr>
                <p:sp>
                  <p:nvSpPr>
                    <p:cNvPr id="4301" name=""/>
                    <p:cNvSpPr/>
                    <p:nvPr/>
                  </p:nvSpPr>
                  <p:spPr>
                    <a:xfrm>
                      <a:off x="5100480" y="155232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302" name=""/>
                    <p:cNvSpPr/>
                    <p:nvPr/>
                  </p:nvSpPr>
                  <p:spPr>
                    <a:xfrm>
                      <a:off x="5100480" y="155232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03" name=""/>
                <p:cNvGrpSpPr/>
                <p:nvPr/>
              </p:nvGrpSpPr>
              <p:grpSpPr>
                <a:xfrm>
                  <a:off x="6064200" y="1552320"/>
                  <a:ext cx="1003320" cy="304560"/>
                  <a:chOff x="6064200" y="1552320"/>
                  <a:chExt cx="1003320" cy="304560"/>
                </a:xfrm>
              </p:grpSpPr>
              <p:sp>
                <p:nvSpPr>
                  <p:cNvPr id="4304"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05" name=""/>
                  <p:cNvGrpSpPr/>
                  <p:nvPr/>
                </p:nvGrpSpPr>
                <p:grpSpPr>
                  <a:xfrm>
                    <a:off x="6064200" y="1552320"/>
                    <a:ext cx="1003320" cy="304560"/>
                    <a:chOff x="6064200" y="1552320"/>
                    <a:chExt cx="1003320" cy="304560"/>
                  </a:xfrm>
                </p:grpSpPr>
                <p:sp>
                  <p:nvSpPr>
                    <p:cNvPr id="4306" name=""/>
                    <p:cNvSpPr/>
                    <p:nvPr/>
                  </p:nvSpPr>
                  <p:spPr>
                    <a:xfrm>
                      <a:off x="6064200" y="155232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307" name=""/>
                    <p:cNvSpPr/>
                    <p:nvPr/>
                  </p:nvSpPr>
                  <p:spPr>
                    <a:xfrm>
                      <a:off x="6064200" y="155232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08" name=""/>
                <p:cNvGrpSpPr/>
                <p:nvPr/>
              </p:nvGrpSpPr>
              <p:grpSpPr>
                <a:xfrm>
                  <a:off x="2077920" y="1856880"/>
                  <a:ext cx="874800" cy="456840"/>
                  <a:chOff x="2077920" y="1856880"/>
                  <a:chExt cx="874800" cy="456840"/>
                </a:xfrm>
              </p:grpSpPr>
              <p:sp>
                <p:nvSpPr>
                  <p:cNvPr id="4309"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10" name=""/>
                  <p:cNvGrpSpPr/>
                  <p:nvPr/>
                </p:nvGrpSpPr>
                <p:grpSpPr>
                  <a:xfrm>
                    <a:off x="2077920" y="1856880"/>
                    <a:ext cx="874800" cy="456840"/>
                    <a:chOff x="2077920" y="1856880"/>
                    <a:chExt cx="874800" cy="456840"/>
                  </a:xfrm>
                </p:grpSpPr>
                <p:sp>
                  <p:nvSpPr>
                    <p:cNvPr id="4311" name=""/>
                    <p:cNvSpPr/>
                    <p:nvPr/>
                  </p:nvSpPr>
                  <p:spPr>
                    <a:xfrm>
                      <a:off x="2077920" y="185688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312" name=""/>
                    <p:cNvSpPr/>
                    <p:nvPr/>
                  </p:nvSpPr>
                  <p:spPr>
                    <a:xfrm>
                      <a:off x="2077920" y="185688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13" name=""/>
                <p:cNvGrpSpPr/>
                <p:nvPr/>
              </p:nvGrpSpPr>
              <p:grpSpPr>
                <a:xfrm>
                  <a:off x="2952720" y="1856880"/>
                  <a:ext cx="436320" cy="456840"/>
                  <a:chOff x="2952720" y="1856880"/>
                  <a:chExt cx="436320" cy="456840"/>
                </a:xfrm>
              </p:grpSpPr>
              <p:sp>
                <p:nvSpPr>
                  <p:cNvPr id="4314"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15" name=""/>
                  <p:cNvGrpSpPr/>
                  <p:nvPr/>
                </p:nvGrpSpPr>
                <p:grpSpPr>
                  <a:xfrm>
                    <a:off x="2952720" y="1856880"/>
                    <a:ext cx="436320" cy="456840"/>
                    <a:chOff x="2952720" y="1856880"/>
                    <a:chExt cx="436320" cy="456840"/>
                  </a:xfrm>
                </p:grpSpPr>
                <p:sp>
                  <p:nvSpPr>
                    <p:cNvPr id="4316" name=""/>
                    <p:cNvSpPr/>
                    <p:nvPr/>
                  </p:nvSpPr>
                  <p:spPr>
                    <a:xfrm>
                      <a:off x="2952720" y="185688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317" name=""/>
                    <p:cNvSpPr/>
                    <p:nvPr/>
                  </p:nvSpPr>
                  <p:spPr>
                    <a:xfrm>
                      <a:off x="2952720" y="185688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18" name=""/>
                <p:cNvGrpSpPr/>
                <p:nvPr/>
              </p:nvGrpSpPr>
              <p:grpSpPr>
                <a:xfrm>
                  <a:off x="3389040" y="1856880"/>
                  <a:ext cx="866880" cy="456840"/>
                  <a:chOff x="3389040" y="1856880"/>
                  <a:chExt cx="866880" cy="456840"/>
                </a:xfrm>
              </p:grpSpPr>
              <p:sp>
                <p:nvSpPr>
                  <p:cNvPr id="4319"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20" name=""/>
                  <p:cNvGrpSpPr/>
                  <p:nvPr/>
                </p:nvGrpSpPr>
                <p:grpSpPr>
                  <a:xfrm>
                    <a:off x="3389040" y="1856880"/>
                    <a:ext cx="866880" cy="456840"/>
                    <a:chOff x="3389040" y="1856880"/>
                    <a:chExt cx="866880" cy="456840"/>
                  </a:xfrm>
                </p:grpSpPr>
                <p:sp>
                  <p:nvSpPr>
                    <p:cNvPr id="4321" name=""/>
                    <p:cNvSpPr/>
                    <p:nvPr/>
                  </p:nvSpPr>
                  <p:spPr>
                    <a:xfrm>
                      <a:off x="3389040" y="185688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$0.0979</a:t>
                      </a:r>
                      <a:br>
                        <a:rPr sz="1200"/>
                      </a:br>
                      <a:r>
                        <a:rPr b="0" lang="en-US" sz="1200" strike="noStrike" u="none">
                          <a:solidFill>
                            <a:srgbClr val="000000"/>
                          </a:solidFill>
                          <a:effectLst/>
                          <a:uFillTx/>
                          <a:latin typeface="Arial"/>
                        </a:rPr>
                        <a:t>$0.1306</a:t>
                      </a:r>
                      <a:endParaRPr b="0" lang="en-US" sz="1200" strike="noStrike" u="none">
                        <a:solidFill>
                          <a:srgbClr val="000000"/>
                        </a:solidFill>
                        <a:effectLst/>
                        <a:uFillTx/>
                        <a:latin typeface="Times New Roman"/>
                      </a:endParaRPr>
                    </a:p>
                  </p:txBody>
                </p:sp>
                <p:sp>
                  <p:nvSpPr>
                    <p:cNvPr id="4322" name=""/>
                    <p:cNvSpPr/>
                    <p:nvPr/>
                  </p:nvSpPr>
                  <p:spPr>
                    <a:xfrm>
                      <a:off x="3389040" y="185688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23" name=""/>
                <p:cNvGrpSpPr/>
                <p:nvPr/>
              </p:nvGrpSpPr>
              <p:grpSpPr>
                <a:xfrm>
                  <a:off x="4255920" y="1856880"/>
                  <a:ext cx="844560" cy="456840"/>
                  <a:chOff x="4255920" y="1856880"/>
                  <a:chExt cx="844560" cy="456840"/>
                </a:xfrm>
              </p:grpSpPr>
              <p:sp>
                <p:nvSpPr>
                  <p:cNvPr id="4324"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25" name=""/>
                  <p:cNvGrpSpPr/>
                  <p:nvPr/>
                </p:nvGrpSpPr>
                <p:grpSpPr>
                  <a:xfrm>
                    <a:off x="4255920" y="1856880"/>
                    <a:ext cx="844560" cy="456840"/>
                    <a:chOff x="4255920" y="1856880"/>
                    <a:chExt cx="844560" cy="456840"/>
                  </a:xfrm>
                </p:grpSpPr>
                <p:sp>
                  <p:nvSpPr>
                    <p:cNvPr id="4326" name=""/>
                    <p:cNvSpPr/>
                    <p:nvPr/>
                  </p:nvSpPr>
                  <p:spPr>
                    <a:xfrm>
                      <a:off x="4255920" y="185688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$0.0666</a:t>
                      </a:r>
                      <a:br>
                        <a:rPr sz="1200"/>
                      </a:br>
                      <a:r>
                        <a:rPr b="0" lang="en-US" sz="1200" strike="noStrike" u="none">
                          <a:solidFill>
                            <a:srgbClr val="000000"/>
                          </a:solidFill>
                          <a:effectLst/>
                          <a:uFillTx/>
                          <a:latin typeface="Arial"/>
                        </a:rPr>
                        <a:t>$0.1827</a:t>
                      </a:r>
                      <a:endParaRPr b="0" lang="en-US" sz="1200" strike="noStrike" u="none">
                        <a:solidFill>
                          <a:srgbClr val="000000"/>
                        </a:solidFill>
                        <a:effectLst/>
                        <a:uFillTx/>
                        <a:latin typeface="Times New Roman"/>
                      </a:endParaRPr>
                    </a:p>
                  </p:txBody>
                </p:sp>
                <p:sp>
                  <p:nvSpPr>
                    <p:cNvPr id="4327" name=""/>
                    <p:cNvSpPr/>
                    <p:nvPr/>
                  </p:nvSpPr>
                  <p:spPr>
                    <a:xfrm>
                      <a:off x="4255920" y="185688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28" name=""/>
                <p:cNvGrpSpPr/>
                <p:nvPr/>
              </p:nvGrpSpPr>
              <p:grpSpPr>
                <a:xfrm>
                  <a:off x="5100480" y="1856880"/>
                  <a:ext cx="963720" cy="456840"/>
                  <a:chOff x="5100480" y="1856880"/>
                  <a:chExt cx="963720" cy="456840"/>
                </a:xfrm>
              </p:grpSpPr>
              <p:sp>
                <p:nvSpPr>
                  <p:cNvPr id="4329"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30" name=""/>
                  <p:cNvGrpSpPr/>
                  <p:nvPr/>
                </p:nvGrpSpPr>
                <p:grpSpPr>
                  <a:xfrm>
                    <a:off x="5100480" y="1856880"/>
                    <a:ext cx="963720" cy="456840"/>
                    <a:chOff x="5100480" y="1856880"/>
                    <a:chExt cx="963720" cy="456840"/>
                  </a:xfrm>
                </p:grpSpPr>
                <p:sp>
                  <p:nvSpPr>
                    <p:cNvPr id="4331" name=""/>
                    <p:cNvSpPr/>
                    <p:nvPr/>
                  </p:nvSpPr>
                  <p:spPr>
                    <a:xfrm>
                      <a:off x="5100480" y="185688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$0.0375</a:t>
                      </a:r>
                      <a:br>
                        <a:rPr sz="1200"/>
                      </a:br>
                      <a:r>
                        <a:rPr b="0" lang="en-US" sz="1200" strike="noStrike" u="none">
                          <a:solidFill>
                            <a:srgbClr val="000000"/>
                          </a:solidFill>
                          <a:effectLst/>
                          <a:uFillTx/>
                          <a:latin typeface="Arial"/>
                        </a:rPr>
                        <a:t>-$0.0309</a:t>
                      </a:r>
                      <a:endParaRPr b="0" lang="en-US" sz="1200" strike="noStrike" u="none">
                        <a:solidFill>
                          <a:srgbClr val="000000"/>
                        </a:solidFill>
                        <a:effectLst/>
                        <a:uFillTx/>
                        <a:latin typeface="Times New Roman"/>
                      </a:endParaRPr>
                    </a:p>
                  </p:txBody>
                </p:sp>
                <p:sp>
                  <p:nvSpPr>
                    <p:cNvPr id="4332" name=""/>
                    <p:cNvSpPr/>
                    <p:nvPr/>
                  </p:nvSpPr>
                  <p:spPr>
                    <a:xfrm>
                      <a:off x="5100480" y="185688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33" name=""/>
                <p:cNvGrpSpPr/>
                <p:nvPr/>
              </p:nvGrpSpPr>
              <p:grpSpPr>
                <a:xfrm>
                  <a:off x="6064200" y="1856880"/>
                  <a:ext cx="1003320" cy="456840"/>
                  <a:chOff x="6064200" y="1856880"/>
                  <a:chExt cx="1003320" cy="456840"/>
                </a:xfrm>
              </p:grpSpPr>
              <p:sp>
                <p:nvSpPr>
                  <p:cNvPr id="4334"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35" name=""/>
                  <p:cNvGrpSpPr/>
                  <p:nvPr/>
                </p:nvGrpSpPr>
                <p:grpSpPr>
                  <a:xfrm>
                    <a:off x="6064200" y="1856880"/>
                    <a:ext cx="1003320" cy="456840"/>
                    <a:chOff x="6064200" y="1856880"/>
                    <a:chExt cx="1003320" cy="456840"/>
                  </a:xfrm>
                </p:grpSpPr>
                <p:sp>
                  <p:nvSpPr>
                    <p:cNvPr id="4336" name=""/>
                    <p:cNvSpPr/>
                    <p:nvPr/>
                  </p:nvSpPr>
                  <p:spPr>
                    <a:xfrm>
                      <a:off x="6064200" y="185688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$0.1835</a:t>
                      </a:r>
                      <a:br>
                        <a:rPr sz="1200"/>
                      </a:br>
                      <a:r>
                        <a:rPr b="0" lang="en-US" sz="1200" strike="noStrike" u="none">
                          <a:solidFill>
                            <a:srgbClr val="000000"/>
                          </a:solidFill>
                          <a:effectLst/>
                          <a:uFillTx/>
                          <a:latin typeface="Arial"/>
                        </a:rPr>
                        <a:t>$0.3921</a:t>
                      </a:r>
                      <a:endParaRPr b="0" lang="en-US" sz="1200" strike="noStrike" u="none">
                        <a:solidFill>
                          <a:srgbClr val="000000"/>
                        </a:solidFill>
                        <a:effectLst/>
                        <a:uFillTx/>
                        <a:latin typeface="Times New Roman"/>
                      </a:endParaRPr>
                    </a:p>
                  </p:txBody>
                </p:sp>
                <p:sp>
                  <p:nvSpPr>
                    <p:cNvPr id="4337" name=""/>
                    <p:cNvSpPr/>
                    <p:nvPr/>
                  </p:nvSpPr>
                  <p:spPr>
                    <a:xfrm>
                      <a:off x="6064200" y="185688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338" name=""/>
              <p:cNvSpPr/>
              <p:nvPr/>
            </p:nvSpPr>
            <p:spPr>
              <a:xfrm>
                <a:off x="2077920" y="155232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339" name=""/>
            <p:cNvGrpSpPr/>
            <p:nvPr/>
          </p:nvGrpSpPr>
          <p:grpSpPr>
            <a:xfrm>
              <a:off x="0" y="1247760"/>
              <a:ext cx="9144000" cy="304560"/>
              <a:chOff x="0" y="1247760"/>
              <a:chExt cx="9144000" cy="304560"/>
            </a:xfrm>
          </p:grpSpPr>
          <p:sp>
            <p:nvSpPr>
              <p:cNvPr id="4340"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41" name=""/>
              <p:cNvSpPr/>
              <p:nvPr/>
            </p:nvSpPr>
            <p:spPr>
              <a:xfrm>
                <a:off x="0" y="1247760"/>
                <a:ext cx="914400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Month=November</a:t>
                </a:r>
                <a:endParaRPr b="0" lang="en-US" sz="1400" strike="noStrike" u="none">
                  <a:solidFill>
                    <a:srgbClr val="000000"/>
                  </a:solidFill>
                  <a:effectLst/>
                  <a:uFillTx/>
                  <a:latin typeface="Times New Roman"/>
                </a:endParaRPr>
              </a:p>
            </p:txBody>
          </p:sp>
        </p:grpSp>
      </p:grpSp>
      <p:sp>
        <p:nvSpPr>
          <p:cNvPr id="4342"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4343" name=""/>
          <p:cNvGrpSpPr/>
          <p:nvPr/>
        </p:nvGrpSpPr>
        <p:grpSpPr>
          <a:xfrm>
            <a:off x="0" y="2333520"/>
            <a:ext cx="9144000" cy="1067040"/>
            <a:chOff x="0" y="2333520"/>
            <a:chExt cx="9144000" cy="1067040"/>
          </a:xfrm>
        </p:grpSpPr>
        <p:grpSp>
          <p:nvGrpSpPr>
            <p:cNvPr id="4344" name=""/>
            <p:cNvGrpSpPr/>
            <p:nvPr/>
          </p:nvGrpSpPr>
          <p:grpSpPr>
            <a:xfrm>
              <a:off x="2077920" y="2638440"/>
              <a:ext cx="4989600" cy="762120"/>
              <a:chOff x="2077920" y="2638440"/>
              <a:chExt cx="4989600" cy="762120"/>
            </a:xfrm>
          </p:grpSpPr>
          <p:grpSp>
            <p:nvGrpSpPr>
              <p:cNvPr id="4345" name=""/>
              <p:cNvGrpSpPr/>
              <p:nvPr/>
            </p:nvGrpSpPr>
            <p:grpSpPr>
              <a:xfrm>
                <a:off x="2077920" y="2638440"/>
                <a:ext cx="4989600" cy="762120"/>
                <a:chOff x="2077920" y="2638440"/>
                <a:chExt cx="4989600" cy="762120"/>
              </a:xfrm>
            </p:grpSpPr>
            <p:grpSp>
              <p:nvGrpSpPr>
                <p:cNvPr id="4346" name=""/>
                <p:cNvGrpSpPr/>
                <p:nvPr/>
              </p:nvGrpSpPr>
              <p:grpSpPr>
                <a:xfrm>
                  <a:off x="2077920" y="2638440"/>
                  <a:ext cx="874800" cy="304920"/>
                  <a:chOff x="2077920" y="2638440"/>
                  <a:chExt cx="874800" cy="304920"/>
                </a:xfrm>
              </p:grpSpPr>
              <p:sp>
                <p:nvSpPr>
                  <p:cNvPr id="4347"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48" name=""/>
                  <p:cNvGrpSpPr/>
                  <p:nvPr/>
                </p:nvGrpSpPr>
                <p:grpSpPr>
                  <a:xfrm>
                    <a:off x="2077920" y="2638440"/>
                    <a:ext cx="874800" cy="304920"/>
                    <a:chOff x="2077920" y="2638440"/>
                    <a:chExt cx="874800" cy="304920"/>
                  </a:xfrm>
                </p:grpSpPr>
                <p:sp>
                  <p:nvSpPr>
                    <p:cNvPr id="4349" name=""/>
                    <p:cNvSpPr/>
                    <p:nvPr/>
                  </p:nvSpPr>
                  <p:spPr>
                    <a:xfrm>
                      <a:off x="2077920" y="263844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350" name=""/>
                    <p:cNvSpPr/>
                    <p:nvPr/>
                  </p:nvSpPr>
                  <p:spPr>
                    <a:xfrm>
                      <a:off x="2077920" y="263844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51" name=""/>
                <p:cNvGrpSpPr/>
                <p:nvPr/>
              </p:nvGrpSpPr>
              <p:grpSpPr>
                <a:xfrm>
                  <a:off x="2952720" y="2638440"/>
                  <a:ext cx="436320" cy="304920"/>
                  <a:chOff x="2952720" y="2638440"/>
                  <a:chExt cx="436320" cy="304920"/>
                </a:xfrm>
              </p:grpSpPr>
              <p:sp>
                <p:nvSpPr>
                  <p:cNvPr id="4352"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53" name=""/>
                  <p:cNvGrpSpPr/>
                  <p:nvPr/>
                </p:nvGrpSpPr>
                <p:grpSpPr>
                  <a:xfrm>
                    <a:off x="2952720" y="2638440"/>
                    <a:ext cx="436320" cy="304920"/>
                    <a:chOff x="2952720" y="2638440"/>
                    <a:chExt cx="436320" cy="304920"/>
                  </a:xfrm>
                </p:grpSpPr>
                <p:sp>
                  <p:nvSpPr>
                    <p:cNvPr id="4354" name=""/>
                    <p:cNvSpPr/>
                    <p:nvPr/>
                  </p:nvSpPr>
                  <p:spPr>
                    <a:xfrm>
                      <a:off x="2952720" y="263844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355" name=""/>
                    <p:cNvSpPr/>
                    <p:nvPr/>
                  </p:nvSpPr>
                  <p:spPr>
                    <a:xfrm>
                      <a:off x="2952720" y="263844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56" name=""/>
                <p:cNvGrpSpPr/>
                <p:nvPr/>
              </p:nvGrpSpPr>
              <p:grpSpPr>
                <a:xfrm>
                  <a:off x="3389040" y="2638440"/>
                  <a:ext cx="866880" cy="304920"/>
                  <a:chOff x="3389040" y="2638440"/>
                  <a:chExt cx="866880" cy="304920"/>
                </a:xfrm>
              </p:grpSpPr>
              <p:sp>
                <p:nvSpPr>
                  <p:cNvPr id="4357"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58" name=""/>
                  <p:cNvGrpSpPr/>
                  <p:nvPr/>
                </p:nvGrpSpPr>
                <p:grpSpPr>
                  <a:xfrm>
                    <a:off x="3389040" y="2638440"/>
                    <a:ext cx="866880" cy="304920"/>
                    <a:chOff x="3389040" y="2638440"/>
                    <a:chExt cx="866880" cy="304920"/>
                  </a:xfrm>
                </p:grpSpPr>
                <p:sp>
                  <p:nvSpPr>
                    <p:cNvPr id="4359" name=""/>
                    <p:cNvSpPr/>
                    <p:nvPr/>
                  </p:nvSpPr>
                  <p:spPr>
                    <a:xfrm>
                      <a:off x="3389040" y="263844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360" name=""/>
                    <p:cNvSpPr/>
                    <p:nvPr/>
                  </p:nvSpPr>
                  <p:spPr>
                    <a:xfrm>
                      <a:off x="3389040" y="263844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61" name=""/>
                <p:cNvGrpSpPr/>
                <p:nvPr/>
              </p:nvGrpSpPr>
              <p:grpSpPr>
                <a:xfrm>
                  <a:off x="4255920" y="2638440"/>
                  <a:ext cx="844560" cy="304920"/>
                  <a:chOff x="4255920" y="2638440"/>
                  <a:chExt cx="844560" cy="304920"/>
                </a:xfrm>
              </p:grpSpPr>
              <p:sp>
                <p:nvSpPr>
                  <p:cNvPr id="4362"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63" name=""/>
                  <p:cNvGrpSpPr/>
                  <p:nvPr/>
                </p:nvGrpSpPr>
                <p:grpSpPr>
                  <a:xfrm>
                    <a:off x="4255920" y="2638440"/>
                    <a:ext cx="844560" cy="304920"/>
                    <a:chOff x="4255920" y="2638440"/>
                    <a:chExt cx="844560" cy="304920"/>
                  </a:xfrm>
                </p:grpSpPr>
                <p:sp>
                  <p:nvSpPr>
                    <p:cNvPr id="4364" name=""/>
                    <p:cNvSpPr/>
                    <p:nvPr/>
                  </p:nvSpPr>
                  <p:spPr>
                    <a:xfrm>
                      <a:off x="4255920" y="263844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365" name=""/>
                    <p:cNvSpPr/>
                    <p:nvPr/>
                  </p:nvSpPr>
                  <p:spPr>
                    <a:xfrm>
                      <a:off x="4255920" y="263844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66" name=""/>
                <p:cNvGrpSpPr/>
                <p:nvPr/>
              </p:nvGrpSpPr>
              <p:grpSpPr>
                <a:xfrm>
                  <a:off x="5100480" y="2638440"/>
                  <a:ext cx="963720" cy="304920"/>
                  <a:chOff x="5100480" y="2638440"/>
                  <a:chExt cx="963720" cy="304920"/>
                </a:xfrm>
              </p:grpSpPr>
              <p:sp>
                <p:nvSpPr>
                  <p:cNvPr id="4367"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68" name=""/>
                  <p:cNvGrpSpPr/>
                  <p:nvPr/>
                </p:nvGrpSpPr>
                <p:grpSpPr>
                  <a:xfrm>
                    <a:off x="5100480" y="2638440"/>
                    <a:ext cx="963720" cy="304920"/>
                    <a:chOff x="5100480" y="2638440"/>
                    <a:chExt cx="963720" cy="304920"/>
                  </a:xfrm>
                </p:grpSpPr>
                <p:sp>
                  <p:nvSpPr>
                    <p:cNvPr id="4369" name=""/>
                    <p:cNvSpPr/>
                    <p:nvPr/>
                  </p:nvSpPr>
                  <p:spPr>
                    <a:xfrm>
                      <a:off x="5100480" y="263844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370" name=""/>
                    <p:cNvSpPr/>
                    <p:nvPr/>
                  </p:nvSpPr>
                  <p:spPr>
                    <a:xfrm>
                      <a:off x="5100480" y="263844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71" name=""/>
                <p:cNvGrpSpPr/>
                <p:nvPr/>
              </p:nvGrpSpPr>
              <p:grpSpPr>
                <a:xfrm>
                  <a:off x="6064200" y="2638440"/>
                  <a:ext cx="1003320" cy="304920"/>
                  <a:chOff x="6064200" y="2638440"/>
                  <a:chExt cx="1003320" cy="304920"/>
                </a:xfrm>
              </p:grpSpPr>
              <p:sp>
                <p:nvSpPr>
                  <p:cNvPr id="4372"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73" name=""/>
                  <p:cNvGrpSpPr/>
                  <p:nvPr/>
                </p:nvGrpSpPr>
                <p:grpSpPr>
                  <a:xfrm>
                    <a:off x="6064200" y="2638440"/>
                    <a:ext cx="1003320" cy="304920"/>
                    <a:chOff x="6064200" y="2638440"/>
                    <a:chExt cx="1003320" cy="304920"/>
                  </a:xfrm>
                </p:grpSpPr>
                <p:sp>
                  <p:nvSpPr>
                    <p:cNvPr id="4374" name=""/>
                    <p:cNvSpPr/>
                    <p:nvPr/>
                  </p:nvSpPr>
                  <p:spPr>
                    <a:xfrm>
                      <a:off x="6064200" y="263844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375" name=""/>
                    <p:cNvSpPr/>
                    <p:nvPr/>
                  </p:nvSpPr>
                  <p:spPr>
                    <a:xfrm>
                      <a:off x="6064200" y="263844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76" name=""/>
                <p:cNvGrpSpPr/>
                <p:nvPr/>
              </p:nvGrpSpPr>
              <p:grpSpPr>
                <a:xfrm>
                  <a:off x="2077920" y="2943360"/>
                  <a:ext cx="874800" cy="457200"/>
                  <a:chOff x="2077920" y="2943360"/>
                  <a:chExt cx="874800" cy="457200"/>
                </a:xfrm>
              </p:grpSpPr>
              <p:sp>
                <p:nvSpPr>
                  <p:cNvPr id="4377"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78" name=""/>
                  <p:cNvGrpSpPr/>
                  <p:nvPr/>
                </p:nvGrpSpPr>
                <p:grpSpPr>
                  <a:xfrm>
                    <a:off x="2077920" y="2943360"/>
                    <a:ext cx="874800" cy="457200"/>
                    <a:chOff x="2077920" y="2943360"/>
                    <a:chExt cx="874800" cy="457200"/>
                  </a:xfrm>
                </p:grpSpPr>
                <p:sp>
                  <p:nvSpPr>
                    <p:cNvPr id="4379" name=""/>
                    <p:cNvSpPr/>
                    <p:nvPr/>
                  </p:nvSpPr>
                  <p:spPr>
                    <a:xfrm>
                      <a:off x="2077920" y="294336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380" name=""/>
                    <p:cNvSpPr/>
                    <p:nvPr/>
                  </p:nvSpPr>
                  <p:spPr>
                    <a:xfrm>
                      <a:off x="2077920" y="294336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81" name=""/>
                <p:cNvGrpSpPr/>
                <p:nvPr/>
              </p:nvGrpSpPr>
              <p:grpSpPr>
                <a:xfrm>
                  <a:off x="2952720" y="2943360"/>
                  <a:ext cx="436320" cy="457200"/>
                  <a:chOff x="2952720" y="2943360"/>
                  <a:chExt cx="436320" cy="457200"/>
                </a:xfrm>
              </p:grpSpPr>
              <p:sp>
                <p:nvSpPr>
                  <p:cNvPr id="4382"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83" name=""/>
                  <p:cNvGrpSpPr/>
                  <p:nvPr/>
                </p:nvGrpSpPr>
                <p:grpSpPr>
                  <a:xfrm>
                    <a:off x="2952720" y="2943360"/>
                    <a:ext cx="436320" cy="457200"/>
                    <a:chOff x="2952720" y="2943360"/>
                    <a:chExt cx="436320" cy="457200"/>
                  </a:xfrm>
                </p:grpSpPr>
                <p:sp>
                  <p:nvSpPr>
                    <p:cNvPr id="4384" name=""/>
                    <p:cNvSpPr/>
                    <p:nvPr/>
                  </p:nvSpPr>
                  <p:spPr>
                    <a:xfrm>
                      <a:off x="2952720" y="294336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385" name=""/>
                    <p:cNvSpPr/>
                    <p:nvPr/>
                  </p:nvSpPr>
                  <p:spPr>
                    <a:xfrm>
                      <a:off x="2952720" y="294336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86" name=""/>
                <p:cNvGrpSpPr/>
                <p:nvPr/>
              </p:nvGrpSpPr>
              <p:grpSpPr>
                <a:xfrm>
                  <a:off x="3389040" y="2943360"/>
                  <a:ext cx="866880" cy="457200"/>
                  <a:chOff x="3389040" y="2943360"/>
                  <a:chExt cx="866880" cy="457200"/>
                </a:xfrm>
              </p:grpSpPr>
              <p:sp>
                <p:nvSpPr>
                  <p:cNvPr id="4387"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88" name=""/>
                  <p:cNvGrpSpPr/>
                  <p:nvPr/>
                </p:nvGrpSpPr>
                <p:grpSpPr>
                  <a:xfrm>
                    <a:off x="3389040" y="2943360"/>
                    <a:ext cx="866880" cy="457200"/>
                    <a:chOff x="3389040" y="2943360"/>
                    <a:chExt cx="866880" cy="457200"/>
                  </a:xfrm>
                </p:grpSpPr>
                <p:sp>
                  <p:nvSpPr>
                    <p:cNvPr id="4389" name=""/>
                    <p:cNvSpPr/>
                    <p:nvPr/>
                  </p:nvSpPr>
                  <p:spPr>
                    <a:xfrm>
                      <a:off x="3389040" y="294336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$0.1085</a:t>
                      </a:r>
                      <a:br>
                        <a:rPr sz="1200"/>
                      </a:br>
                      <a:r>
                        <a:rPr b="0" lang="en-US" sz="1200" strike="noStrike" u="none">
                          <a:solidFill>
                            <a:srgbClr val="000000"/>
                          </a:solidFill>
                          <a:effectLst/>
                          <a:uFillTx/>
                          <a:latin typeface="Arial"/>
                        </a:rPr>
                        <a:t>$0.1282</a:t>
                      </a:r>
                      <a:endParaRPr b="0" lang="en-US" sz="1200" strike="noStrike" u="none">
                        <a:solidFill>
                          <a:srgbClr val="000000"/>
                        </a:solidFill>
                        <a:effectLst/>
                        <a:uFillTx/>
                        <a:latin typeface="Times New Roman"/>
                      </a:endParaRPr>
                    </a:p>
                  </p:txBody>
                </p:sp>
                <p:sp>
                  <p:nvSpPr>
                    <p:cNvPr id="4390" name=""/>
                    <p:cNvSpPr/>
                    <p:nvPr/>
                  </p:nvSpPr>
                  <p:spPr>
                    <a:xfrm>
                      <a:off x="3389040" y="294336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91" name=""/>
                <p:cNvGrpSpPr/>
                <p:nvPr/>
              </p:nvGrpSpPr>
              <p:grpSpPr>
                <a:xfrm>
                  <a:off x="4255920" y="2943360"/>
                  <a:ext cx="844560" cy="457200"/>
                  <a:chOff x="4255920" y="2943360"/>
                  <a:chExt cx="844560" cy="457200"/>
                </a:xfrm>
              </p:grpSpPr>
              <p:sp>
                <p:nvSpPr>
                  <p:cNvPr id="4392"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93" name=""/>
                  <p:cNvGrpSpPr/>
                  <p:nvPr/>
                </p:nvGrpSpPr>
                <p:grpSpPr>
                  <a:xfrm>
                    <a:off x="4255920" y="2943360"/>
                    <a:ext cx="844560" cy="457200"/>
                    <a:chOff x="4255920" y="2943360"/>
                    <a:chExt cx="844560" cy="457200"/>
                  </a:xfrm>
                </p:grpSpPr>
                <p:sp>
                  <p:nvSpPr>
                    <p:cNvPr id="4394" name=""/>
                    <p:cNvSpPr/>
                    <p:nvPr/>
                  </p:nvSpPr>
                  <p:spPr>
                    <a:xfrm>
                      <a:off x="4255920" y="294336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$0.0607</a:t>
                      </a:r>
                      <a:br>
                        <a:rPr sz="1200"/>
                      </a:br>
                      <a:r>
                        <a:rPr b="0" lang="en-US" sz="1200" strike="noStrike" u="none">
                          <a:solidFill>
                            <a:srgbClr val="000000"/>
                          </a:solidFill>
                          <a:effectLst/>
                          <a:uFillTx/>
                          <a:latin typeface="Arial"/>
                        </a:rPr>
                        <a:t>$0.1662</a:t>
                      </a:r>
                      <a:endParaRPr b="0" lang="en-US" sz="1200" strike="noStrike" u="none">
                        <a:solidFill>
                          <a:srgbClr val="000000"/>
                        </a:solidFill>
                        <a:effectLst/>
                        <a:uFillTx/>
                        <a:latin typeface="Times New Roman"/>
                      </a:endParaRPr>
                    </a:p>
                  </p:txBody>
                </p:sp>
                <p:sp>
                  <p:nvSpPr>
                    <p:cNvPr id="4395" name=""/>
                    <p:cNvSpPr/>
                    <p:nvPr/>
                  </p:nvSpPr>
                  <p:spPr>
                    <a:xfrm>
                      <a:off x="4255920" y="294336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396" name=""/>
                <p:cNvGrpSpPr/>
                <p:nvPr/>
              </p:nvGrpSpPr>
              <p:grpSpPr>
                <a:xfrm>
                  <a:off x="5100480" y="2943360"/>
                  <a:ext cx="963720" cy="457200"/>
                  <a:chOff x="5100480" y="2943360"/>
                  <a:chExt cx="963720" cy="457200"/>
                </a:xfrm>
              </p:grpSpPr>
              <p:sp>
                <p:nvSpPr>
                  <p:cNvPr id="4397"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398" name=""/>
                  <p:cNvGrpSpPr/>
                  <p:nvPr/>
                </p:nvGrpSpPr>
                <p:grpSpPr>
                  <a:xfrm>
                    <a:off x="5100480" y="2943360"/>
                    <a:ext cx="963720" cy="457200"/>
                    <a:chOff x="5100480" y="2943360"/>
                    <a:chExt cx="963720" cy="457200"/>
                  </a:xfrm>
                </p:grpSpPr>
                <p:sp>
                  <p:nvSpPr>
                    <p:cNvPr id="4399" name=""/>
                    <p:cNvSpPr/>
                    <p:nvPr/>
                  </p:nvSpPr>
                  <p:spPr>
                    <a:xfrm>
                      <a:off x="5100480" y="294336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$0.0356</a:t>
                      </a:r>
                      <a:br>
                        <a:rPr sz="1200"/>
                      </a:br>
                      <a:r>
                        <a:rPr b="0" lang="en-US" sz="1200" strike="noStrike" u="none">
                          <a:solidFill>
                            <a:srgbClr val="000000"/>
                          </a:solidFill>
                          <a:effectLst/>
                          <a:uFillTx/>
                          <a:latin typeface="Arial"/>
                        </a:rPr>
                        <a:t>-$0.1002</a:t>
                      </a:r>
                      <a:endParaRPr b="0" lang="en-US" sz="1200" strike="noStrike" u="none">
                        <a:solidFill>
                          <a:srgbClr val="000000"/>
                        </a:solidFill>
                        <a:effectLst/>
                        <a:uFillTx/>
                        <a:latin typeface="Times New Roman"/>
                      </a:endParaRPr>
                    </a:p>
                  </p:txBody>
                </p:sp>
                <p:sp>
                  <p:nvSpPr>
                    <p:cNvPr id="4400" name=""/>
                    <p:cNvSpPr/>
                    <p:nvPr/>
                  </p:nvSpPr>
                  <p:spPr>
                    <a:xfrm>
                      <a:off x="5100480" y="294336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01" name=""/>
                <p:cNvGrpSpPr/>
                <p:nvPr/>
              </p:nvGrpSpPr>
              <p:grpSpPr>
                <a:xfrm>
                  <a:off x="6064200" y="2943360"/>
                  <a:ext cx="1003320" cy="457200"/>
                  <a:chOff x="6064200" y="2943360"/>
                  <a:chExt cx="1003320" cy="457200"/>
                </a:xfrm>
              </p:grpSpPr>
              <p:sp>
                <p:nvSpPr>
                  <p:cNvPr id="4402"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03" name=""/>
                  <p:cNvGrpSpPr/>
                  <p:nvPr/>
                </p:nvGrpSpPr>
                <p:grpSpPr>
                  <a:xfrm>
                    <a:off x="6064200" y="2943360"/>
                    <a:ext cx="1003320" cy="457200"/>
                    <a:chOff x="6064200" y="2943360"/>
                    <a:chExt cx="1003320" cy="457200"/>
                  </a:xfrm>
                </p:grpSpPr>
                <p:sp>
                  <p:nvSpPr>
                    <p:cNvPr id="4404" name=""/>
                    <p:cNvSpPr/>
                    <p:nvPr/>
                  </p:nvSpPr>
                  <p:spPr>
                    <a:xfrm>
                      <a:off x="6064200" y="294336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$0.1785</a:t>
                      </a:r>
                      <a:br>
                        <a:rPr sz="1200"/>
                      </a:br>
                      <a:r>
                        <a:rPr b="0" lang="en-US" sz="1200" strike="noStrike" u="none">
                          <a:solidFill>
                            <a:srgbClr val="000000"/>
                          </a:solidFill>
                          <a:effectLst/>
                          <a:uFillTx/>
                          <a:latin typeface="Arial"/>
                        </a:rPr>
                        <a:t>$0.2628</a:t>
                      </a:r>
                      <a:endParaRPr b="0" lang="en-US" sz="1200" strike="noStrike" u="none">
                        <a:solidFill>
                          <a:srgbClr val="000000"/>
                        </a:solidFill>
                        <a:effectLst/>
                        <a:uFillTx/>
                        <a:latin typeface="Times New Roman"/>
                      </a:endParaRPr>
                    </a:p>
                  </p:txBody>
                </p:sp>
                <p:sp>
                  <p:nvSpPr>
                    <p:cNvPr id="4405" name=""/>
                    <p:cNvSpPr/>
                    <p:nvPr/>
                  </p:nvSpPr>
                  <p:spPr>
                    <a:xfrm>
                      <a:off x="6064200" y="294336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406" name=""/>
              <p:cNvSpPr/>
              <p:nvPr/>
            </p:nvSpPr>
            <p:spPr>
              <a:xfrm>
                <a:off x="2077920" y="263844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407" name=""/>
            <p:cNvGrpSpPr/>
            <p:nvPr/>
          </p:nvGrpSpPr>
          <p:grpSpPr>
            <a:xfrm>
              <a:off x="0" y="2333520"/>
              <a:ext cx="9144000" cy="304920"/>
              <a:chOff x="0" y="2333520"/>
              <a:chExt cx="9144000" cy="304920"/>
            </a:xfrm>
          </p:grpSpPr>
          <p:sp>
            <p:nvSpPr>
              <p:cNvPr id="4408"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09" name=""/>
              <p:cNvSpPr/>
              <p:nvPr/>
            </p:nvSpPr>
            <p:spPr>
              <a:xfrm>
                <a:off x="0" y="233352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Month=December</a:t>
                </a:r>
                <a:endParaRPr b="0" lang="en-US" sz="1400" strike="noStrike" u="none">
                  <a:solidFill>
                    <a:srgbClr val="000000"/>
                  </a:solidFill>
                  <a:effectLst/>
                  <a:uFillTx/>
                  <a:latin typeface="Times New Roman"/>
                </a:endParaRPr>
              </a:p>
            </p:txBody>
          </p:sp>
        </p:grpSp>
      </p:grpSp>
      <p:grpSp>
        <p:nvGrpSpPr>
          <p:cNvPr id="4410" name=""/>
          <p:cNvGrpSpPr/>
          <p:nvPr/>
        </p:nvGrpSpPr>
        <p:grpSpPr>
          <a:xfrm>
            <a:off x="0" y="3414600"/>
            <a:ext cx="9144000" cy="1067040"/>
            <a:chOff x="0" y="3414600"/>
            <a:chExt cx="9144000" cy="1067040"/>
          </a:xfrm>
        </p:grpSpPr>
        <p:grpSp>
          <p:nvGrpSpPr>
            <p:cNvPr id="4411" name=""/>
            <p:cNvGrpSpPr/>
            <p:nvPr/>
          </p:nvGrpSpPr>
          <p:grpSpPr>
            <a:xfrm>
              <a:off x="2077920" y="3719520"/>
              <a:ext cx="4989600" cy="762120"/>
              <a:chOff x="2077920" y="3719520"/>
              <a:chExt cx="4989600" cy="762120"/>
            </a:xfrm>
          </p:grpSpPr>
          <p:grpSp>
            <p:nvGrpSpPr>
              <p:cNvPr id="4412" name=""/>
              <p:cNvGrpSpPr/>
              <p:nvPr/>
            </p:nvGrpSpPr>
            <p:grpSpPr>
              <a:xfrm>
                <a:off x="2077920" y="3719520"/>
                <a:ext cx="4989600" cy="762120"/>
                <a:chOff x="2077920" y="3719520"/>
                <a:chExt cx="4989600" cy="762120"/>
              </a:xfrm>
            </p:grpSpPr>
            <p:grpSp>
              <p:nvGrpSpPr>
                <p:cNvPr id="4413" name=""/>
                <p:cNvGrpSpPr/>
                <p:nvPr/>
              </p:nvGrpSpPr>
              <p:grpSpPr>
                <a:xfrm>
                  <a:off x="2077920" y="3719520"/>
                  <a:ext cx="874800" cy="304920"/>
                  <a:chOff x="2077920" y="3719520"/>
                  <a:chExt cx="874800" cy="304920"/>
                </a:xfrm>
              </p:grpSpPr>
              <p:sp>
                <p:nvSpPr>
                  <p:cNvPr id="4414"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15" name=""/>
                  <p:cNvGrpSpPr/>
                  <p:nvPr/>
                </p:nvGrpSpPr>
                <p:grpSpPr>
                  <a:xfrm>
                    <a:off x="2077920" y="3719520"/>
                    <a:ext cx="874800" cy="304920"/>
                    <a:chOff x="2077920" y="3719520"/>
                    <a:chExt cx="874800" cy="304920"/>
                  </a:xfrm>
                </p:grpSpPr>
                <p:sp>
                  <p:nvSpPr>
                    <p:cNvPr id="4416" name=""/>
                    <p:cNvSpPr/>
                    <p:nvPr/>
                  </p:nvSpPr>
                  <p:spPr>
                    <a:xfrm>
                      <a:off x="2077920" y="371952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417" name=""/>
                    <p:cNvSpPr/>
                    <p:nvPr/>
                  </p:nvSpPr>
                  <p:spPr>
                    <a:xfrm>
                      <a:off x="2077920" y="371952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18" name=""/>
                <p:cNvGrpSpPr/>
                <p:nvPr/>
              </p:nvGrpSpPr>
              <p:grpSpPr>
                <a:xfrm>
                  <a:off x="2952720" y="3719520"/>
                  <a:ext cx="436320" cy="304920"/>
                  <a:chOff x="2952720" y="3719520"/>
                  <a:chExt cx="436320" cy="304920"/>
                </a:xfrm>
              </p:grpSpPr>
              <p:sp>
                <p:nvSpPr>
                  <p:cNvPr id="4419"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20" name=""/>
                  <p:cNvGrpSpPr/>
                  <p:nvPr/>
                </p:nvGrpSpPr>
                <p:grpSpPr>
                  <a:xfrm>
                    <a:off x="2952720" y="3719520"/>
                    <a:ext cx="436320" cy="304920"/>
                    <a:chOff x="2952720" y="3719520"/>
                    <a:chExt cx="436320" cy="304920"/>
                  </a:xfrm>
                </p:grpSpPr>
                <p:sp>
                  <p:nvSpPr>
                    <p:cNvPr id="4421" name=""/>
                    <p:cNvSpPr/>
                    <p:nvPr/>
                  </p:nvSpPr>
                  <p:spPr>
                    <a:xfrm>
                      <a:off x="2952720" y="371952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422" name=""/>
                    <p:cNvSpPr/>
                    <p:nvPr/>
                  </p:nvSpPr>
                  <p:spPr>
                    <a:xfrm>
                      <a:off x="2952720" y="371952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23" name=""/>
                <p:cNvGrpSpPr/>
                <p:nvPr/>
              </p:nvGrpSpPr>
              <p:grpSpPr>
                <a:xfrm>
                  <a:off x="3389040" y="3719520"/>
                  <a:ext cx="866880" cy="304920"/>
                  <a:chOff x="3389040" y="3719520"/>
                  <a:chExt cx="866880" cy="304920"/>
                </a:xfrm>
              </p:grpSpPr>
              <p:sp>
                <p:nvSpPr>
                  <p:cNvPr id="4424"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25" name=""/>
                  <p:cNvGrpSpPr/>
                  <p:nvPr/>
                </p:nvGrpSpPr>
                <p:grpSpPr>
                  <a:xfrm>
                    <a:off x="3389040" y="3719520"/>
                    <a:ext cx="866880" cy="304920"/>
                    <a:chOff x="3389040" y="3719520"/>
                    <a:chExt cx="866880" cy="304920"/>
                  </a:xfrm>
                </p:grpSpPr>
                <p:sp>
                  <p:nvSpPr>
                    <p:cNvPr id="4426" name=""/>
                    <p:cNvSpPr/>
                    <p:nvPr/>
                  </p:nvSpPr>
                  <p:spPr>
                    <a:xfrm>
                      <a:off x="3389040" y="371952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427" name=""/>
                    <p:cNvSpPr/>
                    <p:nvPr/>
                  </p:nvSpPr>
                  <p:spPr>
                    <a:xfrm>
                      <a:off x="3389040" y="371952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28" name=""/>
                <p:cNvGrpSpPr/>
                <p:nvPr/>
              </p:nvGrpSpPr>
              <p:grpSpPr>
                <a:xfrm>
                  <a:off x="4255920" y="3719520"/>
                  <a:ext cx="844560" cy="304920"/>
                  <a:chOff x="4255920" y="3719520"/>
                  <a:chExt cx="844560" cy="304920"/>
                </a:xfrm>
              </p:grpSpPr>
              <p:sp>
                <p:nvSpPr>
                  <p:cNvPr id="4429"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30" name=""/>
                  <p:cNvGrpSpPr/>
                  <p:nvPr/>
                </p:nvGrpSpPr>
                <p:grpSpPr>
                  <a:xfrm>
                    <a:off x="4255920" y="3719520"/>
                    <a:ext cx="844560" cy="304920"/>
                    <a:chOff x="4255920" y="3719520"/>
                    <a:chExt cx="844560" cy="304920"/>
                  </a:xfrm>
                </p:grpSpPr>
                <p:sp>
                  <p:nvSpPr>
                    <p:cNvPr id="4431" name=""/>
                    <p:cNvSpPr/>
                    <p:nvPr/>
                  </p:nvSpPr>
                  <p:spPr>
                    <a:xfrm>
                      <a:off x="4255920" y="371952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432" name=""/>
                    <p:cNvSpPr/>
                    <p:nvPr/>
                  </p:nvSpPr>
                  <p:spPr>
                    <a:xfrm>
                      <a:off x="4255920" y="371952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33" name=""/>
                <p:cNvGrpSpPr/>
                <p:nvPr/>
              </p:nvGrpSpPr>
              <p:grpSpPr>
                <a:xfrm>
                  <a:off x="5100480" y="3719520"/>
                  <a:ext cx="963720" cy="304920"/>
                  <a:chOff x="5100480" y="3719520"/>
                  <a:chExt cx="963720" cy="304920"/>
                </a:xfrm>
              </p:grpSpPr>
              <p:sp>
                <p:nvSpPr>
                  <p:cNvPr id="4434"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35" name=""/>
                  <p:cNvGrpSpPr/>
                  <p:nvPr/>
                </p:nvGrpSpPr>
                <p:grpSpPr>
                  <a:xfrm>
                    <a:off x="5100480" y="3719520"/>
                    <a:ext cx="963720" cy="304920"/>
                    <a:chOff x="5100480" y="3719520"/>
                    <a:chExt cx="963720" cy="304920"/>
                  </a:xfrm>
                </p:grpSpPr>
                <p:sp>
                  <p:nvSpPr>
                    <p:cNvPr id="4436" name=""/>
                    <p:cNvSpPr/>
                    <p:nvPr/>
                  </p:nvSpPr>
                  <p:spPr>
                    <a:xfrm>
                      <a:off x="5100480" y="371952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437" name=""/>
                    <p:cNvSpPr/>
                    <p:nvPr/>
                  </p:nvSpPr>
                  <p:spPr>
                    <a:xfrm>
                      <a:off x="5100480" y="371952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38" name=""/>
                <p:cNvGrpSpPr/>
                <p:nvPr/>
              </p:nvGrpSpPr>
              <p:grpSpPr>
                <a:xfrm>
                  <a:off x="6064200" y="3719520"/>
                  <a:ext cx="1003320" cy="304920"/>
                  <a:chOff x="6064200" y="3719520"/>
                  <a:chExt cx="1003320" cy="304920"/>
                </a:xfrm>
              </p:grpSpPr>
              <p:sp>
                <p:nvSpPr>
                  <p:cNvPr id="4439"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40" name=""/>
                  <p:cNvGrpSpPr/>
                  <p:nvPr/>
                </p:nvGrpSpPr>
                <p:grpSpPr>
                  <a:xfrm>
                    <a:off x="6064200" y="3719520"/>
                    <a:ext cx="1003320" cy="304920"/>
                    <a:chOff x="6064200" y="3719520"/>
                    <a:chExt cx="1003320" cy="304920"/>
                  </a:xfrm>
                </p:grpSpPr>
                <p:sp>
                  <p:nvSpPr>
                    <p:cNvPr id="4441" name=""/>
                    <p:cNvSpPr/>
                    <p:nvPr/>
                  </p:nvSpPr>
                  <p:spPr>
                    <a:xfrm>
                      <a:off x="6064200" y="371952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442" name=""/>
                    <p:cNvSpPr/>
                    <p:nvPr/>
                  </p:nvSpPr>
                  <p:spPr>
                    <a:xfrm>
                      <a:off x="6064200" y="371952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43" name=""/>
                <p:cNvGrpSpPr/>
                <p:nvPr/>
              </p:nvGrpSpPr>
              <p:grpSpPr>
                <a:xfrm>
                  <a:off x="2077920" y="4024440"/>
                  <a:ext cx="874800" cy="457200"/>
                  <a:chOff x="2077920" y="4024440"/>
                  <a:chExt cx="874800" cy="457200"/>
                </a:xfrm>
              </p:grpSpPr>
              <p:sp>
                <p:nvSpPr>
                  <p:cNvPr id="4444"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45" name=""/>
                  <p:cNvGrpSpPr/>
                  <p:nvPr/>
                </p:nvGrpSpPr>
                <p:grpSpPr>
                  <a:xfrm>
                    <a:off x="2077920" y="4024440"/>
                    <a:ext cx="874800" cy="457200"/>
                    <a:chOff x="2077920" y="4024440"/>
                    <a:chExt cx="874800" cy="457200"/>
                  </a:xfrm>
                </p:grpSpPr>
                <p:sp>
                  <p:nvSpPr>
                    <p:cNvPr id="4446" name=""/>
                    <p:cNvSpPr/>
                    <p:nvPr/>
                  </p:nvSpPr>
                  <p:spPr>
                    <a:xfrm>
                      <a:off x="2077920" y="402444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447" name=""/>
                    <p:cNvSpPr/>
                    <p:nvPr/>
                  </p:nvSpPr>
                  <p:spPr>
                    <a:xfrm>
                      <a:off x="2077920" y="402444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48" name=""/>
                <p:cNvGrpSpPr/>
                <p:nvPr/>
              </p:nvGrpSpPr>
              <p:grpSpPr>
                <a:xfrm>
                  <a:off x="2952720" y="4024440"/>
                  <a:ext cx="436320" cy="457200"/>
                  <a:chOff x="2952720" y="4024440"/>
                  <a:chExt cx="436320" cy="457200"/>
                </a:xfrm>
              </p:grpSpPr>
              <p:sp>
                <p:nvSpPr>
                  <p:cNvPr id="4449"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50" name=""/>
                  <p:cNvGrpSpPr/>
                  <p:nvPr/>
                </p:nvGrpSpPr>
                <p:grpSpPr>
                  <a:xfrm>
                    <a:off x="2952720" y="4024440"/>
                    <a:ext cx="436320" cy="457200"/>
                    <a:chOff x="2952720" y="4024440"/>
                    <a:chExt cx="436320" cy="457200"/>
                  </a:xfrm>
                </p:grpSpPr>
                <p:sp>
                  <p:nvSpPr>
                    <p:cNvPr id="4451" name=""/>
                    <p:cNvSpPr/>
                    <p:nvPr/>
                  </p:nvSpPr>
                  <p:spPr>
                    <a:xfrm>
                      <a:off x="2952720" y="402444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452" name=""/>
                    <p:cNvSpPr/>
                    <p:nvPr/>
                  </p:nvSpPr>
                  <p:spPr>
                    <a:xfrm>
                      <a:off x="2952720" y="402444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53" name=""/>
                <p:cNvGrpSpPr/>
                <p:nvPr/>
              </p:nvGrpSpPr>
              <p:grpSpPr>
                <a:xfrm>
                  <a:off x="3389040" y="4024440"/>
                  <a:ext cx="866880" cy="457200"/>
                  <a:chOff x="3389040" y="4024440"/>
                  <a:chExt cx="866880" cy="457200"/>
                </a:xfrm>
              </p:grpSpPr>
              <p:sp>
                <p:nvSpPr>
                  <p:cNvPr id="4454"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55" name=""/>
                  <p:cNvGrpSpPr/>
                  <p:nvPr/>
                </p:nvGrpSpPr>
                <p:grpSpPr>
                  <a:xfrm>
                    <a:off x="3389040" y="4024440"/>
                    <a:ext cx="866880" cy="457200"/>
                    <a:chOff x="3389040" y="4024440"/>
                    <a:chExt cx="866880" cy="457200"/>
                  </a:xfrm>
                </p:grpSpPr>
                <p:sp>
                  <p:nvSpPr>
                    <p:cNvPr id="4456" name=""/>
                    <p:cNvSpPr/>
                    <p:nvPr/>
                  </p:nvSpPr>
                  <p:spPr>
                    <a:xfrm>
                      <a:off x="3389040" y="402444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$0.0912</a:t>
                      </a:r>
                      <a:br>
                        <a:rPr sz="1200"/>
                      </a:br>
                      <a:r>
                        <a:rPr b="0" lang="en-US" sz="1200" strike="noStrike" u="none">
                          <a:solidFill>
                            <a:srgbClr val="000000"/>
                          </a:solidFill>
                          <a:effectLst/>
                          <a:uFillTx/>
                          <a:latin typeface="Arial"/>
                        </a:rPr>
                        <a:t>$0.0935</a:t>
                      </a:r>
                      <a:endParaRPr b="0" lang="en-US" sz="1200" strike="noStrike" u="none">
                        <a:solidFill>
                          <a:srgbClr val="000000"/>
                        </a:solidFill>
                        <a:effectLst/>
                        <a:uFillTx/>
                        <a:latin typeface="Times New Roman"/>
                      </a:endParaRPr>
                    </a:p>
                  </p:txBody>
                </p:sp>
                <p:sp>
                  <p:nvSpPr>
                    <p:cNvPr id="4457" name=""/>
                    <p:cNvSpPr/>
                    <p:nvPr/>
                  </p:nvSpPr>
                  <p:spPr>
                    <a:xfrm>
                      <a:off x="3389040" y="402444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58" name=""/>
                <p:cNvGrpSpPr/>
                <p:nvPr/>
              </p:nvGrpSpPr>
              <p:grpSpPr>
                <a:xfrm>
                  <a:off x="4255920" y="4024440"/>
                  <a:ext cx="844560" cy="457200"/>
                  <a:chOff x="4255920" y="4024440"/>
                  <a:chExt cx="844560" cy="457200"/>
                </a:xfrm>
              </p:grpSpPr>
              <p:sp>
                <p:nvSpPr>
                  <p:cNvPr id="4459"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60" name=""/>
                  <p:cNvGrpSpPr/>
                  <p:nvPr/>
                </p:nvGrpSpPr>
                <p:grpSpPr>
                  <a:xfrm>
                    <a:off x="4255920" y="4024440"/>
                    <a:ext cx="844560" cy="457200"/>
                    <a:chOff x="4255920" y="4024440"/>
                    <a:chExt cx="844560" cy="457200"/>
                  </a:xfrm>
                </p:grpSpPr>
                <p:sp>
                  <p:nvSpPr>
                    <p:cNvPr id="4461" name=""/>
                    <p:cNvSpPr/>
                    <p:nvPr/>
                  </p:nvSpPr>
                  <p:spPr>
                    <a:xfrm>
                      <a:off x="4255920" y="402444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$0.0700</a:t>
                      </a:r>
                      <a:br>
                        <a:rPr sz="1200"/>
                      </a:br>
                      <a:r>
                        <a:rPr b="0" lang="en-US" sz="1200" strike="noStrike" u="none">
                          <a:solidFill>
                            <a:srgbClr val="000000"/>
                          </a:solidFill>
                          <a:effectLst/>
                          <a:uFillTx/>
                          <a:latin typeface="Arial"/>
                        </a:rPr>
                        <a:t>$0.1245</a:t>
                      </a:r>
                      <a:endParaRPr b="0" lang="en-US" sz="1200" strike="noStrike" u="none">
                        <a:solidFill>
                          <a:srgbClr val="000000"/>
                        </a:solidFill>
                        <a:effectLst/>
                        <a:uFillTx/>
                        <a:latin typeface="Times New Roman"/>
                      </a:endParaRPr>
                    </a:p>
                  </p:txBody>
                </p:sp>
                <p:sp>
                  <p:nvSpPr>
                    <p:cNvPr id="4462" name=""/>
                    <p:cNvSpPr/>
                    <p:nvPr/>
                  </p:nvSpPr>
                  <p:spPr>
                    <a:xfrm>
                      <a:off x="4255920" y="402444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63" name=""/>
                <p:cNvGrpSpPr/>
                <p:nvPr/>
              </p:nvGrpSpPr>
              <p:grpSpPr>
                <a:xfrm>
                  <a:off x="5100480" y="4024440"/>
                  <a:ext cx="963720" cy="457200"/>
                  <a:chOff x="5100480" y="4024440"/>
                  <a:chExt cx="963720" cy="457200"/>
                </a:xfrm>
              </p:grpSpPr>
              <p:sp>
                <p:nvSpPr>
                  <p:cNvPr id="4464"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65" name=""/>
                  <p:cNvGrpSpPr/>
                  <p:nvPr/>
                </p:nvGrpSpPr>
                <p:grpSpPr>
                  <a:xfrm>
                    <a:off x="5100480" y="4024440"/>
                    <a:ext cx="963720" cy="457200"/>
                    <a:chOff x="5100480" y="4024440"/>
                    <a:chExt cx="963720" cy="457200"/>
                  </a:xfrm>
                </p:grpSpPr>
                <p:sp>
                  <p:nvSpPr>
                    <p:cNvPr id="4466" name=""/>
                    <p:cNvSpPr/>
                    <p:nvPr/>
                  </p:nvSpPr>
                  <p:spPr>
                    <a:xfrm>
                      <a:off x="5100480" y="402444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$0.0119</a:t>
                      </a:r>
                      <a:br>
                        <a:rPr sz="1200"/>
                      </a:br>
                      <a:r>
                        <a:rPr b="0" lang="en-US" sz="1200" strike="noStrike" u="none">
                          <a:solidFill>
                            <a:srgbClr val="000000"/>
                          </a:solidFill>
                          <a:effectLst/>
                          <a:uFillTx/>
                          <a:latin typeface="Arial"/>
                        </a:rPr>
                        <a:t>-$0.0458</a:t>
                      </a:r>
                      <a:endParaRPr b="0" lang="en-US" sz="1200" strike="noStrike" u="none">
                        <a:solidFill>
                          <a:srgbClr val="000000"/>
                        </a:solidFill>
                        <a:effectLst/>
                        <a:uFillTx/>
                        <a:latin typeface="Times New Roman"/>
                      </a:endParaRPr>
                    </a:p>
                  </p:txBody>
                </p:sp>
                <p:sp>
                  <p:nvSpPr>
                    <p:cNvPr id="4467" name=""/>
                    <p:cNvSpPr/>
                    <p:nvPr/>
                  </p:nvSpPr>
                  <p:spPr>
                    <a:xfrm>
                      <a:off x="5100480" y="402444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68" name=""/>
                <p:cNvGrpSpPr/>
                <p:nvPr/>
              </p:nvGrpSpPr>
              <p:grpSpPr>
                <a:xfrm>
                  <a:off x="6064200" y="4024440"/>
                  <a:ext cx="1003320" cy="457200"/>
                  <a:chOff x="6064200" y="4024440"/>
                  <a:chExt cx="1003320" cy="457200"/>
                </a:xfrm>
              </p:grpSpPr>
              <p:sp>
                <p:nvSpPr>
                  <p:cNvPr id="4469"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70" name=""/>
                  <p:cNvGrpSpPr/>
                  <p:nvPr/>
                </p:nvGrpSpPr>
                <p:grpSpPr>
                  <a:xfrm>
                    <a:off x="6064200" y="4024440"/>
                    <a:ext cx="1003320" cy="457200"/>
                    <a:chOff x="6064200" y="4024440"/>
                    <a:chExt cx="1003320" cy="457200"/>
                  </a:xfrm>
                </p:grpSpPr>
                <p:sp>
                  <p:nvSpPr>
                    <p:cNvPr id="4471" name=""/>
                    <p:cNvSpPr/>
                    <p:nvPr/>
                  </p:nvSpPr>
                  <p:spPr>
                    <a:xfrm>
                      <a:off x="6064200" y="402444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$0.1703</a:t>
                      </a:r>
                      <a:br>
                        <a:rPr sz="1200"/>
                      </a:br>
                      <a:r>
                        <a:rPr b="0" lang="en-US" sz="1200" strike="noStrike" u="none">
                          <a:solidFill>
                            <a:srgbClr val="000000"/>
                          </a:solidFill>
                          <a:effectLst/>
                          <a:uFillTx/>
                          <a:latin typeface="Arial"/>
                        </a:rPr>
                        <a:t>$0.2572</a:t>
                      </a:r>
                      <a:endParaRPr b="0" lang="en-US" sz="1200" strike="noStrike" u="none">
                        <a:solidFill>
                          <a:srgbClr val="000000"/>
                        </a:solidFill>
                        <a:effectLst/>
                        <a:uFillTx/>
                        <a:latin typeface="Times New Roman"/>
                      </a:endParaRPr>
                    </a:p>
                  </p:txBody>
                </p:sp>
                <p:sp>
                  <p:nvSpPr>
                    <p:cNvPr id="4472" name=""/>
                    <p:cNvSpPr/>
                    <p:nvPr/>
                  </p:nvSpPr>
                  <p:spPr>
                    <a:xfrm>
                      <a:off x="6064200" y="402444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473" name=""/>
              <p:cNvSpPr/>
              <p:nvPr/>
            </p:nvSpPr>
            <p:spPr>
              <a:xfrm>
                <a:off x="2077920" y="371952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474" name=""/>
            <p:cNvGrpSpPr/>
            <p:nvPr/>
          </p:nvGrpSpPr>
          <p:grpSpPr>
            <a:xfrm>
              <a:off x="0" y="3414600"/>
              <a:ext cx="9144000" cy="304920"/>
              <a:chOff x="0" y="3414600"/>
              <a:chExt cx="9144000" cy="304920"/>
            </a:xfrm>
          </p:grpSpPr>
          <p:sp>
            <p:nvSpPr>
              <p:cNvPr id="4475"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76" name=""/>
              <p:cNvSpPr/>
              <p:nvPr/>
            </p:nvSpPr>
            <p:spPr>
              <a:xfrm>
                <a:off x="0" y="341460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Month=January</a:t>
                </a:r>
                <a:endParaRPr b="0" lang="en-US" sz="1400" strike="noStrike" u="none">
                  <a:solidFill>
                    <a:srgbClr val="000000"/>
                  </a:solidFill>
                  <a:effectLst/>
                  <a:uFillTx/>
                  <a:latin typeface="Times New Roman"/>
                </a:endParaRPr>
              </a:p>
            </p:txBody>
          </p:sp>
        </p:grpSp>
      </p:grpSp>
      <p:grpSp>
        <p:nvGrpSpPr>
          <p:cNvPr id="4477" name=""/>
          <p:cNvGrpSpPr/>
          <p:nvPr/>
        </p:nvGrpSpPr>
        <p:grpSpPr>
          <a:xfrm>
            <a:off x="0" y="4495680"/>
            <a:ext cx="9144000" cy="1067040"/>
            <a:chOff x="0" y="4495680"/>
            <a:chExt cx="9144000" cy="1067040"/>
          </a:xfrm>
        </p:grpSpPr>
        <p:grpSp>
          <p:nvGrpSpPr>
            <p:cNvPr id="4478" name=""/>
            <p:cNvGrpSpPr/>
            <p:nvPr/>
          </p:nvGrpSpPr>
          <p:grpSpPr>
            <a:xfrm>
              <a:off x="2077920" y="4800600"/>
              <a:ext cx="4989600" cy="762120"/>
              <a:chOff x="2077920" y="4800600"/>
              <a:chExt cx="4989600" cy="762120"/>
            </a:xfrm>
          </p:grpSpPr>
          <p:grpSp>
            <p:nvGrpSpPr>
              <p:cNvPr id="4479" name=""/>
              <p:cNvGrpSpPr/>
              <p:nvPr/>
            </p:nvGrpSpPr>
            <p:grpSpPr>
              <a:xfrm>
                <a:off x="2077920" y="4800600"/>
                <a:ext cx="4989600" cy="762120"/>
                <a:chOff x="2077920" y="4800600"/>
                <a:chExt cx="4989600" cy="762120"/>
              </a:xfrm>
            </p:grpSpPr>
            <p:grpSp>
              <p:nvGrpSpPr>
                <p:cNvPr id="4480" name=""/>
                <p:cNvGrpSpPr/>
                <p:nvPr/>
              </p:nvGrpSpPr>
              <p:grpSpPr>
                <a:xfrm>
                  <a:off x="2077920" y="4800600"/>
                  <a:ext cx="874800" cy="304920"/>
                  <a:chOff x="2077920" y="4800600"/>
                  <a:chExt cx="874800" cy="304920"/>
                </a:xfrm>
              </p:grpSpPr>
              <p:sp>
                <p:nvSpPr>
                  <p:cNvPr id="4481"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82" name=""/>
                  <p:cNvGrpSpPr/>
                  <p:nvPr/>
                </p:nvGrpSpPr>
                <p:grpSpPr>
                  <a:xfrm>
                    <a:off x="2077920" y="4800600"/>
                    <a:ext cx="874800" cy="304920"/>
                    <a:chOff x="2077920" y="4800600"/>
                    <a:chExt cx="874800" cy="304920"/>
                  </a:xfrm>
                </p:grpSpPr>
                <p:sp>
                  <p:nvSpPr>
                    <p:cNvPr id="4483" name=""/>
                    <p:cNvSpPr/>
                    <p:nvPr/>
                  </p:nvSpPr>
                  <p:spPr>
                    <a:xfrm>
                      <a:off x="2077920" y="480060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484" name=""/>
                    <p:cNvSpPr/>
                    <p:nvPr/>
                  </p:nvSpPr>
                  <p:spPr>
                    <a:xfrm>
                      <a:off x="2077920" y="480060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85" name=""/>
                <p:cNvGrpSpPr/>
                <p:nvPr/>
              </p:nvGrpSpPr>
              <p:grpSpPr>
                <a:xfrm>
                  <a:off x="2952720" y="4800600"/>
                  <a:ext cx="436320" cy="304920"/>
                  <a:chOff x="2952720" y="4800600"/>
                  <a:chExt cx="436320" cy="304920"/>
                </a:xfrm>
              </p:grpSpPr>
              <p:sp>
                <p:nvSpPr>
                  <p:cNvPr id="4486"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87" name=""/>
                  <p:cNvGrpSpPr/>
                  <p:nvPr/>
                </p:nvGrpSpPr>
                <p:grpSpPr>
                  <a:xfrm>
                    <a:off x="2952720" y="4800600"/>
                    <a:ext cx="436320" cy="304920"/>
                    <a:chOff x="2952720" y="4800600"/>
                    <a:chExt cx="436320" cy="304920"/>
                  </a:xfrm>
                </p:grpSpPr>
                <p:sp>
                  <p:nvSpPr>
                    <p:cNvPr id="4488" name=""/>
                    <p:cNvSpPr/>
                    <p:nvPr/>
                  </p:nvSpPr>
                  <p:spPr>
                    <a:xfrm>
                      <a:off x="2952720" y="480060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489" name=""/>
                    <p:cNvSpPr/>
                    <p:nvPr/>
                  </p:nvSpPr>
                  <p:spPr>
                    <a:xfrm>
                      <a:off x="2952720" y="480060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90" name=""/>
                <p:cNvGrpSpPr/>
                <p:nvPr/>
              </p:nvGrpSpPr>
              <p:grpSpPr>
                <a:xfrm>
                  <a:off x="3389040" y="4800600"/>
                  <a:ext cx="866880" cy="304920"/>
                  <a:chOff x="3389040" y="4800600"/>
                  <a:chExt cx="866880" cy="304920"/>
                </a:xfrm>
              </p:grpSpPr>
              <p:sp>
                <p:nvSpPr>
                  <p:cNvPr id="4491"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92" name=""/>
                  <p:cNvGrpSpPr/>
                  <p:nvPr/>
                </p:nvGrpSpPr>
                <p:grpSpPr>
                  <a:xfrm>
                    <a:off x="3389040" y="4800600"/>
                    <a:ext cx="866880" cy="304920"/>
                    <a:chOff x="3389040" y="4800600"/>
                    <a:chExt cx="866880" cy="304920"/>
                  </a:xfrm>
                </p:grpSpPr>
                <p:sp>
                  <p:nvSpPr>
                    <p:cNvPr id="4493" name=""/>
                    <p:cNvSpPr/>
                    <p:nvPr/>
                  </p:nvSpPr>
                  <p:spPr>
                    <a:xfrm>
                      <a:off x="3389040" y="480060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494" name=""/>
                    <p:cNvSpPr/>
                    <p:nvPr/>
                  </p:nvSpPr>
                  <p:spPr>
                    <a:xfrm>
                      <a:off x="3389040" y="480060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495" name=""/>
                <p:cNvGrpSpPr/>
                <p:nvPr/>
              </p:nvGrpSpPr>
              <p:grpSpPr>
                <a:xfrm>
                  <a:off x="4255920" y="4800600"/>
                  <a:ext cx="844560" cy="304920"/>
                  <a:chOff x="4255920" y="4800600"/>
                  <a:chExt cx="844560" cy="304920"/>
                </a:xfrm>
              </p:grpSpPr>
              <p:sp>
                <p:nvSpPr>
                  <p:cNvPr id="4496"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497" name=""/>
                  <p:cNvGrpSpPr/>
                  <p:nvPr/>
                </p:nvGrpSpPr>
                <p:grpSpPr>
                  <a:xfrm>
                    <a:off x="4255920" y="4800600"/>
                    <a:ext cx="844560" cy="304920"/>
                    <a:chOff x="4255920" y="4800600"/>
                    <a:chExt cx="844560" cy="304920"/>
                  </a:xfrm>
                </p:grpSpPr>
                <p:sp>
                  <p:nvSpPr>
                    <p:cNvPr id="4498" name=""/>
                    <p:cNvSpPr/>
                    <p:nvPr/>
                  </p:nvSpPr>
                  <p:spPr>
                    <a:xfrm>
                      <a:off x="4255920" y="480060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499" name=""/>
                    <p:cNvSpPr/>
                    <p:nvPr/>
                  </p:nvSpPr>
                  <p:spPr>
                    <a:xfrm>
                      <a:off x="4255920" y="480060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00" name=""/>
                <p:cNvGrpSpPr/>
                <p:nvPr/>
              </p:nvGrpSpPr>
              <p:grpSpPr>
                <a:xfrm>
                  <a:off x="5100480" y="4800600"/>
                  <a:ext cx="963720" cy="304920"/>
                  <a:chOff x="5100480" y="4800600"/>
                  <a:chExt cx="963720" cy="304920"/>
                </a:xfrm>
              </p:grpSpPr>
              <p:sp>
                <p:nvSpPr>
                  <p:cNvPr id="4501"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02" name=""/>
                  <p:cNvGrpSpPr/>
                  <p:nvPr/>
                </p:nvGrpSpPr>
                <p:grpSpPr>
                  <a:xfrm>
                    <a:off x="5100480" y="4800600"/>
                    <a:ext cx="963720" cy="304920"/>
                    <a:chOff x="5100480" y="4800600"/>
                    <a:chExt cx="963720" cy="304920"/>
                  </a:xfrm>
                </p:grpSpPr>
                <p:sp>
                  <p:nvSpPr>
                    <p:cNvPr id="4503" name=""/>
                    <p:cNvSpPr/>
                    <p:nvPr/>
                  </p:nvSpPr>
                  <p:spPr>
                    <a:xfrm>
                      <a:off x="5100480" y="480060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504" name=""/>
                    <p:cNvSpPr/>
                    <p:nvPr/>
                  </p:nvSpPr>
                  <p:spPr>
                    <a:xfrm>
                      <a:off x="5100480" y="480060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05" name=""/>
                <p:cNvGrpSpPr/>
                <p:nvPr/>
              </p:nvGrpSpPr>
              <p:grpSpPr>
                <a:xfrm>
                  <a:off x="6064200" y="4800600"/>
                  <a:ext cx="1003320" cy="304920"/>
                  <a:chOff x="6064200" y="4800600"/>
                  <a:chExt cx="1003320" cy="304920"/>
                </a:xfrm>
              </p:grpSpPr>
              <p:sp>
                <p:nvSpPr>
                  <p:cNvPr id="4506"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07" name=""/>
                  <p:cNvGrpSpPr/>
                  <p:nvPr/>
                </p:nvGrpSpPr>
                <p:grpSpPr>
                  <a:xfrm>
                    <a:off x="6064200" y="4800600"/>
                    <a:ext cx="1003320" cy="304920"/>
                    <a:chOff x="6064200" y="4800600"/>
                    <a:chExt cx="1003320" cy="304920"/>
                  </a:xfrm>
                </p:grpSpPr>
                <p:sp>
                  <p:nvSpPr>
                    <p:cNvPr id="4508" name=""/>
                    <p:cNvSpPr/>
                    <p:nvPr/>
                  </p:nvSpPr>
                  <p:spPr>
                    <a:xfrm>
                      <a:off x="6064200" y="480060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509" name=""/>
                    <p:cNvSpPr/>
                    <p:nvPr/>
                  </p:nvSpPr>
                  <p:spPr>
                    <a:xfrm>
                      <a:off x="6064200" y="480060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10" name=""/>
                <p:cNvGrpSpPr/>
                <p:nvPr/>
              </p:nvGrpSpPr>
              <p:grpSpPr>
                <a:xfrm>
                  <a:off x="2077920" y="5105520"/>
                  <a:ext cx="874800" cy="457200"/>
                  <a:chOff x="2077920" y="5105520"/>
                  <a:chExt cx="874800" cy="457200"/>
                </a:xfrm>
              </p:grpSpPr>
              <p:sp>
                <p:nvSpPr>
                  <p:cNvPr id="4511"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12" name=""/>
                  <p:cNvGrpSpPr/>
                  <p:nvPr/>
                </p:nvGrpSpPr>
                <p:grpSpPr>
                  <a:xfrm>
                    <a:off x="2077920" y="5105520"/>
                    <a:ext cx="874800" cy="457200"/>
                    <a:chOff x="2077920" y="5105520"/>
                    <a:chExt cx="874800" cy="457200"/>
                  </a:xfrm>
                </p:grpSpPr>
                <p:sp>
                  <p:nvSpPr>
                    <p:cNvPr id="4513" name=""/>
                    <p:cNvSpPr/>
                    <p:nvPr/>
                  </p:nvSpPr>
                  <p:spPr>
                    <a:xfrm>
                      <a:off x="2077920" y="510552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514" name=""/>
                    <p:cNvSpPr/>
                    <p:nvPr/>
                  </p:nvSpPr>
                  <p:spPr>
                    <a:xfrm>
                      <a:off x="2077920" y="510552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15" name=""/>
                <p:cNvGrpSpPr/>
                <p:nvPr/>
              </p:nvGrpSpPr>
              <p:grpSpPr>
                <a:xfrm>
                  <a:off x="2952720" y="5105520"/>
                  <a:ext cx="436320" cy="457200"/>
                  <a:chOff x="2952720" y="5105520"/>
                  <a:chExt cx="436320" cy="457200"/>
                </a:xfrm>
              </p:grpSpPr>
              <p:sp>
                <p:nvSpPr>
                  <p:cNvPr id="4516"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17" name=""/>
                  <p:cNvGrpSpPr/>
                  <p:nvPr/>
                </p:nvGrpSpPr>
                <p:grpSpPr>
                  <a:xfrm>
                    <a:off x="2952720" y="5105520"/>
                    <a:ext cx="436320" cy="457200"/>
                    <a:chOff x="2952720" y="5105520"/>
                    <a:chExt cx="436320" cy="457200"/>
                  </a:xfrm>
                </p:grpSpPr>
                <p:sp>
                  <p:nvSpPr>
                    <p:cNvPr id="4518" name=""/>
                    <p:cNvSpPr/>
                    <p:nvPr/>
                  </p:nvSpPr>
                  <p:spPr>
                    <a:xfrm>
                      <a:off x="2952720" y="510552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519" name=""/>
                    <p:cNvSpPr/>
                    <p:nvPr/>
                  </p:nvSpPr>
                  <p:spPr>
                    <a:xfrm>
                      <a:off x="2952720" y="510552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20" name=""/>
                <p:cNvGrpSpPr/>
                <p:nvPr/>
              </p:nvGrpSpPr>
              <p:grpSpPr>
                <a:xfrm>
                  <a:off x="3389040" y="5105520"/>
                  <a:ext cx="866880" cy="457200"/>
                  <a:chOff x="3389040" y="5105520"/>
                  <a:chExt cx="866880" cy="457200"/>
                </a:xfrm>
              </p:grpSpPr>
              <p:sp>
                <p:nvSpPr>
                  <p:cNvPr id="4521"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22" name=""/>
                  <p:cNvGrpSpPr/>
                  <p:nvPr/>
                </p:nvGrpSpPr>
                <p:grpSpPr>
                  <a:xfrm>
                    <a:off x="3389040" y="5105520"/>
                    <a:ext cx="866880" cy="457200"/>
                    <a:chOff x="3389040" y="5105520"/>
                    <a:chExt cx="866880" cy="457200"/>
                  </a:xfrm>
                </p:grpSpPr>
                <p:sp>
                  <p:nvSpPr>
                    <p:cNvPr id="4523" name=""/>
                    <p:cNvSpPr/>
                    <p:nvPr/>
                  </p:nvSpPr>
                  <p:spPr>
                    <a:xfrm>
                      <a:off x="3389040" y="510552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$0.1067</a:t>
                      </a:r>
                      <a:br>
                        <a:rPr sz="1200"/>
                      </a:br>
                      <a:r>
                        <a:rPr b="0" lang="en-US" sz="1200" strike="noStrike" u="none">
                          <a:solidFill>
                            <a:srgbClr val="000000"/>
                          </a:solidFill>
                          <a:effectLst/>
                          <a:uFillTx/>
                          <a:latin typeface="Arial"/>
                        </a:rPr>
                        <a:t>$0.0738</a:t>
                      </a:r>
                      <a:endParaRPr b="0" lang="en-US" sz="1200" strike="noStrike" u="none">
                        <a:solidFill>
                          <a:srgbClr val="000000"/>
                        </a:solidFill>
                        <a:effectLst/>
                        <a:uFillTx/>
                        <a:latin typeface="Times New Roman"/>
                      </a:endParaRPr>
                    </a:p>
                  </p:txBody>
                </p:sp>
                <p:sp>
                  <p:nvSpPr>
                    <p:cNvPr id="4524" name=""/>
                    <p:cNvSpPr/>
                    <p:nvPr/>
                  </p:nvSpPr>
                  <p:spPr>
                    <a:xfrm>
                      <a:off x="3389040" y="510552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25" name=""/>
                <p:cNvGrpSpPr/>
                <p:nvPr/>
              </p:nvGrpSpPr>
              <p:grpSpPr>
                <a:xfrm>
                  <a:off x="4255920" y="5105520"/>
                  <a:ext cx="844560" cy="457200"/>
                  <a:chOff x="4255920" y="5105520"/>
                  <a:chExt cx="844560" cy="457200"/>
                </a:xfrm>
              </p:grpSpPr>
              <p:sp>
                <p:nvSpPr>
                  <p:cNvPr id="4526"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27" name=""/>
                  <p:cNvGrpSpPr/>
                  <p:nvPr/>
                </p:nvGrpSpPr>
                <p:grpSpPr>
                  <a:xfrm>
                    <a:off x="4255920" y="5105520"/>
                    <a:ext cx="844560" cy="457200"/>
                    <a:chOff x="4255920" y="5105520"/>
                    <a:chExt cx="844560" cy="457200"/>
                  </a:xfrm>
                </p:grpSpPr>
                <p:sp>
                  <p:nvSpPr>
                    <p:cNvPr id="4528" name=""/>
                    <p:cNvSpPr/>
                    <p:nvPr/>
                  </p:nvSpPr>
                  <p:spPr>
                    <a:xfrm>
                      <a:off x="4255920" y="510552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$0.0697</a:t>
                      </a:r>
                      <a:br>
                        <a:rPr sz="1200"/>
                      </a:br>
                      <a:r>
                        <a:rPr b="0" lang="en-US" sz="1200" strike="noStrike" u="none">
                          <a:solidFill>
                            <a:srgbClr val="000000"/>
                          </a:solidFill>
                          <a:effectLst/>
                          <a:uFillTx/>
                          <a:latin typeface="Arial"/>
                        </a:rPr>
                        <a:t>$0.1033</a:t>
                      </a:r>
                      <a:endParaRPr b="0" lang="en-US" sz="1200" strike="noStrike" u="none">
                        <a:solidFill>
                          <a:srgbClr val="000000"/>
                        </a:solidFill>
                        <a:effectLst/>
                        <a:uFillTx/>
                        <a:latin typeface="Times New Roman"/>
                      </a:endParaRPr>
                    </a:p>
                  </p:txBody>
                </p:sp>
                <p:sp>
                  <p:nvSpPr>
                    <p:cNvPr id="4529" name=""/>
                    <p:cNvSpPr/>
                    <p:nvPr/>
                  </p:nvSpPr>
                  <p:spPr>
                    <a:xfrm>
                      <a:off x="4255920" y="510552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30" name=""/>
                <p:cNvGrpSpPr/>
                <p:nvPr/>
              </p:nvGrpSpPr>
              <p:grpSpPr>
                <a:xfrm>
                  <a:off x="5100480" y="5105520"/>
                  <a:ext cx="963720" cy="457200"/>
                  <a:chOff x="5100480" y="5105520"/>
                  <a:chExt cx="963720" cy="457200"/>
                </a:xfrm>
              </p:grpSpPr>
              <p:sp>
                <p:nvSpPr>
                  <p:cNvPr id="4531"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32" name=""/>
                  <p:cNvGrpSpPr/>
                  <p:nvPr/>
                </p:nvGrpSpPr>
                <p:grpSpPr>
                  <a:xfrm>
                    <a:off x="5100480" y="5105520"/>
                    <a:ext cx="963720" cy="457200"/>
                    <a:chOff x="5100480" y="5105520"/>
                    <a:chExt cx="963720" cy="457200"/>
                  </a:xfrm>
                </p:grpSpPr>
                <p:sp>
                  <p:nvSpPr>
                    <p:cNvPr id="4533" name=""/>
                    <p:cNvSpPr/>
                    <p:nvPr/>
                  </p:nvSpPr>
                  <p:spPr>
                    <a:xfrm>
                      <a:off x="5100480" y="510552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$0.0090</a:t>
                      </a:r>
                      <a:br>
                        <a:rPr sz="1200"/>
                      </a:br>
                      <a:r>
                        <a:rPr b="0" lang="en-US" sz="1200" strike="noStrike" u="none">
                          <a:solidFill>
                            <a:srgbClr val="000000"/>
                          </a:solidFill>
                          <a:effectLst/>
                          <a:uFillTx/>
                          <a:latin typeface="Arial"/>
                        </a:rPr>
                        <a:t>-$0.0342</a:t>
                      </a:r>
                      <a:endParaRPr b="0" lang="en-US" sz="1200" strike="noStrike" u="none">
                        <a:solidFill>
                          <a:srgbClr val="000000"/>
                        </a:solidFill>
                        <a:effectLst/>
                        <a:uFillTx/>
                        <a:latin typeface="Times New Roman"/>
                      </a:endParaRPr>
                    </a:p>
                  </p:txBody>
                </p:sp>
                <p:sp>
                  <p:nvSpPr>
                    <p:cNvPr id="4534" name=""/>
                    <p:cNvSpPr/>
                    <p:nvPr/>
                  </p:nvSpPr>
                  <p:spPr>
                    <a:xfrm>
                      <a:off x="5100480" y="510552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35" name=""/>
                <p:cNvGrpSpPr/>
                <p:nvPr/>
              </p:nvGrpSpPr>
              <p:grpSpPr>
                <a:xfrm>
                  <a:off x="6064200" y="5105520"/>
                  <a:ext cx="1003320" cy="457200"/>
                  <a:chOff x="6064200" y="5105520"/>
                  <a:chExt cx="1003320" cy="457200"/>
                </a:xfrm>
              </p:grpSpPr>
              <p:sp>
                <p:nvSpPr>
                  <p:cNvPr id="4536"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37" name=""/>
                  <p:cNvGrpSpPr/>
                  <p:nvPr/>
                </p:nvGrpSpPr>
                <p:grpSpPr>
                  <a:xfrm>
                    <a:off x="6064200" y="5105520"/>
                    <a:ext cx="1003320" cy="457200"/>
                    <a:chOff x="6064200" y="5105520"/>
                    <a:chExt cx="1003320" cy="457200"/>
                  </a:xfrm>
                </p:grpSpPr>
                <p:sp>
                  <p:nvSpPr>
                    <p:cNvPr id="4538" name=""/>
                    <p:cNvSpPr/>
                    <p:nvPr/>
                  </p:nvSpPr>
                  <p:spPr>
                    <a:xfrm>
                      <a:off x="6064200" y="510552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$0.1743</a:t>
                      </a:r>
                      <a:br>
                        <a:rPr sz="1200"/>
                      </a:br>
                      <a:r>
                        <a:rPr b="0" lang="en-US" sz="1200" strike="noStrike" u="none">
                          <a:solidFill>
                            <a:srgbClr val="000000"/>
                          </a:solidFill>
                          <a:effectLst/>
                          <a:uFillTx/>
                          <a:latin typeface="Arial"/>
                        </a:rPr>
                        <a:t>$0.1999</a:t>
                      </a:r>
                      <a:endParaRPr b="0" lang="en-US" sz="1200" strike="noStrike" u="none">
                        <a:solidFill>
                          <a:srgbClr val="000000"/>
                        </a:solidFill>
                        <a:effectLst/>
                        <a:uFillTx/>
                        <a:latin typeface="Times New Roman"/>
                      </a:endParaRPr>
                    </a:p>
                  </p:txBody>
                </p:sp>
                <p:sp>
                  <p:nvSpPr>
                    <p:cNvPr id="4539" name=""/>
                    <p:cNvSpPr/>
                    <p:nvPr/>
                  </p:nvSpPr>
                  <p:spPr>
                    <a:xfrm>
                      <a:off x="6064200" y="510552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540" name=""/>
              <p:cNvSpPr/>
              <p:nvPr/>
            </p:nvSpPr>
            <p:spPr>
              <a:xfrm>
                <a:off x="2077920" y="480060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541" name=""/>
            <p:cNvGrpSpPr/>
            <p:nvPr/>
          </p:nvGrpSpPr>
          <p:grpSpPr>
            <a:xfrm>
              <a:off x="0" y="4495680"/>
              <a:ext cx="9144000" cy="304920"/>
              <a:chOff x="0" y="4495680"/>
              <a:chExt cx="9144000" cy="304920"/>
            </a:xfrm>
          </p:grpSpPr>
          <p:sp>
            <p:nvSpPr>
              <p:cNvPr id="4542"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43" name=""/>
              <p:cNvSpPr/>
              <p:nvPr/>
            </p:nvSpPr>
            <p:spPr>
              <a:xfrm>
                <a:off x="0" y="449568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Month=February</a:t>
                </a:r>
                <a:endParaRPr b="0" lang="en-US" sz="1400" strike="noStrike" u="none">
                  <a:solidFill>
                    <a:srgbClr val="000000"/>
                  </a:solidFill>
                  <a:effectLst/>
                  <a:uFillTx/>
                  <a:latin typeface="Times New Roman"/>
                </a:endParaRPr>
              </a:p>
            </p:txBody>
          </p:sp>
        </p:grpSp>
      </p:grpSp>
      <p:grpSp>
        <p:nvGrpSpPr>
          <p:cNvPr id="4544" name=""/>
          <p:cNvGrpSpPr/>
          <p:nvPr/>
        </p:nvGrpSpPr>
        <p:grpSpPr>
          <a:xfrm>
            <a:off x="0" y="5576760"/>
            <a:ext cx="9144000" cy="1067040"/>
            <a:chOff x="0" y="5576760"/>
            <a:chExt cx="9144000" cy="1067040"/>
          </a:xfrm>
        </p:grpSpPr>
        <p:grpSp>
          <p:nvGrpSpPr>
            <p:cNvPr id="4545" name=""/>
            <p:cNvGrpSpPr/>
            <p:nvPr/>
          </p:nvGrpSpPr>
          <p:grpSpPr>
            <a:xfrm>
              <a:off x="2077920" y="5881680"/>
              <a:ext cx="4989600" cy="762120"/>
              <a:chOff x="2077920" y="5881680"/>
              <a:chExt cx="4989600" cy="762120"/>
            </a:xfrm>
          </p:grpSpPr>
          <p:grpSp>
            <p:nvGrpSpPr>
              <p:cNvPr id="4546" name=""/>
              <p:cNvGrpSpPr/>
              <p:nvPr/>
            </p:nvGrpSpPr>
            <p:grpSpPr>
              <a:xfrm>
                <a:off x="2077920" y="5881680"/>
                <a:ext cx="4989600" cy="762120"/>
                <a:chOff x="2077920" y="5881680"/>
                <a:chExt cx="4989600" cy="762120"/>
              </a:xfrm>
            </p:grpSpPr>
            <p:grpSp>
              <p:nvGrpSpPr>
                <p:cNvPr id="4547" name=""/>
                <p:cNvGrpSpPr/>
                <p:nvPr/>
              </p:nvGrpSpPr>
              <p:grpSpPr>
                <a:xfrm>
                  <a:off x="2077920" y="5881680"/>
                  <a:ext cx="874800" cy="304920"/>
                  <a:chOff x="2077920" y="5881680"/>
                  <a:chExt cx="874800" cy="304920"/>
                </a:xfrm>
              </p:grpSpPr>
              <p:sp>
                <p:nvSpPr>
                  <p:cNvPr id="4548"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49" name=""/>
                  <p:cNvGrpSpPr/>
                  <p:nvPr/>
                </p:nvGrpSpPr>
                <p:grpSpPr>
                  <a:xfrm>
                    <a:off x="2077920" y="5881680"/>
                    <a:ext cx="874800" cy="304920"/>
                    <a:chOff x="2077920" y="5881680"/>
                    <a:chExt cx="874800" cy="304920"/>
                  </a:xfrm>
                </p:grpSpPr>
                <p:sp>
                  <p:nvSpPr>
                    <p:cNvPr id="4550" name=""/>
                    <p:cNvSpPr/>
                    <p:nvPr/>
                  </p:nvSpPr>
                  <p:spPr>
                    <a:xfrm>
                      <a:off x="2077920" y="5881680"/>
                      <a:ext cx="87480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4551" name=""/>
                    <p:cNvSpPr/>
                    <p:nvPr/>
                  </p:nvSpPr>
                  <p:spPr>
                    <a:xfrm>
                      <a:off x="2077920" y="5881680"/>
                      <a:ext cx="8748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52" name=""/>
                <p:cNvGrpSpPr/>
                <p:nvPr/>
              </p:nvGrpSpPr>
              <p:grpSpPr>
                <a:xfrm>
                  <a:off x="2952720" y="5881680"/>
                  <a:ext cx="436320" cy="304920"/>
                  <a:chOff x="2952720" y="5881680"/>
                  <a:chExt cx="436320" cy="304920"/>
                </a:xfrm>
              </p:grpSpPr>
              <p:sp>
                <p:nvSpPr>
                  <p:cNvPr id="4553"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54" name=""/>
                  <p:cNvGrpSpPr/>
                  <p:nvPr/>
                </p:nvGrpSpPr>
                <p:grpSpPr>
                  <a:xfrm>
                    <a:off x="2952720" y="5881680"/>
                    <a:ext cx="436320" cy="304920"/>
                    <a:chOff x="2952720" y="5881680"/>
                    <a:chExt cx="436320" cy="304920"/>
                  </a:xfrm>
                </p:grpSpPr>
                <p:sp>
                  <p:nvSpPr>
                    <p:cNvPr id="4555" name=""/>
                    <p:cNvSpPr/>
                    <p:nvPr/>
                  </p:nvSpPr>
                  <p:spPr>
                    <a:xfrm>
                      <a:off x="2952720" y="5881680"/>
                      <a:ext cx="436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4556" name=""/>
                    <p:cNvSpPr/>
                    <p:nvPr/>
                  </p:nvSpPr>
                  <p:spPr>
                    <a:xfrm>
                      <a:off x="2952720" y="5881680"/>
                      <a:ext cx="436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57" name=""/>
                <p:cNvGrpSpPr/>
                <p:nvPr/>
              </p:nvGrpSpPr>
              <p:grpSpPr>
                <a:xfrm>
                  <a:off x="3389040" y="5881680"/>
                  <a:ext cx="866880" cy="304920"/>
                  <a:chOff x="3389040" y="5881680"/>
                  <a:chExt cx="866880" cy="304920"/>
                </a:xfrm>
              </p:grpSpPr>
              <p:sp>
                <p:nvSpPr>
                  <p:cNvPr id="4558"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59" name=""/>
                  <p:cNvGrpSpPr/>
                  <p:nvPr/>
                </p:nvGrpSpPr>
                <p:grpSpPr>
                  <a:xfrm>
                    <a:off x="3389040" y="5881680"/>
                    <a:ext cx="866880" cy="304920"/>
                    <a:chOff x="3389040" y="5881680"/>
                    <a:chExt cx="866880" cy="304920"/>
                  </a:xfrm>
                </p:grpSpPr>
                <p:sp>
                  <p:nvSpPr>
                    <p:cNvPr id="4560" name=""/>
                    <p:cNvSpPr/>
                    <p:nvPr/>
                  </p:nvSpPr>
                  <p:spPr>
                    <a:xfrm>
                      <a:off x="3389040" y="5881680"/>
                      <a:ext cx="86688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4561" name=""/>
                    <p:cNvSpPr/>
                    <p:nvPr/>
                  </p:nvSpPr>
                  <p:spPr>
                    <a:xfrm>
                      <a:off x="3389040" y="5881680"/>
                      <a:ext cx="866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62" name=""/>
                <p:cNvGrpSpPr/>
                <p:nvPr/>
              </p:nvGrpSpPr>
              <p:grpSpPr>
                <a:xfrm>
                  <a:off x="4255920" y="5881680"/>
                  <a:ext cx="844560" cy="304920"/>
                  <a:chOff x="4255920" y="5881680"/>
                  <a:chExt cx="844560" cy="304920"/>
                </a:xfrm>
              </p:grpSpPr>
              <p:sp>
                <p:nvSpPr>
                  <p:cNvPr id="4563"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64" name=""/>
                  <p:cNvGrpSpPr/>
                  <p:nvPr/>
                </p:nvGrpSpPr>
                <p:grpSpPr>
                  <a:xfrm>
                    <a:off x="4255920" y="5881680"/>
                    <a:ext cx="844560" cy="304920"/>
                    <a:chOff x="4255920" y="5881680"/>
                    <a:chExt cx="844560" cy="304920"/>
                  </a:xfrm>
                </p:grpSpPr>
                <p:sp>
                  <p:nvSpPr>
                    <p:cNvPr id="4565" name=""/>
                    <p:cNvSpPr/>
                    <p:nvPr/>
                  </p:nvSpPr>
                  <p:spPr>
                    <a:xfrm>
                      <a:off x="4255920" y="5881680"/>
                      <a:ext cx="84456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4566" name=""/>
                    <p:cNvSpPr/>
                    <p:nvPr/>
                  </p:nvSpPr>
                  <p:spPr>
                    <a:xfrm>
                      <a:off x="4255920" y="5881680"/>
                      <a:ext cx="8445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67" name=""/>
                <p:cNvGrpSpPr/>
                <p:nvPr/>
              </p:nvGrpSpPr>
              <p:grpSpPr>
                <a:xfrm>
                  <a:off x="5100480" y="5881680"/>
                  <a:ext cx="963720" cy="304920"/>
                  <a:chOff x="5100480" y="5881680"/>
                  <a:chExt cx="963720" cy="304920"/>
                </a:xfrm>
              </p:grpSpPr>
              <p:sp>
                <p:nvSpPr>
                  <p:cNvPr id="4568"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69" name=""/>
                  <p:cNvGrpSpPr/>
                  <p:nvPr/>
                </p:nvGrpSpPr>
                <p:grpSpPr>
                  <a:xfrm>
                    <a:off x="5100480" y="5881680"/>
                    <a:ext cx="963720" cy="304920"/>
                    <a:chOff x="5100480" y="5881680"/>
                    <a:chExt cx="963720" cy="304920"/>
                  </a:xfrm>
                </p:grpSpPr>
                <p:sp>
                  <p:nvSpPr>
                    <p:cNvPr id="4570" name=""/>
                    <p:cNvSpPr/>
                    <p:nvPr/>
                  </p:nvSpPr>
                  <p:spPr>
                    <a:xfrm>
                      <a:off x="5100480" y="5881680"/>
                      <a:ext cx="9637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4571" name=""/>
                    <p:cNvSpPr/>
                    <p:nvPr/>
                  </p:nvSpPr>
                  <p:spPr>
                    <a:xfrm>
                      <a:off x="5100480" y="5881680"/>
                      <a:ext cx="9637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72" name=""/>
                <p:cNvGrpSpPr/>
                <p:nvPr/>
              </p:nvGrpSpPr>
              <p:grpSpPr>
                <a:xfrm>
                  <a:off x="6064200" y="5881680"/>
                  <a:ext cx="1003320" cy="304920"/>
                  <a:chOff x="6064200" y="5881680"/>
                  <a:chExt cx="1003320" cy="304920"/>
                </a:xfrm>
              </p:grpSpPr>
              <p:sp>
                <p:nvSpPr>
                  <p:cNvPr id="4573"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74" name=""/>
                  <p:cNvGrpSpPr/>
                  <p:nvPr/>
                </p:nvGrpSpPr>
                <p:grpSpPr>
                  <a:xfrm>
                    <a:off x="6064200" y="5881680"/>
                    <a:ext cx="1003320" cy="304920"/>
                    <a:chOff x="6064200" y="5881680"/>
                    <a:chExt cx="1003320" cy="304920"/>
                  </a:xfrm>
                </p:grpSpPr>
                <p:sp>
                  <p:nvSpPr>
                    <p:cNvPr id="4575" name=""/>
                    <p:cNvSpPr/>
                    <p:nvPr/>
                  </p:nvSpPr>
                  <p:spPr>
                    <a:xfrm>
                      <a:off x="6064200" y="5881680"/>
                      <a:ext cx="1003320" cy="30492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4576" name=""/>
                    <p:cNvSpPr/>
                    <p:nvPr/>
                  </p:nvSpPr>
                  <p:spPr>
                    <a:xfrm>
                      <a:off x="6064200" y="5881680"/>
                      <a:ext cx="100332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77" name=""/>
                <p:cNvGrpSpPr/>
                <p:nvPr/>
              </p:nvGrpSpPr>
              <p:grpSpPr>
                <a:xfrm>
                  <a:off x="2077920" y="6186600"/>
                  <a:ext cx="874800" cy="457200"/>
                  <a:chOff x="2077920" y="6186600"/>
                  <a:chExt cx="874800" cy="457200"/>
                </a:xfrm>
              </p:grpSpPr>
              <p:sp>
                <p:nvSpPr>
                  <p:cNvPr id="4578"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79" name=""/>
                  <p:cNvGrpSpPr/>
                  <p:nvPr/>
                </p:nvGrpSpPr>
                <p:grpSpPr>
                  <a:xfrm>
                    <a:off x="2077920" y="6186600"/>
                    <a:ext cx="874800" cy="457200"/>
                    <a:chOff x="2077920" y="6186600"/>
                    <a:chExt cx="874800" cy="457200"/>
                  </a:xfrm>
                </p:grpSpPr>
                <p:sp>
                  <p:nvSpPr>
                    <p:cNvPr id="4580" name=""/>
                    <p:cNvSpPr/>
                    <p:nvPr/>
                  </p:nvSpPr>
                  <p:spPr>
                    <a:xfrm>
                      <a:off x="2077920" y="6186600"/>
                      <a:ext cx="87480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4581" name=""/>
                    <p:cNvSpPr/>
                    <p:nvPr/>
                  </p:nvSpPr>
                  <p:spPr>
                    <a:xfrm>
                      <a:off x="2077920" y="6186600"/>
                      <a:ext cx="87480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82" name=""/>
                <p:cNvGrpSpPr/>
                <p:nvPr/>
              </p:nvGrpSpPr>
              <p:grpSpPr>
                <a:xfrm>
                  <a:off x="2952720" y="6186600"/>
                  <a:ext cx="436320" cy="457200"/>
                  <a:chOff x="2952720" y="6186600"/>
                  <a:chExt cx="436320" cy="457200"/>
                </a:xfrm>
              </p:grpSpPr>
              <p:sp>
                <p:nvSpPr>
                  <p:cNvPr id="4583"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84" name=""/>
                  <p:cNvGrpSpPr/>
                  <p:nvPr/>
                </p:nvGrpSpPr>
                <p:grpSpPr>
                  <a:xfrm>
                    <a:off x="2952720" y="6186600"/>
                    <a:ext cx="436320" cy="457200"/>
                    <a:chOff x="2952720" y="6186600"/>
                    <a:chExt cx="436320" cy="457200"/>
                  </a:xfrm>
                </p:grpSpPr>
                <p:sp>
                  <p:nvSpPr>
                    <p:cNvPr id="4585" name=""/>
                    <p:cNvSpPr/>
                    <p:nvPr/>
                  </p:nvSpPr>
                  <p:spPr>
                    <a:xfrm>
                      <a:off x="2952720" y="6186600"/>
                      <a:ext cx="436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a:t>
                      </a:r>
                      <a:br>
                        <a:rPr sz="1200"/>
                      </a:br>
                      <a:r>
                        <a:rPr b="0" lang="en-US" sz="1200" strike="noStrike" u="none">
                          <a:solidFill>
                            <a:srgbClr val="000000"/>
                          </a:solidFill>
                          <a:effectLst/>
                          <a:uFillTx/>
                          <a:latin typeface="Arial"/>
                        </a:rPr>
                        <a:t>4</a:t>
                      </a:r>
                      <a:endParaRPr b="0" lang="en-US" sz="1200" strike="noStrike" u="none">
                        <a:solidFill>
                          <a:srgbClr val="000000"/>
                        </a:solidFill>
                        <a:effectLst/>
                        <a:uFillTx/>
                        <a:latin typeface="Times New Roman"/>
                      </a:endParaRPr>
                    </a:p>
                  </p:txBody>
                </p:sp>
                <p:sp>
                  <p:nvSpPr>
                    <p:cNvPr id="4586" name=""/>
                    <p:cNvSpPr/>
                    <p:nvPr/>
                  </p:nvSpPr>
                  <p:spPr>
                    <a:xfrm>
                      <a:off x="2952720" y="6186600"/>
                      <a:ext cx="436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87" name=""/>
                <p:cNvGrpSpPr/>
                <p:nvPr/>
              </p:nvGrpSpPr>
              <p:grpSpPr>
                <a:xfrm>
                  <a:off x="3389040" y="6186600"/>
                  <a:ext cx="866880" cy="457200"/>
                  <a:chOff x="3389040" y="6186600"/>
                  <a:chExt cx="866880" cy="457200"/>
                </a:xfrm>
              </p:grpSpPr>
              <p:sp>
                <p:nvSpPr>
                  <p:cNvPr id="4588"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89" name=""/>
                  <p:cNvGrpSpPr/>
                  <p:nvPr/>
                </p:nvGrpSpPr>
                <p:grpSpPr>
                  <a:xfrm>
                    <a:off x="3389040" y="6186600"/>
                    <a:ext cx="866880" cy="457200"/>
                    <a:chOff x="3389040" y="6186600"/>
                    <a:chExt cx="866880" cy="457200"/>
                  </a:xfrm>
                </p:grpSpPr>
                <p:sp>
                  <p:nvSpPr>
                    <p:cNvPr id="4590" name=""/>
                    <p:cNvSpPr/>
                    <p:nvPr/>
                  </p:nvSpPr>
                  <p:spPr>
                    <a:xfrm>
                      <a:off x="3389040" y="6186600"/>
                      <a:ext cx="86688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$0.1106</a:t>
                      </a:r>
                      <a:br>
                        <a:rPr sz="1200"/>
                      </a:br>
                      <a:r>
                        <a:rPr b="0" lang="en-US" sz="1200" strike="noStrike" u="none">
                          <a:solidFill>
                            <a:srgbClr val="000000"/>
                          </a:solidFill>
                          <a:effectLst/>
                          <a:uFillTx/>
                          <a:latin typeface="Arial"/>
                        </a:rPr>
                        <a:t>$0.0785</a:t>
                      </a:r>
                      <a:endParaRPr b="0" lang="en-US" sz="1200" strike="noStrike" u="none">
                        <a:solidFill>
                          <a:srgbClr val="000000"/>
                        </a:solidFill>
                        <a:effectLst/>
                        <a:uFillTx/>
                        <a:latin typeface="Times New Roman"/>
                      </a:endParaRPr>
                    </a:p>
                  </p:txBody>
                </p:sp>
                <p:sp>
                  <p:nvSpPr>
                    <p:cNvPr id="4591" name=""/>
                    <p:cNvSpPr/>
                    <p:nvPr/>
                  </p:nvSpPr>
                  <p:spPr>
                    <a:xfrm>
                      <a:off x="3389040" y="6186600"/>
                      <a:ext cx="86688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92" name=""/>
                <p:cNvGrpSpPr/>
                <p:nvPr/>
              </p:nvGrpSpPr>
              <p:grpSpPr>
                <a:xfrm>
                  <a:off x="4255920" y="6186600"/>
                  <a:ext cx="844560" cy="457200"/>
                  <a:chOff x="4255920" y="6186600"/>
                  <a:chExt cx="844560" cy="457200"/>
                </a:xfrm>
              </p:grpSpPr>
              <p:sp>
                <p:nvSpPr>
                  <p:cNvPr id="4593"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94" name=""/>
                  <p:cNvGrpSpPr/>
                  <p:nvPr/>
                </p:nvGrpSpPr>
                <p:grpSpPr>
                  <a:xfrm>
                    <a:off x="4255920" y="6186600"/>
                    <a:ext cx="844560" cy="457200"/>
                    <a:chOff x="4255920" y="6186600"/>
                    <a:chExt cx="844560" cy="457200"/>
                  </a:xfrm>
                </p:grpSpPr>
                <p:sp>
                  <p:nvSpPr>
                    <p:cNvPr id="4595" name=""/>
                    <p:cNvSpPr/>
                    <p:nvPr/>
                  </p:nvSpPr>
                  <p:spPr>
                    <a:xfrm>
                      <a:off x="4255920" y="6186600"/>
                      <a:ext cx="84456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$0.0654</a:t>
                      </a:r>
                      <a:br>
                        <a:rPr sz="1200"/>
                      </a:br>
                      <a:r>
                        <a:rPr b="0" lang="en-US" sz="1200" strike="noStrike" u="none">
                          <a:solidFill>
                            <a:srgbClr val="000000"/>
                          </a:solidFill>
                          <a:effectLst/>
                          <a:uFillTx/>
                          <a:latin typeface="Arial"/>
                        </a:rPr>
                        <a:t>$0.1064</a:t>
                      </a:r>
                      <a:endParaRPr b="0" lang="en-US" sz="1200" strike="noStrike" u="none">
                        <a:solidFill>
                          <a:srgbClr val="000000"/>
                        </a:solidFill>
                        <a:effectLst/>
                        <a:uFillTx/>
                        <a:latin typeface="Times New Roman"/>
                      </a:endParaRPr>
                    </a:p>
                  </p:txBody>
                </p:sp>
                <p:sp>
                  <p:nvSpPr>
                    <p:cNvPr id="4596" name=""/>
                    <p:cNvSpPr/>
                    <p:nvPr/>
                  </p:nvSpPr>
                  <p:spPr>
                    <a:xfrm>
                      <a:off x="4255920" y="6186600"/>
                      <a:ext cx="84456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597" name=""/>
                <p:cNvGrpSpPr/>
                <p:nvPr/>
              </p:nvGrpSpPr>
              <p:grpSpPr>
                <a:xfrm>
                  <a:off x="5100480" y="6186600"/>
                  <a:ext cx="963720" cy="457200"/>
                  <a:chOff x="5100480" y="6186600"/>
                  <a:chExt cx="963720" cy="457200"/>
                </a:xfrm>
              </p:grpSpPr>
              <p:sp>
                <p:nvSpPr>
                  <p:cNvPr id="4598"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599" name=""/>
                  <p:cNvGrpSpPr/>
                  <p:nvPr/>
                </p:nvGrpSpPr>
                <p:grpSpPr>
                  <a:xfrm>
                    <a:off x="5100480" y="6186600"/>
                    <a:ext cx="963720" cy="457200"/>
                    <a:chOff x="5100480" y="6186600"/>
                    <a:chExt cx="963720" cy="457200"/>
                  </a:xfrm>
                </p:grpSpPr>
                <p:sp>
                  <p:nvSpPr>
                    <p:cNvPr id="4600" name=""/>
                    <p:cNvSpPr/>
                    <p:nvPr/>
                  </p:nvSpPr>
                  <p:spPr>
                    <a:xfrm>
                      <a:off x="5100480" y="6186600"/>
                      <a:ext cx="9637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$0.0166</a:t>
                      </a:r>
                      <a:br>
                        <a:rPr sz="1200"/>
                      </a:br>
                      <a:r>
                        <a:rPr b="0" lang="en-US" sz="1200" strike="noStrike" u="none">
                          <a:solidFill>
                            <a:srgbClr val="000000"/>
                          </a:solidFill>
                          <a:effectLst/>
                          <a:uFillTx/>
                          <a:latin typeface="Arial"/>
                        </a:rPr>
                        <a:t>-$0.0598</a:t>
                      </a:r>
                      <a:endParaRPr b="0" lang="en-US" sz="1200" strike="noStrike" u="none">
                        <a:solidFill>
                          <a:srgbClr val="000000"/>
                        </a:solidFill>
                        <a:effectLst/>
                        <a:uFillTx/>
                        <a:latin typeface="Times New Roman"/>
                      </a:endParaRPr>
                    </a:p>
                  </p:txBody>
                </p:sp>
                <p:sp>
                  <p:nvSpPr>
                    <p:cNvPr id="4601" name=""/>
                    <p:cNvSpPr/>
                    <p:nvPr/>
                  </p:nvSpPr>
                  <p:spPr>
                    <a:xfrm>
                      <a:off x="5100480" y="6186600"/>
                      <a:ext cx="9637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4602" name=""/>
                <p:cNvGrpSpPr/>
                <p:nvPr/>
              </p:nvGrpSpPr>
              <p:grpSpPr>
                <a:xfrm>
                  <a:off x="6064200" y="6186600"/>
                  <a:ext cx="1003320" cy="457200"/>
                  <a:chOff x="6064200" y="6186600"/>
                  <a:chExt cx="1003320" cy="457200"/>
                </a:xfrm>
              </p:grpSpPr>
              <p:sp>
                <p:nvSpPr>
                  <p:cNvPr id="4603"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4604" name=""/>
                  <p:cNvGrpSpPr/>
                  <p:nvPr/>
                </p:nvGrpSpPr>
                <p:grpSpPr>
                  <a:xfrm>
                    <a:off x="6064200" y="6186600"/>
                    <a:ext cx="1003320" cy="457200"/>
                    <a:chOff x="6064200" y="6186600"/>
                    <a:chExt cx="1003320" cy="457200"/>
                  </a:xfrm>
                </p:grpSpPr>
                <p:sp>
                  <p:nvSpPr>
                    <p:cNvPr id="4605" name=""/>
                    <p:cNvSpPr/>
                    <p:nvPr/>
                  </p:nvSpPr>
                  <p:spPr>
                    <a:xfrm>
                      <a:off x="6064200" y="6186600"/>
                      <a:ext cx="1003320" cy="45720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$0.1661</a:t>
                      </a:r>
                      <a:br>
                        <a:rPr sz="1200"/>
                      </a:br>
                      <a:r>
                        <a:rPr b="0" lang="en-US" sz="1200" strike="noStrike" u="none">
                          <a:solidFill>
                            <a:srgbClr val="000000"/>
                          </a:solidFill>
                          <a:effectLst/>
                          <a:uFillTx/>
                          <a:latin typeface="Arial"/>
                        </a:rPr>
                        <a:t>$0.1933</a:t>
                      </a:r>
                      <a:endParaRPr b="0" lang="en-US" sz="1200" strike="noStrike" u="none">
                        <a:solidFill>
                          <a:srgbClr val="000000"/>
                        </a:solidFill>
                        <a:effectLst/>
                        <a:uFillTx/>
                        <a:latin typeface="Times New Roman"/>
                      </a:endParaRPr>
                    </a:p>
                  </p:txBody>
                </p:sp>
                <p:sp>
                  <p:nvSpPr>
                    <p:cNvPr id="4606" name=""/>
                    <p:cNvSpPr/>
                    <p:nvPr/>
                  </p:nvSpPr>
                  <p:spPr>
                    <a:xfrm>
                      <a:off x="6064200" y="6186600"/>
                      <a:ext cx="1003320" cy="45720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4607" name=""/>
              <p:cNvSpPr/>
              <p:nvPr/>
            </p:nvSpPr>
            <p:spPr>
              <a:xfrm>
                <a:off x="2077920" y="5881680"/>
                <a:ext cx="4989600" cy="76212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4608" name=""/>
            <p:cNvGrpSpPr/>
            <p:nvPr/>
          </p:nvGrpSpPr>
          <p:grpSpPr>
            <a:xfrm>
              <a:off x="0" y="5576760"/>
              <a:ext cx="9144000" cy="304920"/>
              <a:chOff x="0" y="5576760"/>
              <a:chExt cx="9144000" cy="304920"/>
            </a:xfrm>
          </p:grpSpPr>
          <p:sp>
            <p:nvSpPr>
              <p:cNvPr id="4609"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10" name=""/>
              <p:cNvSpPr/>
              <p:nvPr/>
            </p:nvSpPr>
            <p:spPr>
              <a:xfrm>
                <a:off x="0" y="5576760"/>
                <a:ext cx="914400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Month=March</a:t>
                </a:r>
                <a:endParaRPr b="0" lang="en-US" sz="1400" strike="noStrike" u="none">
                  <a:solidFill>
                    <a:srgbClr val="000000"/>
                  </a:solidFill>
                  <a:effectLst/>
                  <a:uFillTx/>
                  <a:latin typeface="Times New Roman"/>
                </a:endParaRPr>
              </a:p>
            </p:txBody>
          </p:sp>
        </p:grpSp>
      </p:grpSp>
      <p:sp>
        <p:nvSpPr>
          <p:cNvPr id="4611" name=""/>
          <p:cNvSpPr/>
          <p:nvPr/>
        </p:nvSpPr>
        <p:spPr>
          <a:xfrm>
            <a:off x="0" y="533520"/>
            <a:ext cx="9102600" cy="5817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West Capacity Seasonal (Excl) / Monthly Basis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1" name="E2EbyKFixed" descr=""/>
          <p:cNvPicPr/>
          <p:nvPr/>
        </p:nvPicPr>
        <p:blipFill>
          <a:blip r:embed="rId1"/>
          <a:stretch/>
        </p:blipFill>
        <p:spPr>
          <a:xfrm>
            <a:off x="762120" y="571680"/>
            <a:ext cx="7619760" cy="5715000"/>
          </a:xfrm>
          <a:prstGeom prst="rect">
            <a:avLst/>
          </a:prstGeom>
          <a:noFill/>
          <a:ln w="0">
            <a:noFill/>
          </a:ln>
        </p:spPr>
      </p:pic>
      <p:sp>
        <p:nvSpPr>
          <p:cNvPr id="182" name=""/>
          <p:cNvSpPr/>
          <p:nvPr/>
        </p:nvSpPr>
        <p:spPr>
          <a:xfrm>
            <a:off x="8612280" y="6213600"/>
            <a:ext cx="333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5</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83" name="E2EbyKI2I" descr=""/>
          <p:cNvPicPr/>
          <p:nvPr/>
        </p:nvPicPr>
        <p:blipFill>
          <a:blip r:embed="rId1"/>
          <a:stretch/>
        </p:blipFill>
        <p:spPr>
          <a:xfrm>
            <a:off x="762120" y="571680"/>
            <a:ext cx="7619760" cy="5715000"/>
          </a:xfrm>
          <a:prstGeom prst="rect">
            <a:avLst/>
          </a:prstGeom>
          <a:noFill/>
          <a:ln w="0">
            <a:noFill/>
          </a:ln>
        </p:spPr>
      </p:pic>
      <p:sp>
        <p:nvSpPr>
          <p:cNvPr id="184" name=""/>
          <p:cNvSpPr/>
          <p:nvPr/>
        </p:nvSpPr>
        <p:spPr>
          <a:xfrm>
            <a:off x="8612280" y="6213600"/>
            <a:ext cx="333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6</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5" name=""/>
          <p:cNvSpPr/>
          <p:nvPr/>
        </p:nvSpPr>
        <p:spPr>
          <a:xfrm>
            <a:off x="0" y="271296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86" name=""/>
          <p:cNvSpPr/>
          <p:nvPr/>
        </p:nvSpPr>
        <p:spPr>
          <a:xfrm>
            <a:off x="0" y="30178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87" name=""/>
          <p:cNvGrpSpPr/>
          <p:nvPr/>
        </p:nvGrpSpPr>
        <p:grpSpPr>
          <a:xfrm>
            <a:off x="2209680" y="946080"/>
            <a:ext cx="4648320" cy="426600"/>
            <a:chOff x="2209680" y="946080"/>
            <a:chExt cx="4648320" cy="426600"/>
          </a:xfrm>
        </p:grpSpPr>
        <p:sp>
          <p:nvSpPr>
            <p:cNvPr id="188"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9" name=""/>
            <p:cNvSpPr/>
            <p:nvPr/>
          </p:nvSpPr>
          <p:spPr>
            <a:xfrm>
              <a:off x="2209680" y="946080"/>
              <a:ext cx="4648320" cy="4266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FREQ Procedure</a:t>
              </a:r>
              <a:endParaRPr b="0" lang="en-US" sz="1400" strike="noStrike" u="none">
                <a:solidFill>
                  <a:srgbClr val="000000"/>
                </a:solidFill>
                <a:effectLst/>
                <a:uFillTx/>
                <a:latin typeface="Times New Roman"/>
              </a:endParaRPr>
            </a:p>
          </p:txBody>
        </p:sp>
      </p:grpSp>
      <p:sp>
        <p:nvSpPr>
          <p:cNvPr id="190" name=""/>
          <p:cNvSpPr/>
          <p:nvPr/>
        </p:nvSpPr>
        <p:spPr>
          <a:xfrm>
            <a:off x="911520" y="533520"/>
            <a:ext cx="7414920" cy="5817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Analysis of Ignacio to Blanco by Contract</a:t>
            </a:r>
            <a:endParaRPr b="0" lang="en-US" sz="3200" strike="noStrike" u="none">
              <a:solidFill>
                <a:srgbClr val="000000"/>
              </a:solidFill>
              <a:effectLst/>
              <a:uFillTx/>
              <a:latin typeface="Times New Roman"/>
            </a:endParaRPr>
          </a:p>
        </p:txBody>
      </p:sp>
      <p:sp>
        <p:nvSpPr>
          <p:cNvPr id="191" name=""/>
          <p:cNvSpPr/>
          <p:nvPr/>
        </p:nvSpPr>
        <p:spPr>
          <a:xfrm>
            <a:off x="898560" y="2394000"/>
            <a:ext cx="725472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Of the 56 Ignacio to Blanco contracts, 30 or 54% had the average Fixed Rate higher than the Net I to I Rate would have generated.</a:t>
            </a:r>
            <a:endParaRPr b="0" lang="en-US" sz="2400" strike="noStrike" u="none">
              <a:solidFill>
                <a:srgbClr val="000000"/>
              </a:solidFill>
              <a:effectLst/>
              <a:uFillTx/>
              <a:latin typeface="Times New Roman"/>
            </a:endParaRPr>
          </a:p>
        </p:txBody>
      </p:sp>
      <p:sp>
        <p:nvSpPr>
          <p:cNvPr id="192"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93"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94" name=""/>
          <p:cNvSpPr/>
          <p:nvPr/>
        </p:nvSpPr>
        <p:spPr>
          <a:xfrm>
            <a:off x="0" y="2895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195" name=""/>
          <p:cNvSpPr/>
          <p:nvPr/>
        </p:nvSpPr>
        <p:spPr>
          <a:xfrm>
            <a:off x="0" y="32004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196" name=""/>
          <p:cNvGrpSpPr/>
          <p:nvPr/>
        </p:nvGrpSpPr>
        <p:grpSpPr>
          <a:xfrm>
            <a:off x="0" y="3533760"/>
            <a:ext cx="9144000" cy="304920"/>
            <a:chOff x="0" y="3533760"/>
            <a:chExt cx="9144000" cy="304920"/>
          </a:xfrm>
        </p:grpSpPr>
        <p:sp>
          <p:nvSpPr>
            <p:cNvPr id="197"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8" name=""/>
            <p:cNvSpPr/>
            <p:nvPr/>
          </p:nvSpPr>
          <p:spPr>
            <a:xfrm>
              <a:off x="0" y="3533760"/>
              <a:ext cx="9144000" cy="304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2288"/>
                  </a:solidFill>
                  <a:effectLst/>
                  <a:uFillTx/>
                  <a:latin typeface="Arial"/>
                </a:rPr>
                <a:t>The MEANS Procedure</a:t>
              </a:r>
              <a:endParaRPr b="0" lang="en-US" sz="1400" strike="noStrike" u="none">
                <a:solidFill>
                  <a:srgbClr val="000000"/>
                </a:solidFill>
                <a:effectLst/>
                <a:uFillTx/>
                <a:latin typeface="Times New Roman"/>
              </a:endParaRPr>
            </a:p>
          </p:txBody>
        </p:sp>
      </p:grpSp>
      <p:sp>
        <p:nvSpPr>
          <p:cNvPr id="199" name=""/>
          <p:cNvSpPr/>
          <p:nvPr/>
        </p:nvSpPr>
        <p:spPr>
          <a:xfrm>
            <a:off x="898560" y="4559400"/>
            <a:ext cx="7254720" cy="1191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average Fixed Rate was $.0631 compared to $.1130 for average Net I to I.  While the minimum Net I to I was negative, it also blew out to a maximum of $.7963.</a:t>
            </a:r>
            <a:endParaRPr b="0" lang="en-US" sz="2400" strike="noStrike" u="none">
              <a:solidFill>
                <a:srgbClr val="000000"/>
              </a:solidFill>
              <a:effectLst/>
              <a:uFillTx/>
              <a:latin typeface="Times New Roman"/>
            </a:endParaRPr>
          </a:p>
        </p:txBody>
      </p:sp>
      <p:sp>
        <p:nvSpPr>
          <p:cNvPr id="200" name=""/>
          <p:cNvSpPr/>
          <p:nvPr/>
        </p:nvSpPr>
        <p:spPr>
          <a:xfrm>
            <a:off x="0" y="2865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01" name=""/>
          <p:cNvSpPr/>
          <p:nvPr/>
        </p:nvSpPr>
        <p:spPr>
          <a:xfrm>
            <a:off x="1440" y="286560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02" name=""/>
          <p:cNvSpPr/>
          <p:nvPr/>
        </p:nvSpPr>
        <p:spPr>
          <a:xfrm>
            <a:off x="8612280" y="6213600"/>
            <a:ext cx="333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7</a:t>
            </a:r>
            <a:endParaRPr b="0" lang="en-US" sz="2400" strike="noStrike" u="none">
              <a:solidFill>
                <a:srgbClr val="000000"/>
              </a:solidFill>
              <a:effectLst/>
              <a:uFillTx/>
              <a:latin typeface="Times New Roman"/>
            </a:endParaRPr>
          </a:p>
        </p:txBody>
      </p:sp>
      <p:sp>
        <p:nvSpPr>
          <p:cNvPr id="203" name=""/>
          <p:cNvSpPr/>
          <p:nvPr/>
        </p:nvSpPr>
        <p:spPr>
          <a:xfrm>
            <a:off x="1440" y="1671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04" name=""/>
          <p:cNvGrpSpPr/>
          <p:nvPr/>
        </p:nvGrpSpPr>
        <p:grpSpPr>
          <a:xfrm>
            <a:off x="2082960" y="1247760"/>
            <a:ext cx="4979880" cy="1127160"/>
            <a:chOff x="2082960" y="1247760"/>
            <a:chExt cx="4979880" cy="1127160"/>
          </a:xfrm>
        </p:grpSpPr>
        <p:grpSp>
          <p:nvGrpSpPr>
            <p:cNvPr id="205" name=""/>
            <p:cNvGrpSpPr/>
            <p:nvPr/>
          </p:nvGrpSpPr>
          <p:grpSpPr>
            <a:xfrm>
              <a:off x="2082960" y="1247760"/>
              <a:ext cx="4979880" cy="1127160"/>
              <a:chOff x="2082960" y="1247760"/>
              <a:chExt cx="4979880" cy="1127160"/>
            </a:xfrm>
          </p:grpSpPr>
          <p:grpSp>
            <p:nvGrpSpPr>
              <p:cNvPr id="206" name=""/>
              <p:cNvGrpSpPr/>
              <p:nvPr/>
            </p:nvGrpSpPr>
            <p:grpSpPr>
              <a:xfrm>
                <a:off x="2082960" y="1247760"/>
                <a:ext cx="785880" cy="517680"/>
                <a:chOff x="2082960" y="1247760"/>
                <a:chExt cx="785880" cy="517680"/>
              </a:xfrm>
            </p:grpSpPr>
            <p:sp>
              <p:nvSpPr>
                <p:cNvPr id="207" name=""/>
                <p:cNvSpPr/>
                <p:nvPr/>
              </p:nvSpPr>
              <p:spPr>
                <a:xfrm>
                  <a:off x="2082960" y="1247760"/>
                  <a:ext cx="7858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08" name=""/>
                <p:cNvGrpSpPr/>
                <p:nvPr/>
              </p:nvGrpSpPr>
              <p:grpSpPr>
                <a:xfrm>
                  <a:off x="2082960" y="1247760"/>
                  <a:ext cx="785880" cy="517680"/>
                  <a:chOff x="2082960" y="1247760"/>
                  <a:chExt cx="785880" cy="517680"/>
                </a:xfrm>
              </p:grpSpPr>
              <p:sp>
                <p:nvSpPr>
                  <p:cNvPr id="209" name=""/>
                  <p:cNvSpPr/>
                  <p:nvPr/>
                </p:nvSpPr>
                <p:spPr>
                  <a:xfrm>
                    <a:off x="2082960" y="1247760"/>
                    <a:ext cx="7858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10" name=""/>
                  <p:cNvSpPr/>
                  <p:nvPr/>
                </p:nvSpPr>
                <p:spPr>
                  <a:xfrm>
                    <a:off x="2082960" y="1247760"/>
                    <a:ext cx="7858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1" name=""/>
              <p:cNvGrpSpPr/>
              <p:nvPr/>
            </p:nvGrpSpPr>
            <p:grpSpPr>
              <a:xfrm>
                <a:off x="2868840" y="1247760"/>
                <a:ext cx="1079280" cy="517680"/>
                <a:chOff x="2868840" y="1247760"/>
                <a:chExt cx="1079280" cy="517680"/>
              </a:xfrm>
            </p:grpSpPr>
            <p:sp>
              <p:nvSpPr>
                <p:cNvPr id="212" name=""/>
                <p:cNvSpPr/>
                <p:nvPr/>
              </p:nvSpPr>
              <p:spPr>
                <a:xfrm>
                  <a:off x="2868840" y="1247760"/>
                  <a:ext cx="107928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3" name=""/>
                <p:cNvGrpSpPr/>
                <p:nvPr/>
              </p:nvGrpSpPr>
              <p:grpSpPr>
                <a:xfrm>
                  <a:off x="2868840" y="1247760"/>
                  <a:ext cx="1079280" cy="517680"/>
                  <a:chOff x="2868840" y="1247760"/>
                  <a:chExt cx="1079280" cy="517680"/>
                </a:xfrm>
              </p:grpSpPr>
              <p:sp>
                <p:nvSpPr>
                  <p:cNvPr id="214" name=""/>
                  <p:cNvSpPr/>
                  <p:nvPr/>
                </p:nvSpPr>
                <p:spPr>
                  <a:xfrm>
                    <a:off x="2868840" y="1247760"/>
                    <a:ext cx="107928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215" name=""/>
                  <p:cNvSpPr/>
                  <p:nvPr/>
                </p:nvSpPr>
                <p:spPr>
                  <a:xfrm>
                    <a:off x="2868840" y="1247760"/>
                    <a:ext cx="107928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16" name=""/>
              <p:cNvGrpSpPr/>
              <p:nvPr/>
            </p:nvGrpSpPr>
            <p:grpSpPr>
              <a:xfrm>
                <a:off x="3948120" y="1247760"/>
                <a:ext cx="835200" cy="517680"/>
                <a:chOff x="3948120" y="1247760"/>
                <a:chExt cx="835200" cy="517680"/>
              </a:xfrm>
            </p:grpSpPr>
            <p:sp>
              <p:nvSpPr>
                <p:cNvPr id="217" name=""/>
                <p:cNvSpPr/>
                <p:nvPr/>
              </p:nvSpPr>
              <p:spPr>
                <a:xfrm>
                  <a:off x="3948120" y="1247760"/>
                  <a:ext cx="83520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18" name=""/>
                <p:cNvGrpSpPr/>
                <p:nvPr/>
              </p:nvGrpSpPr>
              <p:grpSpPr>
                <a:xfrm>
                  <a:off x="3948120" y="1247760"/>
                  <a:ext cx="835200" cy="517680"/>
                  <a:chOff x="3948120" y="1247760"/>
                  <a:chExt cx="835200" cy="517680"/>
                </a:xfrm>
              </p:grpSpPr>
              <p:sp>
                <p:nvSpPr>
                  <p:cNvPr id="219" name=""/>
                  <p:cNvSpPr/>
                  <p:nvPr/>
                </p:nvSpPr>
                <p:spPr>
                  <a:xfrm>
                    <a:off x="3948120" y="1247760"/>
                    <a:ext cx="83520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220" name=""/>
                  <p:cNvSpPr/>
                  <p:nvPr/>
                </p:nvSpPr>
                <p:spPr>
                  <a:xfrm>
                    <a:off x="3948120" y="1247760"/>
                    <a:ext cx="83520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1" name=""/>
              <p:cNvGrpSpPr/>
              <p:nvPr/>
            </p:nvGrpSpPr>
            <p:grpSpPr>
              <a:xfrm>
                <a:off x="4783320" y="1247760"/>
                <a:ext cx="1139760" cy="517680"/>
                <a:chOff x="4783320" y="1247760"/>
                <a:chExt cx="1139760" cy="517680"/>
              </a:xfrm>
            </p:grpSpPr>
            <p:sp>
              <p:nvSpPr>
                <p:cNvPr id="222" name=""/>
                <p:cNvSpPr/>
                <p:nvPr/>
              </p:nvSpPr>
              <p:spPr>
                <a:xfrm>
                  <a:off x="4783320" y="124776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3" name=""/>
                <p:cNvGrpSpPr/>
                <p:nvPr/>
              </p:nvGrpSpPr>
              <p:grpSpPr>
                <a:xfrm>
                  <a:off x="4783320" y="1247760"/>
                  <a:ext cx="1139760" cy="517680"/>
                  <a:chOff x="4783320" y="1247760"/>
                  <a:chExt cx="1139760" cy="517680"/>
                </a:xfrm>
              </p:grpSpPr>
              <p:sp>
                <p:nvSpPr>
                  <p:cNvPr id="224" name=""/>
                  <p:cNvSpPr/>
                  <p:nvPr/>
                </p:nvSpPr>
                <p:spPr>
                  <a:xfrm>
                    <a:off x="4783320" y="124776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Frequency</a:t>
                    </a:r>
                    <a:endParaRPr b="0" lang="en-US" sz="1400" strike="noStrike" u="none">
                      <a:solidFill>
                        <a:srgbClr val="000000"/>
                      </a:solidFill>
                      <a:effectLst/>
                      <a:uFillTx/>
                      <a:latin typeface="Times New Roman"/>
                    </a:endParaRPr>
                  </a:p>
                </p:txBody>
              </p:sp>
              <p:sp>
                <p:nvSpPr>
                  <p:cNvPr id="225" name=""/>
                  <p:cNvSpPr/>
                  <p:nvPr/>
                </p:nvSpPr>
                <p:spPr>
                  <a:xfrm>
                    <a:off x="4783320" y="124776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26" name=""/>
              <p:cNvGrpSpPr/>
              <p:nvPr/>
            </p:nvGrpSpPr>
            <p:grpSpPr>
              <a:xfrm>
                <a:off x="5923080" y="1247760"/>
                <a:ext cx="1139760" cy="517680"/>
                <a:chOff x="5923080" y="1247760"/>
                <a:chExt cx="1139760" cy="517680"/>
              </a:xfrm>
            </p:grpSpPr>
            <p:sp>
              <p:nvSpPr>
                <p:cNvPr id="227" name=""/>
                <p:cNvSpPr/>
                <p:nvPr/>
              </p:nvSpPr>
              <p:spPr>
                <a:xfrm>
                  <a:off x="5923080" y="1247760"/>
                  <a:ext cx="1139760" cy="51768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28" name=""/>
                <p:cNvGrpSpPr/>
                <p:nvPr/>
              </p:nvGrpSpPr>
              <p:grpSpPr>
                <a:xfrm>
                  <a:off x="5923080" y="1247760"/>
                  <a:ext cx="1139760" cy="517680"/>
                  <a:chOff x="5923080" y="1247760"/>
                  <a:chExt cx="1139760" cy="517680"/>
                </a:xfrm>
              </p:grpSpPr>
              <p:sp>
                <p:nvSpPr>
                  <p:cNvPr id="229" name=""/>
                  <p:cNvSpPr/>
                  <p:nvPr/>
                </p:nvSpPr>
                <p:spPr>
                  <a:xfrm>
                    <a:off x="5923080" y="1247760"/>
                    <a:ext cx="1139760" cy="51768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Cumulative</a:t>
                    </a:r>
                    <a:br>
                      <a:rPr sz="1400"/>
                    </a:br>
                    <a:r>
                      <a:rPr b="1" lang="en-US" sz="1400" strike="noStrike" u="none">
                        <a:solidFill>
                          <a:srgbClr val="0033aa"/>
                        </a:solidFill>
                        <a:effectLst/>
                        <a:uFillTx/>
                        <a:latin typeface="Arial"/>
                      </a:rPr>
                      <a:t>Percent</a:t>
                    </a:r>
                    <a:endParaRPr b="0" lang="en-US" sz="1400" strike="noStrike" u="none">
                      <a:solidFill>
                        <a:srgbClr val="000000"/>
                      </a:solidFill>
                      <a:effectLst/>
                      <a:uFillTx/>
                      <a:latin typeface="Times New Roman"/>
                    </a:endParaRPr>
                  </a:p>
                </p:txBody>
              </p:sp>
              <p:sp>
                <p:nvSpPr>
                  <p:cNvPr id="230" name=""/>
                  <p:cNvSpPr/>
                  <p:nvPr/>
                </p:nvSpPr>
                <p:spPr>
                  <a:xfrm>
                    <a:off x="5923080" y="1247760"/>
                    <a:ext cx="1139760" cy="51768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1" name=""/>
              <p:cNvGrpSpPr/>
              <p:nvPr/>
            </p:nvGrpSpPr>
            <p:grpSpPr>
              <a:xfrm>
                <a:off x="2082960" y="1765440"/>
                <a:ext cx="785880" cy="304560"/>
                <a:chOff x="2082960" y="1765440"/>
                <a:chExt cx="785880" cy="304560"/>
              </a:xfrm>
            </p:grpSpPr>
            <p:sp>
              <p:nvSpPr>
                <p:cNvPr id="232" name=""/>
                <p:cNvSpPr/>
                <p:nvPr/>
              </p:nvSpPr>
              <p:spPr>
                <a:xfrm>
                  <a:off x="2082960" y="1765440"/>
                  <a:ext cx="785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3" name=""/>
                <p:cNvGrpSpPr/>
                <p:nvPr/>
              </p:nvGrpSpPr>
              <p:grpSpPr>
                <a:xfrm>
                  <a:off x="2082960" y="1765440"/>
                  <a:ext cx="785880" cy="304560"/>
                  <a:chOff x="2082960" y="1765440"/>
                  <a:chExt cx="785880" cy="304560"/>
                </a:xfrm>
              </p:grpSpPr>
              <p:sp>
                <p:nvSpPr>
                  <p:cNvPr id="234" name=""/>
                  <p:cNvSpPr/>
                  <p:nvPr/>
                </p:nvSpPr>
                <p:spPr>
                  <a:xfrm>
                    <a:off x="2082960" y="1765440"/>
                    <a:ext cx="785880" cy="30456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Fixed</a:t>
                    </a:r>
                    <a:endParaRPr b="0" lang="en-US" sz="1400" strike="noStrike" u="none">
                      <a:solidFill>
                        <a:srgbClr val="000000"/>
                      </a:solidFill>
                      <a:effectLst/>
                      <a:uFillTx/>
                      <a:latin typeface="Times New Roman"/>
                    </a:endParaRPr>
                  </a:p>
                </p:txBody>
              </p:sp>
              <p:sp>
                <p:nvSpPr>
                  <p:cNvPr id="235" name=""/>
                  <p:cNvSpPr/>
                  <p:nvPr/>
                </p:nvSpPr>
                <p:spPr>
                  <a:xfrm>
                    <a:off x="2082960" y="1765440"/>
                    <a:ext cx="785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36" name=""/>
              <p:cNvGrpSpPr/>
              <p:nvPr/>
            </p:nvGrpSpPr>
            <p:grpSpPr>
              <a:xfrm>
                <a:off x="2868840" y="1765440"/>
                <a:ext cx="1079280" cy="304560"/>
                <a:chOff x="2868840" y="1765440"/>
                <a:chExt cx="1079280" cy="304560"/>
              </a:xfrm>
            </p:grpSpPr>
            <p:sp>
              <p:nvSpPr>
                <p:cNvPr id="237" name=""/>
                <p:cNvSpPr/>
                <p:nvPr/>
              </p:nvSpPr>
              <p:spPr>
                <a:xfrm>
                  <a:off x="2868840" y="1765440"/>
                  <a:ext cx="107928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38" name=""/>
                <p:cNvGrpSpPr/>
                <p:nvPr/>
              </p:nvGrpSpPr>
              <p:grpSpPr>
                <a:xfrm>
                  <a:off x="2868840" y="1765440"/>
                  <a:ext cx="1079280" cy="304560"/>
                  <a:chOff x="2868840" y="1765440"/>
                  <a:chExt cx="1079280" cy="304560"/>
                </a:xfrm>
              </p:grpSpPr>
              <p:sp>
                <p:nvSpPr>
                  <p:cNvPr id="239" name=""/>
                  <p:cNvSpPr/>
                  <p:nvPr/>
                </p:nvSpPr>
                <p:spPr>
                  <a:xfrm>
                    <a:off x="2868840" y="1765440"/>
                    <a:ext cx="107928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240" name=""/>
                  <p:cNvSpPr/>
                  <p:nvPr/>
                </p:nvSpPr>
                <p:spPr>
                  <a:xfrm>
                    <a:off x="2868840" y="1765440"/>
                    <a:ext cx="10792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1" name=""/>
              <p:cNvGrpSpPr/>
              <p:nvPr/>
            </p:nvGrpSpPr>
            <p:grpSpPr>
              <a:xfrm>
                <a:off x="3948120" y="1765440"/>
                <a:ext cx="835200" cy="304560"/>
                <a:chOff x="3948120" y="1765440"/>
                <a:chExt cx="835200" cy="304560"/>
              </a:xfrm>
            </p:grpSpPr>
            <p:sp>
              <p:nvSpPr>
                <p:cNvPr id="242" name=""/>
                <p:cNvSpPr/>
                <p:nvPr/>
              </p:nvSpPr>
              <p:spPr>
                <a:xfrm>
                  <a:off x="3948120" y="1765440"/>
                  <a:ext cx="83520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3" name=""/>
                <p:cNvGrpSpPr/>
                <p:nvPr/>
              </p:nvGrpSpPr>
              <p:grpSpPr>
                <a:xfrm>
                  <a:off x="3948120" y="1765440"/>
                  <a:ext cx="835200" cy="304560"/>
                  <a:chOff x="3948120" y="1765440"/>
                  <a:chExt cx="835200" cy="304560"/>
                </a:xfrm>
              </p:grpSpPr>
              <p:sp>
                <p:nvSpPr>
                  <p:cNvPr id="244" name=""/>
                  <p:cNvSpPr/>
                  <p:nvPr/>
                </p:nvSpPr>
                <p:spPr>
                  <a:xfrm>
                    <a:off x="3948120" y="1765440"/>
                    <a:ext cx="83520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53.57</a:t>
                    </a:r>
                    <a:endParaRPr b="0" lang="en-US" sz="1200" strike="noStrike" u="none">
                      <a:solidFill>
                        <a:srgbClr val="000000"/>
                      </a:solidFill>
                      <a:effectLst/>
                      <a:uFillTx/>
                      <a:latin typeface="Times New Roman"/>
                    </a:endParaRPr>
                  </a:p>
                </p:txBody>
              </p:sp>
              <p:sp>
                <p:nvSpPr>
                  <p:cNvPr id="245" name=""/>
                  <p:cNvSpPr/>
                  <p:nvPr/>
                </p:nvSpPr>
                <p:spPr>
                  <a:xfrm>
                    <a:off x="3948120" y="1765440"/>
                    <a:ext cx="8352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46" name=""/>
              <p:cNvGrpSpPr/>
              <p:nvPr/>
            </p:nvGrpSpPr>
            <p:grpSpPr>
              <a:xfrm>
                <a:off x="4783320" y="1765440"/>
                <a:ext cx="1139760" cy="304560"/>
                <a:chOff x="4783320" y="1765440"/>
                <a:chExt cx="1139760" cy="304560"/>
              </a:xfrm>
            </p:grpSpPr>
            <p:sp>
              <p:nvSpPr>
                <p:cNvPr id="247" name=""/>
                <p:cNvSpPr/>
                <p:nvPr/>
              </p:nvSpPr>
              <p:spPr>
                <a:xfrm>
                  <a:off x="4783320" y="176544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48" name=""/>
                <p:cNvGrpSpPr/>
                <p:nvPr/>
              </p:nvGrpSpPr>
              <p:grpSpPr>
                <a:xfrm>
                  <a:off x="4783320" y="1765440"/>
                  <a:ext cx="1139760" cy="304560"/>
                  <a:chOff x="4783320" y="1765440"/>
                  <a:chExt cx="1139760" cy="304560"/>
                </a:xfrm>
              </p:grpSpPr>
              <p:sp>
                <p:nvSpPr>
                  <p:cNvPr id="249" name=""/>
                  <p:cNvSpPr/>
                  <p:nvPr/>
                </p:nvSpPr>
                <p:spPr>
                  <a:xfrm>
                    <a:off x="4783320" y="176544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a:t>
                    </a:r>
                    <a:endParaRPr b="0" lang="en-US" sz="1200" strike="noStrike" u="none">
                      <a:solidFill>
                        <a:srgbClr val="000000"/>
                      </a:solidFill>
                      <a:effectLst/>
                      <a:uFillTx/>
                      <a:latin typeface="Times New Roman"/>
                    </a:endParaRPr>
                  </a:p>
                </p:txBody>
              </p:sp>
              <p:sp>
                <p:nvSpPr>
                  <p:cNvPr id="250" name=""/>
                  <p:cNvSpPr/>
                  <p:nvPr/>
                </p:nvSpPr>
                <p:spPr>
                  <a:xfrm>
                    <a:off x="4783320" y="176544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1" name=""/>
              <p:cNvGrpSpPr/>
              <p:nvPr/>
            </p:nvGrpSpPr>
            <p:grpSpPr>
              <a:xfrm>
                <a:off x="5923080" y="1765440"/>
                <a:ext cx="1139760" cy="304560"/>
                <a:chOff x="5923080" y="1765440"/>
                <a:chExt cx="1139760" cy="304560"/>
              </a:xfrm>
            </p:grpSpPr>
            <p:sp>
              <p:nvSpPr>
                <p:cNvPr id="252" name=""/>
                <p:cNvSpPr/>
                <p:nvPr/>
              </p:nvSpPr>
              <p:spPr>
                <a:xfrm>
                  <a:off x="5923080" y="1765440"/>
                  <a:ext cx="1139760" cy="30456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3" name=""/>
                <p:cNvGrpSpPr/>
                <p:nvPr/>
              </p:nvGrpSpPr>
              <p:grpSpPr>
                <a:xfrm>
                  <a:off x="5923080" y="1765440"/>
                  <a:ext cx="1139760" cy="304560"/>
                  <a:chOff x="5923080" y="1765440"/>
                  <a:chExt cx="1139760" cy="304560"/>
                </a:xfrm>
              </p:grpSpPr>
              <p:sp>
                <p:nvSpPr>
                  <p:cNvPr id="254" name=""/>
                  <p:cNvSpPr/>
                  <p:nvPr/>
                </p:nvSpPr>
                <p:spPr>
                  <a:xfrm>
                    <a:off x="5923080" y="1765440"/>
                    <a:ext cx="1139760" cy="30456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53.57</a:t>
                    </a:r>
                    <a:endParaRPr b="0" lang="en-US" sz="1200" strike="noStrike" u="none">
                      <a:solidFill>
                        <a:srgbClr val="000000"/>
                      </a:solidFill>
                      <a:effectLst/>
                      <a:uFillTx/>
                      <a:latin typeface="Times New Roman"/>
                    </a:endParaRPr>
                  </a:p>
                </p:txBody>
              </p:sp>
              <p:sp>
                <p:nvSpPr>
                  <p:cNvPr id="255" name=""/>
                  <p:cNvSpPr/>
                  <p:nvPr/>
                </p:nvSpPr>
                <p:spPr>
                  <a:xfrm>
                    <a:off x="5923080" y="1765440"/>
                    <a:ext cx="11397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56" name=""/>
              <p:cNvGrpSpPr/>
              <p:nvPr/>
            </p:nvGrpSpPr>
            <p:grpSpPr>
              <a:xfrm>
                <a:off x="2082960" y="2070000"/>
                <a:ext cx="785880" cy="304920"/>
                <a:chOff x="2082960" y="2070000"/>
                <a:chExt cx="785880" cy="304920"/>
              </a:xfrm>
            </p:grpSpPr>
            <p:sp>
              <p:nvSpPr>
                <p:cNvPr id="257" name=""/>
                <p:cNvSpPr/>
                <p:nvPr/>
              </p:nvSpPr>
              <p:spPr>
                <a:xfrm>
                  <a:off x="2082960" y="2070000"/>
                  <a:ext cx="785880" cy="30492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58" name=""/>
                <p:cNvGrpSpPr/>
                <p:nvPr/>
              </p:nvGrpSpPr>
              <p:grpSpPr>
                <a:xfrm>
                  <a:off x="2082960" y="2070000"/>
                  <a:ext cx="785880" cy="304920"/>
                  <a:chOff x="2082960" y="2070000"/>
                  <a:chExt cx="785880" cy="304920"/>
                </a:xfrm>
              </p:grpSpPr>
              <p:sp>
                <p:nvSpPr>
                  <p:cNvPr id="259" name=""/>
                  <p:cNvSpPr/>
                  <p:nvPr/>
                </p:nvSpPr>
                <p:spPr>
                  <a:xfrm>
                    <a:off x="2082960" y="2070000"/>
                    <a:ext cx="785880" cy="304920"/>
                  </a:xfrm>
                  <a:prstGeom prst="rect">
                    <a:avLst/>
                  </a:prstGeom>
                  <a:solidFill>
                    <a:srgbClr val="b0b0b0"/>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I to I</a:t>
                    </a:r>
                    <a:endParaRPr b="0" lang="en-US" sz="1400" strike="noStrike" u="none">
                      <a:solidFill>
                        <a:srgbClr val="000000"/>
                      </a:solidFill>
                      <a:effectLst/>
                      <a:uFillTx/>
                      <a:latin typeface="Times New Roman"/>
                    </a:endParaRPr>
                  </a:p>
                </p:txBody>
              </p:sp>
              <p:sp>
                <p:nvSpPr>
                  <p:cNvPr id="260" name=""/>
                  <p:cNvSpPr/>
                  <p:nvPr/>
                </p:nvSpPr>
                <p:spPr>
                  <a:xfrm>
                    <a:off x="2082960" y="2070000"/>
                    <a:ext cx="7858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1" name=""/>
              <p:cNvGrpSpPr/>
              <p:nvPr/>
            </p:nvGrpSpPr>
            <p:grpSpPr>
              <a:xfrm>
                <a:off x="2868840" y="2070000"/>
                <a:ext cx="1079280" cy="304920"/>
                <a:chOff x="2868840" y="2070000"/>
                <a:chExt cx="1079280" cy="304920"/>
              </a:xfrm>
            </p:grpSpPr>
            <p:sp>
              <p:nvSpPr>
                <p:cNvPr id="262" name=""/>
                <p:cNvSpPr/>
                <p:nvPr/>
              </p:nvSpPr>
              <p:spPr>
                <a:xfrm>
                  <a:off x="2868840" y="2070000"/>
                  <a:ext cx="107928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3" name=""/>
                <p:cNvGrpSpPr/>
                <p:nvPr/>
              </p:nvGrpSpPr>
              <p:grpSpPr>
                <a:xfrm>
                  <a:off x="2868840" y="2070000"/>
                  <a:ext cx="1079280" cy="304920"/>
                  <a:chOff x="2868840" y="2070000"/>
                  <a:chExt cx="1079280" cy="304920"/>
                </a:xfrm>
              </p:grpSpPr>
              <p:sp>
                <p:nvSpPr>
                  <p:cNvPr id="264" name=""/>
                  <p:cNvSpPr/>
                  <p:nvPr/>
                </p:nvSpPr>
                <p:spPr>
                  <a:xfrm>
                    <a:off x="2868840" y="2070000"/>
                    <a:ext cx="107928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26</a:t>
                    </a:r>
                    <a:endParaRPr b="0" lang="en-US" sz="1200" strike="noStrike" u="none">
                      <a:solidFill>
                        <a:srgbClr val="000000"/>
                      </a:solidFill>
                      <a:effectLst/>
                      <a:uFillTx/>
                      <a:latin typeface="Times New Roman"/>
                    </a:endParaRPr>
                  </a:p>
                </p:txBody>
              </p:sp>
              <p:sp>
                <p:nvSpPr>
                  <p:cNvPr id="265" name=""/>
                  <p:cNvSpPr/>
                  <p:nvPr/>
                </p:nvSpPr>
                <p:spPr>
                  <a:xfrm>
                    <a:off x="2868840" y="2070000"/>
                    <a:ext cx="107928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66" name=""/>
              <p:cNvGrpSpPr/>
              <p:nvPr/>
            </p:nvGrpSpPr>
            <p:grpSpPr>
              <a:xfrm>
                <a:off x="3948120" y="2070000"/>
                <a:ext cx="835200" cy="304920"/>
                <a:chOff x="3948120" y="2070000"/>
                <a:chExt cx="835200" cy="304920"/>
              </a:xfrm>
            </p:grpSpPr>
            <p:sp>
              <p:nvSpPr>
                <p:cNvPr id="267" name=""/>
                <p:cNvSpPr/>
                <p:nvPr/>
              </p:nvSpPr>
              <p:spPr>
                <a:xfrm>
                  <a:off x="3948120" y="2070000"/>
                  <a:ext cx="83520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68" name=""/>
                <p:cNvGrpSpPr/>
                <p:nvPr/>
              </p:nvGrpSpPr>
              <p:grpSpPr>
                <a:xfrm>
                  <a:off x="3948120" y="2070000"/>
                  <a:ext cx="835200" cy="304920"/>
                  <a:chOff x="3948120" y="2070000"/>
                  <a:chExt cx="835200" cy="304920"/>
                </a:xfrm>
              </p:grpSpPr>
              <p:sp>
                <p:nvSpPr>
                  <p:cNvPr id="269" name=""/>
                  <p:cNvSpPr/>
                  <p:nvPr/>
                </p:nvSpPr>
                <p:spPr>
                  <a:xfrm>
                    <a:off x="3948120" y="2070000"/>
                    <a:ext cx="83520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46.43</a:t>
                    </a:r>
                    <a:endParaRPr b="0" lang="en-US" sz="1200" strike="noStrike" u="none">
                      <a:solidFill>
                        <a:srgbClr val="000000"/>
                      </a:solidFill>
                      <a:effectLst/>
                      <a:uFillTx/>
                      <a:latin typeface="Times New Roman"/>
                    </a:endParaRPr>
                  </a:p>
                </p:txBody>
              </p:sp>
              <p:sp>
                <p:nvSpPr>
                  <p:cNvPr id="270" name=""/>
                  <p:cNvSpPr/>
                  <p:nvPr/>
                </p:nvSpPr>
                <p:spPr>
                  <a:xfrm>
                    <a:off x="3948120" y="2070000"/>
                    <a:ext cx="83520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1" name=""/>
              <p:cNvGrpSpPr/>
              <p:nvPr/>
            </p:nvGrpSpPr>
            <p:grpSpPr>
              <a:xfrm>
                <a:off x="4783320" y="2070000"/>
                <a:ext cx="1139760" cy="304920"/>
                <a:chOff x="4783320" y="2070000"/>
                <a:chExt cx="1139760" cy="304920"/>
              </a:xfrm>
            </p:grpSpPr>
            <p:sp>
              <p:nvSpPr>
                <p:cNvPr id="272" name=""/>
                <p:cNvSpPr/>
                <p:nvPr/>
              </p:nvSpPr>
              <p:spPr>
                <a:xfrm>
                  <a:off x="4783320" y="207000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3" name=""/>
                <p:cNvGrpSpPr/>
                <p:nvPr/>
              </p:nvGrpSpPr>
              <p:grpSpPr>
                <a:xfrm>
                  <a:off x="4783320" y="2070000"/>
                  <a:ext cx="1139760" cy="304920"/>
                  <a:chOff x="4783320" y="2070000"/>
                  <a:chExt cx="1139760" cy="304920"/>
                </a:xfrm>
              </p:grpSpPr>
              <p:sp>
                <p:nvSpPr>
                  <p:cNvPr id="274" name=""/>
                  <p:cNvSpPr/>
                  <p:nvPr/>
                </p:nvSpPr>
                <p:spPr>
                  <a:xfrm>
                    <a:off x="4783320" y="207000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56</a:t>
                    </a:r>
                    <a:endParaRPr b="0" lang="en-US" sz="1200" strike="noStrike" u="none">
                      <a:solidFill>
                        <a:srgbClr val="000000"/>
                      </a:solidFill>
                      <a:effectLst/>
                      <a:uFillTx/>
                      <a:latin typeface="Times New Roman"/>
                    </a:endParaRPr>
                  </a:p>
                </p:txBody>
              </p:sp>
              <p:sp>
                <p:nvSpPr>
                  <p:cNvPr id="275" name=""/>
                  <p:cNvSpPr/>
                  <p:nvPr/>
                </p:nvSpPr>
                <p:spPr>
                  <a:xfrm>
                    <a:off x="4783320" y="207000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76" name=""/>
              <p:cNvGrpSpPr/>
              <p:nvPr/>
            </p:nvGrpSpPr>
            <p:grpSpPr>
              <a:xfrm>
                <a:off x="5923080" y="2070000"/>
                <a:ext cx="1139760" cy="304920"/>
                <a:chOff x="5923080" y="2070000"/>
                <a:chExt cx="1139760" cy="304920"/>
              </a:xfrm>
            </p:grpSpPr>
            <p:sp>
              <p:nvSpPr>
                <p:cNvPr id="277" name=""/>
                <p:cNvSpPr/>
                <p:nvPr/>
              </p:nvSpPr>
              <p:spPr>
                <a:xfrm>
                  <a:off x="5923080" y="2070000"/>
                  <a:ext cx="1139760" cy="30492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78" name=""/>
                <p:cNvGrpSpPr/>
                <p:nvPr/>
              </p:nvGrpSpPr>
              <p:grpSpPr>
                <a:xfrm>
                  <a:off x="5923080" y="2070000"/>
                  <a:ext cx="1139760" cy="304920"/>
                  <a:chOff x="5923080" y="2070000"/>
                  <a:chExt cx="1139760" cy="304920"/>
                </a:xfrm>
              </p:grpSpPr>
              <p:sp>
                <p:nvSpPr>
                  <p:cNvPr id="279" name=""/>
                  <p:cNvSpPr/>
                  <p:nvPr/>
                </p:nvSpPr>
                <p:spPr>
                  <a:xfrm>
                    <a:off x="5923080" y="2070000"/>
                    <a:ext cx="1139760" cy="30492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100.00</a:t>
                    </a:r>
                    <a:endParaRPr b="0" lang="en-US" sz="1200" strike="noStrike" u="none">
                      <a:solidFill>
                        <a:srgbClr val="000000"/>
                      </a:solidFill>
                      <a:effectLst/>
                      <a:uFillTx/>
                      <a:latin typeface="Times New Roman"/>
                    </a:endParaRPr>
                  </a:p>
                </p:txBody>
              </p:sp>
              <p:sp>
                <p:nvSpPr>
                  <p:cNvPr id="280" name=""/>
                  <p:cNvSpPr/>
                  <p:nvPr/>
                </p:nvSpPr>
                <p:spPr>
                  <a:xfrm>
                    <a:off x="5923080" y="2070000"/>
                    <a:ext cx="1139760" cy="30492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281" name=""/>
            <p:cNvSpPr/>
            <p:nvPr/>
          </p:nvSpPr>
          <p:spPr>
            <a:xfrm>
              <a:off x="2082960" y="1247760"/>
              <a:ext cx="4979880" cy="11271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282" name=""/>
          <p:cNvSpPr/>
          <p:nvPr/>
        </p:nvSpPr>
        <p:spPr>
          <a:xfrm>
            <a:off x="144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83" name=""/>
          <p:cNvSpPr/>
          <p:nvPr/>
        </p:nvSpPr>
        <p:spPr>
          <a:xfrm>
            <a:off x="0" y="304812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grpSp>
        <p:nvGrpSpPr>
          <p:cNvPr id="284" name=""/>
          <p:cNvGrpSpPr/>
          <p:nvPr/>
        </p:nvGrpSpPr>
        <p:grpSpPr>
          <a:xfrm>
            <a:off x="2077920" y="3776760"/>
            <a:ext cx="4989600" cy="761760"/>
            <a:chOff x="2077920" y="3776760"/>
            <a:chExt cx="4989600" cy="761760"/>
          </a:xfrm>
        </p:grpSpPr>
        <p:grpSp>
          <p:nvGrpSpPr>
            <p:cNvPr id="285" name=""/>
            <p:cNvGrpSpPr/>
            <p:nvPr/>
          </p:nvGrpSpPr>
          <p:grpSpPr>
            <a:xfrm>
              <a:off x="2077920" y="3776760"/>
              <a:ext cx="4989600" cy="761400"/>
              <a:chOff x="2077920" y="3776760"/>
              <a:chExt cx="4989600" cy="761400"/>
            </a:xfrm>
          </p:grpSpPr>
          <p:grpSp>
            <p:nvGrpSpPr>
              <p:cNvPr id="286" name=""/>
              <p:cNvGrpSpPr/>
              <p:nvPr/>
            </p:nvGrpSpPr>
            <p:grpSpPr>
              <a:xfrm>
                <a:off x="2077920" y="3776760"/>
                <a:ext cx="874800" cy="304560"/>
                <a:chOff x="2077920" y="3776760"/>
                <a:chExt cx="874800" cy="304560"/>
              </a:xfrm>
            </p:grpSpPr>
            <p:sp>
              <p:nvSpPr>
                <p:cNvPr id="287"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88" name=""/>
                <p:cNvGrpSpPr/>
                <p:nvPr/>
              </p:nvGrpSpPr>
              <p:grpSpPr>
                <a:xfrm>
                  <a:off x="2077920" y="3776760"/>
                  <a:ext cx="874800" cy="304560"/>
                  <a:chOff x="2077920" y="3776760"/>
                  <a:chExt cx="874800" cy="304560"/>
                </a:xfrm>
              </p:grpSpPr>
              <p:sp>
                <p:nvSpPr>
                  <p:cNvPr id="289" name=""/>
                  <p:cNvSpPr/>
                  <p:nvPr/>
                </p:nvSpPr>
                <p:spPr>
                  <a:xfrm>
                    <a:off x="2077920" y="3776760"/>
                    <a:ext cx="87480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Pricing</a:t>
                    </a:r>
                    <a:endParaRPr b="0" lang="en-US" sz="1400" strike="noStrike" u="none">
                      <a:solidFill>
                        <a:srgbClr val="000000"/>
                      </a:solidFill>
                      <a:effectLst/>
                      <a:uFillTx/>
                      <a:latin typeface="Times New Roman"/>
                    </a:endParaRPr>
                  </a:p>
                </p:txBody>
              </p:sp>
              <p:sp>
                <p:nvSpPr>
                  <p:cNvPr id="290" name=""/>
                  <p:cNvSpPr/>
                  <p:nvPr/>
                </p:nvSpPr>
                <p:spPr>
                  <a:xfrm>
                    <a:off x="2077920" y="3776760"/>
                    <a:ext cx="87480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1" name=""/>
              <p:cNvGrpSpPr/>
              <p:nvPr/>
            </p:nvGrpSpPr>
            <p:grpSpPr>
              <a:xfrm>
                <a:off x="2952720" y="3776760"/>
                <a:ext cx="436320" cy="304560"/>
                <a:chOff x="2952720" y="3776760"/>
                <a:chExt cx="436320" cy="304560"/>
              </a:xfrm>
            </p:grpSpPr>
            <p:sp>
              <p:nvSpPr>
                <p:cNvPr id="292"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3" name=""/>
                <p:cNvGrpSpPr/>
                <p:nvPr/>
              </p:nvGrpSpPr>
              <p:grpSpPr>
                <a:xfrm>
                  <a:off x="2952720" y="3776760"/>
                  <a:ext cx="436320" cy="304560"/>
                  <a:chOff x="2952720" y="3776760"/>
                  <a:chExt cx="436320" cy="304560"/>
                </a:xfrm>
              </p:grpSpPr>
              <p:sp>
                <p:nvSpPr>
                  <p:cNvPr id="294" name=""/>
                  <p:cNvSpPr/>
                  <p:nvPr/>
                </p:nvSpPr>
                <p:spPr>
                  <a:xfrm>
                    <a:off x="2952720" y="3776760"/>
                    <a:ext cx="436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N</a:t>
                    </a:r>
                    <a:endParaRPr b="0" lang="en-US" sz="1400" strike="noStrike" u="none">
                      <a:solidFill>
                        <a:srgbClr val="000000"/>
                      </a:solidFill>
                      <a:effectLst/>
                      <a:uFillTx/>
                      <a:latin typeface="Times New Roman"/>
                    </a:endParaRPr>
                  </a:p>
                </p:txBody>
              </p:sp>
              <p:sp>
                <p:nvSpPr>
                  <p:cNvPr id="295" name=""/>
                  <p:cNvSpPr/>
                  <p:nvPr/>
                </p:nvSpPr>
                <p:spPr>
                  <a:xfrm>
                    <a:off x="2952720" y="3776760"/>
                    <a:ext cx="436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296" name=""/>
              <p:cNvGrpSpPr/>
              <p:nvPr/>
            </p:nvGrpSpPr>
            <p:grpSpPr>
              <a:xfrm>
                <a:off x="3389040" y="3776760"/>
                <a:ext cx="866880" cy="304560"/>
                <a:chOff x="3389040" y="3776760"/>
                <a:chExt cx="866880" cy="304560"/>
              </a:xfrm>
            </p:grpSpPr>
            <p:sp>
              <p:nvSpPr>
                <p:cNvPr id="297"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298" name=""/>
                <p:cNvGrpSpPr/>
                <p:nvPr/>
              </p:nvGrpSpPr>
              <p:grpSpPr>
                <a:xfrm>
                  <a:off x="3389040" y="3776760"/>
                  <a:ext cx="866880" cy="304560"/>
                  <a:chOff x="3389040" y="3776760"/>
                  <a:chExt cx="866880" cy="304560"/>
                </a:xfrm>
              </p:grpSpPr>
              <p:sp>
                <p:nvSpPr>
                  <p:cNvPr id="299" name=""/>
                  <p:cNvSpPr/>
                  <p:nvPr/>
                </p:nvSpPr>
                <p:spPr>
                  <a:xfrm>
                    <a:off x="3389040" y="3776760"/>
                    <a:ext cx="86688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Mean</a:t>
                    </a:r>
                    <a:endParaRPr b="0" lang="en-US" sz="1400" strike="noStrike" u="none">
                      <a:solidFill>
                        <a:srgbClr val="000000"/>
                      </a:solidFill>
                      <a:effectLst/>
                      <a:uFillTx/>
                      <a:latin typeface="Times New Roman"/>
                    </a:endParaRPr>
                  </a:p>
                </p:txBody>
              </p:sp>
              <p:sp>
                <p:nvSpPr>
                  <p:cNvPr id="300" name=""/>
                  <p:cNvSpPr/>
                  <p:nvPr/>
                </p:nvSpPr>
                <p:spPr>
                  <a:xfrm>
                    <a:off x="3389040" y="3776760"/>
                    <a:ext cx="86688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1" name=""/>
              <p:cNvGrpSpPr/>
              <p:nvPr/>
            </p:nvGrpSpPr>
            <p:grpSpPr>
              <a:xfrm>
                <a:off x="4255920" y="3776760"/>
                <a:ext cx="844560" cy="304560"/>
                <a:chOff x="4255920" y="3776760"/>
                <a:chExt cx="844560" cy="304560"/>
              </a:xfrm>
            </p:grpSpPr>
            <p:sp>
              <p:nvSpPr>
                <p:cNvPr id="302"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3" name=""/>
                <p:cNvGrpSpPr/>
                <p:nvPr/>
              </p:nvGrpSpPr>
              <p:grpSpPr>
                <a:xfrm>
                  <a:off x="4255920" y="3776760"/>
                  <a:ext cx="844560" cy="304560"/>
                  <a:chOff x="4255920" y="3776760"/>
                  <a:chExt cx="844560" cy="304560"/>
                </a:xfrm>
              </p:grpSpPr>
              <p:sp>
                <p:nvSpPr>
                  <p:cNvPr id="304" name=""/>
                  <p:cNvSpPr/>
                  <p:nvPr/>
                </p:nvSpPr>
                <p:spPr>
                  <a:xfrm>
                    <a:off x="4255920" y="3776760"/>
                    <a:ext cx="84456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Std Dev</a:t>
                    </a:r>
                    <a:endParaRPr b="0" lang="en-US" sz="1400" strike="noStrike" u="none">
                      <a:solidFill>
                        <a:srgbClr val="000000"/>
                      </a:solidFill>
                      <a:effectLst/>
                      <a:uFillTx/>
                      <a:latin typeface="Times New Roman"/>
                    </a:endParaRPr>
                  </a:p>
                </p:txBody>
              </p:sp>
              <p:sp>
                <p:nvSpPr>
                  <p:cNvPr id="305" name=""/>
                  <p:cNvSpPr/>
                  <p:nvPr/>
                </p:nvSpPr>
                <p:spPr>
                  <a:xfrm>
                    <a:off x="4255920" y="3776760"/>
                    <a:ext cx="84456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06" name=""/>
              <p:cNvGrpSpPr/>
              <p:nvPr/>
            </p:nvGrpSpPr>
            <p:grpSpPr>
              <a:xfrm>
                <a:off x="5100480" y="3776760"/>
                <a:ext cx="963720" cy="304560"/>
                <a:chOff x="5100480" y="3776760"/>
                <a:chExt cx="963720" cy="304560"/>
              </a:xfrm>
            </p:grpSpPr>
            <p:sp>
              <p:nvSpPr>
                <p:cNvPr id="307"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08" name=""/>
                <p:cNvGrpSpPr/>
                <p:nvPr/>
              </p:nvGrpSpPr>
              <p:grpSpPr>
                <a:xfrm>
                  <a:off x="5100480" y="3776760"/>
                  <a:ext cx="963720" cy="304560"/>
                  <a:chOff x="5100480" y="3776760"/>
                  <a:chExt cx="963720" cy="304560"/>
                </a:xfrm>
              </p:grpSpPr>
              <p:sp>
                <p:nvSpPr>
                  <p:cNvPr id="309" name=""/>
                  <p:cNvSpPr/>
                  <p:nvPr/>
                </p:nvSpPr>
                <p:spPr>
                  <a:xfrm>
                    <a:off x="5100480" y="3776760"/>
                    <a:ext cx="9637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Minimum</a:t>
                    </a:r>
                    <a:endParaRPr b="0" lang="en-US" sz="1400" strike="noStrike" u="none">
                      <a:solidFill>
                        <a:srgbClr val="000000"/>
                      </a:solidFill>
                      <a:effectLst/>
                      <a:uFillTx/>
                      <a:latin typeface="Times New Roman"/>
                    </a:endParaRPr>
                  </a:p>
                </p:txBody>
              </p:sp>
              <p:sp>
                <p:nvSpPr>
                  <p:cNvPr id="310" name=""/>
                  <p:cNvSpPr/>
                  <p:nvPr/>
                </p:nvSpPr>
                <p:spPr>
                  <a:xfrm>
                    <a:off x="5100480" y="3776760"/>
                    <a:ext cx="9637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1" name=""/>
              <p:cNvGrpSpPr/>
              <p:nvPr/>
            </p:nvGrpSpPr>
            <p:grpSpPr>
              <a:xfrm>
                <a:off x="6064200" y="3776760"/>
                <a:ext cx="1003320" cy="304560"/>
                <a:chOff x="6064200" y="3776760"/>
                <a:chExt cx="1003320" cy="304560"/>
              </a:xfrm>
            </p:grpSpPr>
            <p:sp>
              <p:nvSpPr>
                <p:cNvPr id="312"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3" name=""/>
                <p:cNvGrpSpPr/>
                <p:nvPr/>
              </p:nvGrpSpPr>
              <p:grpSpPr>
                <a:xfrm>
                  <a:off x="6064200" y="3776760"/>
                  <a:ext cx="1003320" cy="304560"/>
                  <a:chOff x="6064200" y="3776760"/>
                  <a:chExt cx="1003320" cy="304560"/>
                </a:xfrm>
              </p:grpSpPr>
              <p:sp>
                <p:nvSpPr>
                  <p:cNvPr id="314" name=""/>
                  <p:cNvSpPr/>
                  <p:nvPr/>
                </p:nvSpPr>
                <p:spPr>
                  <a:xfrm>
                    <a:off x="6064200" y="3776760"/>
                    <a:ext cx="1003320" cy="304560"/>
                  </a:xfrm>
                  <a:prstGeom prst="rect">
                    <a:avLst/>
                  </a:prstGeom>
                  <a:solidFill>
                    <a:srgbClr val="b0b0b0"/>
                  </a:solidFill>
                  <a:ln w="0">
                    <a:noFill/>
                  </a:ln>
                </p:spPr>
                <p:style>
                  <a:lnRef idx="0"/>
                  <a:fillRef idx="0"/>
                  <a:effectRef idx="0"/>
                  <a:fontRef idx="minor"/>
                </p:style>
                <p:txBody>
                  <a:bodyPr lIns="90000" rIns="90000" tIns="46800" bIns="46800" anchor="b">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33aa"/>
                        </a:solidFill>
                        <a:effectLst/>
                        <a:uFillTx/>
                        <a:latin typeface="Arial"/>
                      </a:rPr>
                      <a:t>Maximum</a:t>
                    </a:r>
                    <a:endParaRPr b="0" lang="en-US" sz="1400" strike="noStrike" u="none">
                      <a:solidFill>
                        <a:srgbClr val="000000"/>
                      </a:solidFill>
                      <a:effectLst/>
                      <a:uFillTx/>
                      <a:latin typeface="Times New Roman"/>
                    </a:endParaRPr>
                  </a:p>
                </p:txBody>
              </p:sp>
              <p:sp>
                <p:nvSpPr>
                  <p:cNvPr id="315" name=""/>
                  <p:cNvSpPr/>
                  <p:nvPr/>
                </p:nvSpPr>
                <p:spPr>
                  <a:xfrm>
                    <a:off x="6064200" y="3776760"/>
                    <a:ext cx="1003320" cy="30456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16" name=""/>
              <p:cNvGrpSpPr/>
              <p:nvPr/>
            </p:nvGrpSpPr>
            <p:grpSpPr>
              <a:xfrm>
                <a:off x="2077920" y="4081320"/>
                <a:ext cx="874800" cy="456840"/>
                <a:chOff x="2077920" y="4081320"/>
                <a:chExt cx="874800" cy="456840"/>
              </a:xfrm>
            </p:grpSpPr>
            <p:sp>
              <p:nvSpPr>
                <p:cNvPr id="317"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18" name=""/>
                <p:cNvGrpSpPr/>
                <p:nvPr/>
              </p:nvGrpSpPr>
              <p:grpSpPr>
                <a:xfrm>
                  <a:off x="2077920" y="4081320"/>
                  <a:ext cx="874800" cy="456840"/>
                  <a:chOff x="2077920" y="4081320"/>
                  <a:chExt cx="874800" cy="456840"/>
                </a:xfrm>
              </p:grpSpPr>
              <p:sp>
                <p:nvSpPr>
                  <p:cNvPr id="319" name=""/>
                  <p:cNvSpPr/>
                  <p:nvPr/>
                </p:nvSpPr>
                <p:spPr>
                  <a:xfrm>
                    <a:off x="2077920" y="4081320"/>
                    <a:ext cx="87480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Fixed</a:t>
                    </a:r>
                    <a:br>
                      <a:rPr sz="1200"/>
                    </a:br>
                    <a:r>
                      <a:rPr b="0" lang="en-US" sz="1200" strike="noStrike" u="none">
                        <a:solidFill>
                          <a:srgbClr val="000000"/>
                        </a:solidFill>
                        <a:effectLst/>
                        <a:uFillTx/>
                        <a:latin typeface="Arial"/>
                      </a:rPr>
                      <a:t>I to I</a:t>
                    </a:r>
                    <a:endParaRPr b="0" lang="en-US" sz="1200" strike="noStrike" u="none">
                      <a:solidFill>
                        <a:srgbClr val="000000"/>
                      </a:solidFill>
                      <a:effectLst/>
                      <a:uFillTx/>
                      <a:latin typeface="Times New Roman"/>
                    </a:endParaRPr>
                  </a:p>
                </p:txBody>
              </p:sp>
              <p:sp>
                <p:nvSpPr>
                  <p:cNvPr id="320" name=""/>
                  <p:cNvSpPr/>
                  <p:nvPr/>
                </p:nvSpPr>
                <p:spPr>
                  <a:xfrm>
                    <a:off x="2077920" y="4081320"/>
                    <a:ext cx="87480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1" name=""/>
              <p:cNvGrpSpPr/>
              <p:nvPr/>
            </p:nvGrpSpPr>
            <p:grpSpPr>
              <a:xfrm>
                <a:off x="2952720" y="4081320"/>
                <a:ext cx="436320" cy="456840"/>
                <a:chOff x="2952720" y="4081320"/>
                <a:chExt cx="436320" cy="456840"/>
              </a:xfrm>
            </p:grpSpPr>
            <p:sp>
              <p:nvSpPr>
                <p:cNvPr id="322"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3" name=""/>
                <p:cNvGrpSpPr/>
                <p:nvPr/>
              </p:nvGrpSpPr>
              <p:grpSpPr>
                <a:xfrm>
                  <a:off x="2952720" y="4081320"/>
                  <a:ext cx="436320" cy="456840"/>
                  <a:chOff x="2952720" y="4081320"/>
                  <a:chExt cx="436320" cy="456840"/>
                </a:xfrm>
              </p:grpSpPr>
              <p:sp>
                <p:nvSpPr>
                  <p:cNvPr id="324" name=""/>
                  <p:cNvSpPr/>
                  <p:nvPr/>
                </p:nvSpPr>
                <p:spPr>
                  <a:xfrm>
                    <a:off x="2952720" y="4081320"/>
                    <a:ext cx="436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56</a:t>
                    </a:r>
                    <a:br>
                      <a:rPr sz="1200"/>
                    </a:br>
                    <a:r>
                      <a:rPr b="0" lang="en-US" sz="1200" strike="noStrike" u="none">
                        <a:solidFill>
                          <a:srgbClr val="000000"/>
                        </a:solidFill>
                        <a:effectLst/>
                        <a:uFillTx/>
                        <a:latin typeface="Arial"/>
                      </a:rPr>
                      <a:t>56</a:t>
                    </a:r>
                    <a:endParaRPr b="0" lang="en-US" sz="1200" strike="noStrike" u="none">
                      <a:solidFill>
                        <a:srgbClr val="000000"/>
                      </a:solidFill>
                      <a:effectLst/>
                      <a:uFillTx/>
                      <a:latin typeface="Times New Roman"/>
                    </a:endParaRPr>
                  </a:p>
                </p:txBody>
              </p:sp>
              <p:sp>
                <p:nvSpPr>
                  <p:cNvPr id="325" name=""/>
                  <p:cNvSpPr/>
                  <p:nvPr/>
                </p:nvSpPr>
                <p:spPr>
                  <a:xfrm>
                    <a:off x="2952720" y="4081320"/>
                    <a:ext cx="436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26" name=""/>
              <p:cNvGrpSpPr/>
              <p:nvPr/>
            </p:nvGrpSpPr>
            <p:grpSpPr>
              <a:xfrm>
                <a:off x="3389040" y="4081320"/>
                <a:ext cx="866880" cy="456840"/>
                <a:chOff x="3389040" y="4081320"/>
                <a:chExt cx="866880" cy="456840"/>
              </a:xfrm>
            </p:grpSpPr>
            <p:sp>
              <p:nvSpPr>
                <p:cNvPr id="327"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28" name=""/>
                <p:cNvGrpSpPr/>
                <p:nvPr/>
              </p:nvGrpSpPr>
              <p:grpSpPr>
                <a:xfrm>
                  <a:off x="3389040" y="4081320"/>
                  <a:ext cx="866880" cy="456840"/>
                  <a:chOff x="3389040" y="4081320"/>
                  <a:chExt cx="866880" cy="456840"/>
                </a:xfrm>
              </p:grpSpPr>
              <p:sp>
                <p:nvSpPr>
                  <p:cNvPr id="329" name=""/>
                  <p:cNvSpPr/>
                  <p:nvPr/>
                </p:nvSpPr>
                <p:spPr>
                  <a:xfrm>
                    <a:off x="3389040" y="4081320"/>
                    <a:ext cx="86688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$0.0631</a:t>
                    </a:r>
                    <a:br>
                      <a:rPr sz="1200"/>
                    </a:br>
                    <a:r>
                      <a:rPr b="0" lang="en-US" sz="1200" strike="noStrike" u="none">
                        <a:solidFill>
                          <a:srgbClr val="000000"/>
                        </a:solidFill>
                        <a:effectLst/>
                        <a:uFillTx/>
                        <a:latin typeface="Arial"/>
                      </a:rPr>
                      <a:t>$0.1130</a:t>
                    </a:r>
                    <a:endParaRPr b="0" lang="en-US" sz="1200" strike="noStrike" u="none">
                      <a:solidFill>
                        <a:srgbClr val="000000"/>
                      </a:solidFill>
                      <a:effectLst/>
                      <a:uFillTx/>
                      <a:latin typeface="Times New Roman"/>
                    </a:endParaRPr>
                  </a:p>
                </p:txBody>
              </p:sp>
              <p:sp>
                <p:nvSpPr>
                  <p:cNvPr id="330" name=""/>
                  <p:cNvSpPr/>
                  <p:nvPr/>
                </p:nvSpPr>
                <p:spPr>
                  <a:xfrm>
                    <a:off x="3389040" y="4081320"/>
                    <a:ext cx="86688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1" name=""/>
              <p:cNvGrpSpPr/>
              <p:nvPr/>
            </p:nvGrpSpPr>
            <p:grpSpPr>
              <a:xfrm>
                <a:off x="4255920" y="4081320"/>
                <a:ext cx="844560" cy="456840"/>
                <a:chOff x="4255920" y="4081320"/>
                <a:chExt cx="844560" cy="456840"/>
              </a:xfrm>
            </p:grpSpPr>
            <p:sp>
              <p:nvSpPr>
                <p:cNvPr id="332"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3" name=""/>
                <p:cNvGrpSpPr/>
                <p:nvPr/>
              </p:nvGrpSpPr>
              <p:grpSpPr>
                <a:xfrm>
                  <a:off x="4255920" y="4081320"/>
                  <a:ext cx="844560" cy="456840"/>
                  <a:chOff x="4255920" y="4081320"/>
                  <a:chExt cx="844560" cy="456840"/>
                </a:xfrm>
              </p:grpSpPr>
              <p:sp>
                <p:nvSpPr>
                  <p:cNvPr id="334" name=""/>
                  <p:cNvSpPr/>
                  <p:nvPr/>
                </p:nvSpPr>
                <p:spPr>
                  <a:xfrm>
                    <a:off x="4255920" y="4081320"/>
                    <a:ext cx="84456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$0.0333</a:t>
                    </a:r>
                    <a:br>
                      <a:rPr sz="1200"/>
                    </a:br>
                    <a:r>
                      <a:rPr b="0" lang="en-US" sz="1200" strike="noStrike" u="none">
                        <a:solidFill>
                          <a:srgbClr val="000000"/>
                        </a:solidFill>
                        <a:effectLst/>
                        <a:uFillTx/>
                        <a:latin typeface="Arial"/>
                      </a:rPr>
                      <a:t>$0.1925</a:t>
                    </a:r>
                    <a:endParaRPr b="0" lang="en-US" sz="1200" strike="noStrike" u="none">
                      <a:solidFill>
                        <a:srgbClr val="000000"/>
                      </a:solidFill>
                      <a:effectLst/>
                      <a:uFillTx/>
                      <a:latin typeface="Times New Roman"/>
                    </a:endParaRPr>
                  </a:p>
                </p:txBody>
              </p:sp>
              <p:sp>
                <p:nvSpPr>
                  <p:cNvPr id="335" name=""/>
                  <p:cNvSpPr/>
                  <p:nvPr/>
                </p:nvSpPr>
                <p:spPr>
                  <a:xfrm>
                    <a:off x="4255920" y="4081320"/>
                    <a:ext cx="84456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36" name=""/>
              <p:cNvGrpSpPr/>
              <p:nvPr/>
            </p:nvGrpSpPr>
            <p:grpSpPr>
              <a:xfrm>
                <a:off x="5100480" y="4081320"/>
                <a:ext cx="963720" cy="456840"/>
                <a:chOff x="5100480" y="4081320"/>
                <a:chExt cx="963720" cy="456840"/>
              </a:xfrm>
            </p:grpSpPr>
            <p:sp>
              <p:nvSpPr>
                <p:cNvPr id="337"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38" name=""/>
                <p:cNvGrpSpPr/>
                <p:nvPr/>
              </p:nvGrpSpPr>
              <p:grpSpPr>
                <a:xfrm>
                  <a:off x="5100480" y="4081320"/>
                  <a:ext cx="963720" cy="456840"/>
                  <a:chOff x="5100480" y="4081320"/>
                  <a:chExt cx="963720" cy="456840"/>
                </a:xfrm>
              </p:grpSpPr>
              <p:sp>
                <p:nvSpPr>
                  <p:cNvPr id="339" name=""/>
                  <p:cNvSpPr/>
                  <p:nvPr/>
                </p:nvSpPr>
                <p:spPr>
                  <a:xfrm>
                    <a:off x="5100480" y="4081320"/>
                    <a:ext cx="9637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$0.0100</a:t>
                    </a:r>
                    <a:br>
                      <a:rPr sz="1200"/>
                    </a:br>
                    <a:r>
                      <a:rPr b="0" lang="en-US" sz="1200" strike="noStrike" u="none">
                        <a:solidFill>
                          <a:srgbClr val="000000"/>
                        </a:solidFill>
                        <a:effectLst/>
                        <a:uFillTx/>
                        <a:latin typeface="Arial"/>
                      </a:rPr>
                      <a:t>-$0.0159</a:t>
                    </a:r>
                    <a:endParaRPr b="0" lang="en-US" sz="1200" strike="noStrike" u="none">
                      <a:solidFill>
                        <a:srgbClr val="000000"/>
                      </a:solidFill>
                      <a:effectLst/>
                      <a:uFillTx/>
                      <a:latin typeface="Times New Roman"/>
                    </a:endParaRPr>
                  </a:p>
                </p:txBody>
              </p:sp>
              <p:sp>
                <p:nvSpPr>
                  <p:cNvPr id="340" name=""/>
                  <p:cNvSpPr/>
                  <p:nvPr/>
                </p:nvSpPr>
                <p:spPr>
                  <a:xfrm>
                    <a:off x="5100480" y="4081320"/>
                    <a:ext cx="9637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nvGrpSpPr>
              <p:cNvPr id="341" name=""/>
              <p:cNvGrpSpPr/>
              <p:nvPr/>
            </p:nvGrpSpPr>
            <p:grpSpPr>
              <a:xfrm>
                <a:off x="6064200" y="4081320"/>
                <a:ext cx="1003320" cy="456840"/>
                <a:chOff x="6064200" y="4081320"/>
                <a:chExt cx="1003320" cy="456840"/>
              </a:xfrm>
            </p:grpSpPr>
            <p:sp>
              <p:nvSpPr>
                <p:cNvPr id="342"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343" name=""/>
                <p:cNvGrpSpPr/>
                <p:nvPr/>
              </p:nvGrpSpPr>
              <p:grpSpPr>
                <a:xfrm>
                  <a:off x="6064200" y="4081320"/>
                  <a:ext cx="1003320" cy="456840"/>
                  <a:chOff x="6064200" y="4081320"/>
                  <a:chExt cx="1003320" cy="456840"/>
                </a:xfrm>
              </p:grpSpPr>
              <p:sp>
                <p:nvSpPr>
                  <p:cNvPr id="344" name=""/>
                  <p:cNvSpPr/>
                  <p:nvPr/>
                </p:nvSpPr>
                <p:spPr>
                  <a:xfrm>
                    <a:off x="6064200" y="4081320"/>
                    <a:ext cx="1003320" cy="456840"/>
                  </a:xfrm>
                  <a:prstGeom prst="rect">
                    <a:avLst/>
                  </a:prstGeom>
                  <a:solidFill>
                    <a:srgbClr val="d3d3d3"/>
                  </a:solidFill>
                  <a:ln w="0">
                    <a:noFill/>
                  </a:ln>
                </p:spPr>
                <p:style>
                  <a:lnRef idx="0"/>
                  <a:fillRef idx="0"/>
                  <a:effectRef idx="0"/>
                  <a:fontRef idx="minor"/>
                </p:style>
                <p:txBody>
                  <a:bodyPr lIns="90000" rIns="90000" tIns="46800" bIns="46800" anchor="ctr">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$0.1499</a:t>
                    </a:r>
                    <a:br>
                      <a:rPr sz="1200"/>
                    </a:br>
                    <a:r>
                      <a:rPr b="0" lang="en-US" sz="1200" strike="noStrike" u="none">
                        <a:solidFill>
                          <a:srgbClr val="000000"/>
                        </a:solidFill>
                        <a:effectLst/>
                        <a:uFillTx/>
                        <a:latin typeface="Arial"/>
                      </a:rPr>
                      <a:t>$0.7963</a:t>
                    </a:r>
                    <a:endParaRPr b="0" lang="en-US" sz="1200" strike="noStrike" u="none">
                      <a:solidFill>
                        <a:srgbClr val="000000"/>
                      </a:solidFill>
                      <a:effectLst/>
                      <a:uFillTx/>
                      <a:latin typeface="Times New Roman"/>
                    </a:endParaRPr>
                  </a:p>
                </p:txBody>
              </p:sp>
              <p:sp>
                <p:nvSpPr>
                  <p:cNvPr id="345" name=""/>
                  <p:cNvSpPr/>
                  <p:nvPr/>
                </p:nvSpPr>
                <p:spPr>
                  <a:xfrm>
                    <a:off x="6064200" y="4081320"/>
                    <a:ext cx="1003320" cy="456840"/>
                  </a:xfrm>
                  <a:prstGeom prst="rect">
                    <a:avLst/>
                  </a:prstGeom>
                  <a:noFill/>
                  <a:ln w="0">
                    <a:solidFill>
                      <a:srgbClr val="a0a0a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grpSp>
        <p:sp>
          <p:nvSpPr>
            <p:cNvPr id="346" name=""/>
            <p:cNvSpPr/>
            <p:nvPr/>
          </p:nvSpPr>
          <p:spPr>
            <a:xfrm>
              <a:off x="2077920" y="3776760"/>
              <a:ext cx="4989600" cy="76176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47" name="I2BbyKFixed" descr=""/>
          <p:cNvPicPr/>
          <p:nvPr/>
        </p:nvPicPr>
        <p:blipFill>
          <a:blip r:embed="rId1"/>
          <a:stretch/>
        </p:blipFill>
        <p:spPr>
          <a:xfrm>
            <a:off x="762120" y="571680"/>
            <a:ext cx="7619760" cy="5715000"/>
          </a:xfrm>
          <a:prstGeom prst="rect">
            <a:avLst/>
          </a:prstGeom>
          <a:noFill/>
          <a:ln w="0">
            <a:noFill/>
          </a:ln>
        </p:spPr>
      </p:pic>
      <p:sp>
        <p:nvSpPr>
          <p:cNvPr id="348" name=""/>
          <p:cNvSpPr/>
          <p:nvPr/>
        </p:nvSpPr>
        <p:spPr>
          <a:xfrm>
            <a:off x="8612280" y="6213600"/>
            <a:ext cx="333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8</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49" name="I2BbyKI2I" descr=""/>
          <p:cNvPicPr/>
          <p:nvPr/>
        </p:nvPicPr>
        <p:blipFill>
          <a:blip r:embed="rId1"/>
          <a:stretch/>
        </p:blipFill>
        <p:spPr>
          <a:xfrm>
            <a:off x="762120" y="571680"/>
            <a:ext cx="7619760" cy="5715000"/>
          </a:xfrm>
          <a:prstGeom prst="rect">
            <a:avLst/>
          </a:prstGeom>
          <a:noFill/>
          <a:ln w="0">
            <a:noFill/>
          </a:ln>
        </p:spPr>
      </p:pic>
      <p:sp>
        <p:nvSpPr>
          <p:cNvPr id="350" name=""/>
          <p:cNvSpPr/>
          <p:nvPr/>
        </p:nvSpPr>
        <p:spPr>
          <a:xfrm>
            <a:off x="8612280" y="6213600"/>
            <a:ext cx="333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9</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24631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2001-12-14T14:56:16Z</dcterms:created>
  <dc:creator>The Riehmer</dc:creator>
  <dc:description/>
  <dc:language>en-US</dc:language>
  <cp:lastModifiedBy>The Riehmer</cp:lastModifiedBy>
  <dcterms:modified xsi:type="dcterms:W3CDTF">2002-01-25T15:24:36Z</dcterms:modified>
  <cp:revision>54</cp:revision>
  <dc:subject/>
  <dc:title>PowerPoint Presentation</dc:title>
</cp:coreProperties>
</file>