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2943B1-1703-48CD-9F2E-9778927EB0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0C9C43-964C-44D4-852D-688EBFB307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W2000" descr=""/>
          <p:cNvPicPr/>
          <p:nvPr/>
        </p:nvPicPr>
        <p:blipFill>
          <a:blip r:embed="rId1"/>
          <a:stretch/>
        </p:blipFill>
        <p:spPr>
          <a:xfrm>
            <a:off x="0" y="1219320"/>
            <a:ext cx="9144000" cy="4816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2000-05-19T17:06:25Z</dcterms:created>
  <dc:creator>msalaza</dc:creator>
  <dc:description/>
  <dc:language>en-US</dc:language>
  <cp:lastModifiedBy>msalaza</cp:lastModifiedBy>
  <dcterms:modified xsi:type="dcterms:W3CDTF">2000-05-19T17:07:06Z</dcterms:modified>
  <cp:revision>1</cp:revision>
  <dc:subject/>
  <dc:title>No Slide Title</dc:title>
</cp:coreProperties>
</file>