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FDA2D5-9D62-43B5-9FC9-CB48465E7B0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D5248C-321D-47CE-A8B8-DAA86446DAE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Capacities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295280" y="3429000"/>
            <a:ext cx="46483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5943600" y="2438280"/>
            <a:ext cx="990720" cy="9907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943600" y="3429000"/>
            <a:ext cx="990720" cy="762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V="1">
            <a:off x="3200400" y="2438280"/>
            <a:ext cx="0" cy="9907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3200400" y="1447920"/>
            <a:ext cx="0" cy="9144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124080" y="2362320"/>
            <a:ext cx="15264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124080" y="1295280"/>
            <a:ext cx="152640" cy="152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278880" y="1219320"/>
            <a:ext cx="71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Ignacio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278160" y="2286000"/>
            <a:ext cx="688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Blanco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124080" y="3352680"/>
            <a:ext cx="152640" cy="152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202200" y="3124080"/>
            <a:ext cx="78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Thoreau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867280" y="3352680"/>
            <a:ext cx="152640" cy="152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22080" y="3276720"/>
            <a:ext cx="82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Station 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707880" y="1981080"/>
            <a:ext cx="1611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Anadarko Basin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631560" y="4267080"/>
            <a:ext cx="1498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Permian Basin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78880" y="1828800"/>
            <a:ext cx="160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San Juan Basin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6187400">
            <a:off x="124920" y="3162600"/>
            <a:ext cx="1896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California Border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98760" y="3505320"/>
            <a:ext cx="119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1,210,000/d*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6200000">
            <a:off x="2562120" y="2769840"/>
            <a:ext cx="97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850,000/d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6200000">
            <a:off x="2562120" y="1779480"/>
            <a:ext cx="97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475,000/d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95480" y="16002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895480" y="25909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1752120" y="388620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894600">
            <a:off x="5714640" y="2666160"/>
            <a:ext cx="97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260,000/d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5714640" y="2438280"/>
            <a:ext cx="60948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2127000">
            <a:off x="5712840" y="3809520"/>
            <a:ext cx="97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580,000/d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 flipV="1">
            <a:off x="5714640" y="3886200"/>
            <a:ext cx="68580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5120" y="3505320"/>
            <a:ext cx="97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750,000/d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3886200" y="3809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00760" y="5878440"/>
            <a:ext cx="642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*Includes +120,000/d from Red Rock Expansion, projected in-service 6/1/2002.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962520" y="2133720"/>
            <a:ext cx="223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cc00ff"/>
                </a:solidFill>
                <a:effectLst/>
                <a:uFillTx/>
                <a:latin typeface="Arial"/>
              </a:rPr>
              <a:t>Interconnect delivery to EPNG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3200400" y="2286000"/>
            <a:ext cx="838080" cy="0"/>
          </a:xfrm>
          <a:prstGeom prst="line">
            <a:avLst/>
          </a:prstGeom>
          <a:ln w="9360">
            <a:solidFill>
              <a:srgbClr val="cc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86360" y="4191120"/>
            <a:ext cx="234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cc00ff"/>
                </a:solidFill>
                <a:effectLst/>
                <a:uFillTx/>
                <a:latin typeface="Arial"/>
              </a:rPr>
              <a:t>Interconnect receipt from EPNG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 flipV="1">
            <a:off x="2895480" y="3429000"/>
            <a:ext cx="152640" cy="838080"/>
          </a:xfrm>
          <a:prstGeom prst="line">
            <a:avLst/>
          </a:prstGeom>
          <a:ln w="9360">
            <a:solidFill>
              <a:srgbClr val="cc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2002-02-05T19:14:55Z</dcterms:created>
  <dc:creator>ldonoho</dc:creator>
  <dc:description/>
  <dc:language>en-US</dc:language>
  <cp:lastModifiedBy>ldonoho</cp:lastModifiedBy>
  <dcterms:modified xsi:type="dcterms:W3CDTF">2002-02-05T19:46:58Z</dcterms:modified>
  <cp:revision>11</cp:revision>
  <dc:subject/>
  <dc:title>Transwestern Pipeline Company General Capacities</dc:title>
</cp:coreProperties>
</file>