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2ABE6E-DC7C-4347-B046-3B022B9096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18C1DC-3025-4FC1-ABEF-F0577438F7F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j0145627" descr=""/>
          <p:cNvPicPr/>
          <p:nvPr/>
        </p:nvPicPr>
        <p:blipFill>
          <a:blip r:embed="rId1">
            <a:lum contrast="-12000"/>
          </a:blip>
          <a:stretch/>
        </p:blipFill>
        <p:spPr>
          <a:xfrm>
            <a:off x="0" y="0"/>
            <a:ext cx="7162920" cy="91440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</p:pic>
      <p:sp>
        <p:nvSpPr>
          <p:cNvPr id="6" name=""/>
          <p:cNvSpPr txBox="1"/>
          <p:nvPr/>
        </p:nvSpPr>
        <p:spPr>
          <a:xfrm>
            <a:off x="1143000" y="3962520"/>
            <a:ext cx="5429160" cy="10094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Arial Unicode MS"/>
              </a:rPr>
              <a:t> </a:t>
            </a:r>
            <a:endParaRPr b="1" lang="en-US" sz="32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Arial Unicode MS"/>
              <a:ea typeface="Arial Unicode MS"/>
            </a:endParaRPr>
          </a:p>
        </p:txBody>
      </p:sp>
      <p:sp>
        <p:nvSpPr>
          <p:cNvPr id="7" name=""/>
          <p:cNvSpPr/>
          <p:nvPr/>
        </p:nvSpPr>
        <p:spPr>
          <a:xfrm>
            <a:off x="0" y="5486400"/>
            <a:ext cx="7162920" cy="332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South Shore Harbour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League City, Texas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For your convenience a block of rooms has been reserved through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October 19, 2001 at our corporate rate.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For reservations call (281)334-1000 and refer to the Transwestern Pipeline Conference.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If you have any questions, please call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Ava Garcia at (713) 853-5842.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457200"/>
            <a:ext cx="71629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Transwestern Pipeline Company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Customer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November 8 </a:t>
            </a:r>
            <a:r>
              <a:rPr b="1" lang="en-US" sz="3000" strike="noStrike" u="none" baseline="30000">
                <a:solidFill>
                  <a:srgbClr val="ffff99"/>
                </a:solidFill>
                <a:effectLst/>
                <a:uFillTx/>
                <a:latin typeface="Arial Black"/>
              </a:rPr>
              <a:t>- </a:t>
            </a: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9, 2001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2286000"/>
            <a:ext cx="70279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Topics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System Operation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Marketing Update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E-Commerce News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3962520"/>
            <a:ext cx="716292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November 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8-3 pm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Individual Training Sessions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Nominations, Confirmations, Invoices On-Line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2001-07-11T11:36:33Z</dcterms:created>
  <dc:creator>dscott1</dc:creator>
  <dc:description/>
  <dc:language>en-US</dc:language>
  <cp:lastModifiedBy>agarcia6</cp:lastModifiedBy>
  <dcterms:modified xsi:type="dcterms:W3CDTF">2001-09-20T17:40:00Z</dcterms:modified>
  <cp:revision>24</cp:revision>
  <dc:subject/>
  <dc:title>PowerPoint Presentation</dc:title>
</cp:coreProperties>
</file>