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856365-8DFB-4BBD-9BF9-AB4883D2236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B1030CD-1066-4CDF-B8DC-0CB8CA8BCDD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j0145627" descr=""/>
          <p:cNvPicPr/>
          <p:nvPr/>
        </p:nvPicPr>
        <p:blipFill>
          <a:blip r:embed="rId1">
            <a:lum contrast="-12000"/>
          </a:blip>
          <a:stretch/>
        </p:blipFill>
        <p:spPr>
          <a:xfrm>
            <a:off x="0" y="0"/>
            <a:ext cx="7162920" cy="9144000"/>
          </a:xfrm>
          <a:prstGeom prst="rect">
            <a:avLst/>
          </a:prstGeom>
          <a:noFill/>
          <a:ln w="9360">
            <a:solidFill>
              <a:srgbClr val="3333cc"/>
            </a:solidFill>
            <a:miter/>
          </a:ln>
        </p:spPr>
      </p:pic>
      <p:sp>
        <p:nvSpPr>
          <p:cNvPr id="6" name=""/>
          <p:cNvSpPr txBox="1"/>
          <p:nvPr/>
        </p:nvSpPr>
        <p:spPr>
          <a:xfrm>
            <a:off x="1143000" y="3962520"/>
            <a:ext cx="5429160" cy="100944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pc="3" strike="noStrike" u="none">
                <a:ln w="19080">
                  <a:solidFill>
                    <a:srgbClr val="99ccff"/>
                  </a:solidFill>
                  <a:miter/>
                </a:ln>
                <a:solidFill>
                  <a:srgbClr val="0066cc"/>
                </a:solidFill>
                <a:effectLst>
                  <a:outerShdw dist="17819" dir="2700000" blurRad="0" rotWithShape="0">
                    <a:srgbClr val="990000"/>
                  </a:outerShdw>
                </a:effectLst>
                <a:uFillTx/>
                <a:latin typeface="Arial Unicode MS"/>
              </a:rPr>
              <a:t> </a:t>
            </a:r>
            <a:endParaRPr b="1" lang="en-US" sz="3200" spc="3" strike="noStrike" u="none">
              <a:ln w="19080">
                <a:solidFill>
                  <a:srgbClr val="99ccff"/>
                </a:solidFill>
                <a:miter/>
              </a:ln>
              <a:solidFill>
                <a:srgbClr val="0066cc"/>
              </a:solidFill>
              <a:effectLst>
                <a:outerShdw dist="17819" dir="2700000" blurRad="0" rotWithShape="0">
                  <a:srgbClr val="990000"/>
                </a:outerShdw>
              </a:effectLst>
              <a:uFillTx/>
              <a:latin typeface="Arial Unicode MS"/>
              <a:ea typeface="Arial Unicode MS"/>
            </a:endParaRPr>
          </a:p>
        </p:txBody>
      </p:sp>
      <p:sp>
        <p:nvSpPr>
          <p:cNvPr id="7" name=""/>
          <p:cNvSpPr/>
          <p:nvPr/>
        </p:nvSpPr>
        <p:spPr>
          <a:xfrm>
            <a:off x="-152280" y="5562720"/>
            <a:ext cx="7162560" cy="39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South Shore Harbour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League City, Texas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A block of rooms has been reserved through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October 19, 2001.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For reservations call 281-334-1000 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refer to the Transwestern pipeline meeting to obtain  the corporate rate.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If you have any questions, please call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 Black"/>
              </a:rPr>
              <a:t> Ava Garcia at 713-853-5842.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-152280" y="457200"/>
            <a:ext cx="716256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Transwestern Pipeline Company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Customer Meeting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November 8</a:t>
            </a:r>
            <a:r>
              <a:rPr b="1" lang="en-US" sz="3000" strike="noStrike" u="none" baseline="30000">
                <a:solidFill>
                  <a:srgbClr val="ffff99"/>
                </a:solidFill>
                <a:effectLst/>
                <a:uFillTx/>
                <a:latin typeface="Arial Black"/>
              </a:rPr>
              <a:t>th</a:t>
            </a:r>
            <a:r>
              <a:rPr b="1" lang="en-US" sz="3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 &amp; 9</a:t>
            </a:r>
            <a:r>
              <a:rPr b="1" lang="en-US" sz="3000" strike="noStrike" u="none" baseline="30000">
                <a:solidFill>
                  <a:srgbClr val="ffff99"/>
                </a:solidFill>
                <a:effectLst/>
                <a:uFillTx/>
                <a:latin typeface="Arial Black"/>
              </a:rPr>
              <a:t>th</a:t>
            </a:r>
            <a:r>
              <a:rPr b="1" lang="en-US" sz="3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, 2001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0" y="2286000"/>
            <a:ext cx="702792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Topics include: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System Operation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 Marketing Update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E-Commerce News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0" y="4267080"/>
            <a:ext cx="7162920" cy="137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TMS &amp; Flowing Gas Training Class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November 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8-3 pm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99"/>
                </a:solidFill>
                <a:effectLst/>
                <a:uFillTx/>
                <a:latin typeface="Arial Black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2001-07-11T11:36:33Z</dcterms:created>
  <dc:creator>dscott1</dc:creator>
  <dc:description/>
  <dc:language>en-US</dc:language>
  <cp:lastModifiedBy>agarcia6</cp:lastModifiedBy>
  <dcterms:modified xsi:type="dcterms:W3CDTF">2001-09-17T19:21:04Z</dcterms:modified>
  <cp:revision>23</cp:revision>
  <dc:subject/>
  <dc:title>PowerPoint Presentation</dc:title>
</cp:coreProperties>
</file>