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44600" y="838080"/>
            <a:ext cx="9381960" cy="9216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7517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" name=""/>
          <p:cNvGrpSpPr/>
          <p:nvPr/>
        </p:nvGrpSpPr>
        <p:grpSpPr>
          <a:xfrm>
            <a:off x="947880" y="1592280"/>
            <a:ext cx="4325760" cy="2446200"/>
            <a:chOff x="947880" y="1592280"/>
            <a:chExt cx="4325760" cy="2446200"/>
          </a:xfrm>
        </p:grpSpPr>
        <p:grpSp>
          <p:nvGrpSpPr>
            <p:cNvPr id="2" name=""/>
            <p:cNvGrpSpPr/>
            <p:nvPr/>
          </p:nvGrpSpPr>
          <p:grpSpPr>
            <a:xfrm>
              <a:off x="4951440" y="1592280"/>
              <a:ext cx="322200" cy="457200"/>
              <a:chOff x="4951440" y="1592280"/>
              <a:chExt cx="322200" cy="457200"/>
            </a:xfrm>
          </p:grpSpPr>
          <p:sp>
            <p:nvSpPr>
              <p:cNvPr id="3" name=""/>
              <p:cNvSpPr/>
              <p:nvPr/>
            </p:nvSpPr>
            <p:spPr>
              <a:xfrm>
                <a:off x="4951440" y="1592280"/>
                <a:ext cx="322200" cy="457200"/>
              </a:xfrm>
              <a:custGeom>
                <a:avLst/>
                <a:gdLst/>
                <a:ahLst/>
                <a:rect l="l" t="t" r="r" b="b"/>
                <a:pathLst>
                  <a:path w="203" h="288">
                    <a:moveTo>
                      <a:pt x="48" y="10"/>
                    </a:moveTo>
                    <a:lnTo>
                      <a:pt x="17" y="62"/>
                    </a:lnTo>
                    <a:lnTo>
                      <a:pt x="31" y="82"/>
                    </a:lnTo>
                    <a:lnTo>
                      <a:pt x="17" y="106"/>
                    </a:lnTo>
                    <a:lnTo>
                      <a:pt x="24" y="113"/>
                    </a:lnTo>
                    <a:lnTo>
                      <a:pt x="21" y="130"/>
                    </a:lnTo>
                    <a:lnTo>
                      <a:pt x="21" y="158"/>
                    </a:lnTo>
                    <a:lnTo>
                      <a:pt x="0" y="165"/>
                    </a:lnTo>
                    <a:lnTo>
                      <a:pt x="7" y="175"/>
                    </a:lnTo>
                    <a:lnTo>
                      <a:pt x="52" y="275"/>
                    </a:lnTo>
                    <a:lnTo>
                      <a:pt x="83" y="288"/>
                    </a:lnTo>
                    <a:lnTo>
                      <a:pt x="83" y="268"/>
                    </a:lnTo>
                    <a:lnTo>
                      <a:pt x="96" y="251"/>
                    </a:lnTo>
                    <a:lnTo>
                      <a:pt x="93" y="233"/>
                    </a:lnTo>
                    <a:lnTo>
                      <a:pt x="134" y="213"/>
                    </a:lnTo>
                    <a:lnTo>
                      <a:pt x="134" y="185"/>
                    </a:lnTo>
                    <a:lnTo>
                      <a:pt x="158" y="185"/>
                    </a:lnTo>
                    <a:lnTo>
                      <a:pt x="179" y="161"/>
                    </a:lnTo>
                    <a:lnTo>
                      <a:pt x="203" y="148"/>
                    </a:lnTo>
                    <a:lnTo>
                      <a:pt x="203" y="130"/>
                    </a:lnTo>
                    <a:lnTo>
                      <a:pt x="172" y="124"/>
                    </a:lnTo>
                    <a:lnTo>
                      <a:pt x="165" y="106"/>
                    </a:lnTo>
                    <a:lnTo>
                      <a:pt x="134" y="103"/>
                    </a:lnTo>
                    <a:lnTo>
                      <a:pt x="107" y="17"/>
                    </a:lnTo>
                    <a:lnTo>
                      <a:pt x="93" y="0"/>
                    </a:lnTo>
                    <a:lnTo>
                      <a:pt x="62" y="7"/>
                    </a:lnTo>
                    <a:lnTo>
                      <a:pt x="55" y="17"/>
                    </a:lnTo>
                    <a:lnTo>
                      <a:pt x="48" y="1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4951440" y="1592280"/>
                <a:ext cx="322200" cy="457200"/>
              </a:xfrm>
              <a:custGeom>
                <a:avLst/>
                <a:gdLst/>
                <a:ahLst/>
                <a:rect l="l" t="t" r="r" b="b"/>
                <a:pathLst>
                  <a:path w="203" h="288">
                    <a:moveTo>
                      <a:pt x="48" y="10"/>
                    </a:moveTo>
                    <a:lnTo>
                      <a:pt x="17" y="62"/>
                    </a:lnTo>
                    <a:lnTo>
                      <a:pt x="31" y="82"/>
                    </a:lnTo>
                    <a:lnTo>
                      <a:pt x="17" y="106"/>
                    </a:lnTo>
                    <a:lnTo>
                      <a:pt x="24" y="113"/>
                    </a:lnTo>
                    <a:lnTo>
                      <a:pt x="21" y="130"/>
                    </a:lnTo>
                    <a:lnTo>
                      <a:pt x="21" y="158"/>
                    </a:lnTo>
                    <a:lnTo>
                      <a:pt x="0" y="165"/>
                    </a:lnTo>
                    <a:lnTo>
                      <a:pt x="7" y="175"/>
                    </a:lnTo>
                    <a:lnTo>
                      <a:pt x="52" y="275"/>
                    </a:lnTo>
                    <a:lnTo>
                      <a:pt x="83" y="288"/>
                    </a:lnTo>
                    <a:lnTo>
                      <a:pt x="83" y="268"/>
                    </a:lnTo>
                    <a:lnTo>
                      <a:pt x="96" y="251"/>
                    </a:lnTo>
                    <a:lnTo>
                      <a:pt x="93" y="233"/>
                    </a:lnTo>
                    <a:lnTo>
                      <a:pt x="134" y="213"/>
                    </a:lnTo>
                    <a:lnTo>
                      <a:pt x="134" y="185"/>
                    </a:lnTo>
                    <a:lnTo>
                      <a:pt x="158" y="185"/>
                    </a:lnTo>
                    <a:lnTo>
                      <a:pt x="179" y="161"/>
                    </a:lnTo>
                    <a:lnTo>
                      <a:pt x="203" y="148"/>
                    </a:lnTo>
                    <a:lnTo>
                      <a:pt x="203" y="130"/>
                    </a:lnTo>
                    <a:lnTo>
                      <a:pt x="172" y="124"/>
                    </a:lnTo>
                    <a:lnTo>
                      <a:pt x="165" y="106"/>
                    </a:lnTo>
                    <a:lnTo>
                      <a:pt x="134" y="103"/>
                    </a:lnTo>
                    <a:lnTo>
                      <a:pt x="107" y="17"/>
                    </a:lnTo>
                    <a:lnTo>
                      <a:pt x="93" y="0"/>
                    </a:lnTo>
                    <a:lnTo>
                      <a:pt x="62" y="7"/>
                    </a:lnTo>
                    <a:lnTo>
                      <a:pt x="55" y="17"/>
                    </a:lnTo>
                    <a:lnTo>
                      <a:pt x="48" y="1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" name=""/>
            <p:cNvGrpSpPr/>
            <p:nvPr/>
          </p:nvGrpSpPr>
          <p:grpSpPr>
            <a:xfrm>
              <a:off x="4471920" y="2490840"/>
              <a:ext cx="414360" cy="158760"/>
              <a:chOff x="4471920" y="2490840"/>
              <a:chExt cx="414360" cy="158760"/>
            </a:xfrm>
          </p:grpSpPr>
          <p:sp>
            <p:nvSpPr>
              <p:cNvPr id="6" name=""/>
              <p:cNvSpPr/>
              <p:nvPr/>
            </p:nvSpPr>
            <p:spPr>
              <a:xfrm>
                <a:off x="4471920" y="2490840"/>
                <a:ext cx="414360" cy="158760"/>
              </a:xfrm>
              <a:custGeom>
                <a:avLst/>
                <a:gdLst/>
                <a:ahLst/>
                <a:rect l="l" t="t" r="r" b="b"/>
                <a:pathLst>
                  <a:path w="261" h="100">
                    <a:moveTo>
                      <a:pt x="0" y="35"/>
                    </a:moveTo>
                    <a:lnTo>
                      <a:pt x="192" y="0"/>
                    </a:lnTo>
                    <a:lnTo>
                      <a:pt x="223" y="69"/>
                    </a:lnTo>
                    <a:lnTo>
                      <a:pt x="258" y="62"/>
                    </a:lnTo>
                    <a:lnTo>
                      <a:pt x="261" y="93"/>
                    </a:lnTo>
                    <a:lnTo>
                      <a:pt x="234" y="100"/>
                    </a:lnTo>
                    <a:lnTo>
                      <a:pt x="210" y="76"/>
                    </a:lnTo>
                    <a:lnTo>
                      <a:pt x="192" y="48"/>
                    </a:lnTo>
                    <a:lnTo>
                      <a:pt x="189" y="14"/>
                    </a:lnTo>
                    <a:lnTo>
                      <a:pt x="179" y="31"/>
                    </a:lnTo>
                    <a:lnTo>
                      <a:pt x="192" y="86"/>
                    </a:lnTo>
                    <a:lnTo>
                      <a:pt x="138" y="97"/>
                    </a:lnTo>
                    <a:lnTo>
                      <a:pt x="134" y="55"/>
                    </a:lnTo>
                    <a:lnTo>
                      <a:pt x="100" y="38"/>
                    </a:lnTo>
                    <a:lnTo>
                      <a:pt x="69" y="31"/>
                    </a:lnTo>
                    <a:lnTo>
                      <a:pt x="7" y="62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4471920" y="2490840"/>
                <a:ext cx="414360" cy="158760"/>
              </a:xfrm>
              <a:custGeom>
                <a:avLst/>
                <a:gdLst/>
                <a:ahLst/>
                <a:rect l="l" t="t" r="r" b="b"/>
                <a:pathLst>
                  <a:path w="261" h="100">
                    <a:moveTo>
                      <a:pt x="0" y="35"/>
                    </a:moveTo>
                    <a:lnTo>
                      <a:pt x="192" y="0"/>
                    </a:lnTo>
                    <a:lnTo>
                      <a:pt x="223" y="69"/>
                    </a:lnTo>
                    <a:lnTo>
                      <a:pt x="258" y="62"/>
                    </a:lnTo>
                    <a:lnTo>
                      <a:pt x="261" y="93"/>
                    </a:lnTo>
                    <a:lnTo>
                      <a:pt x="234" y="100"/>
                    </a:lnTo>
                    <a:lnTo>
                      <a:pt x="210" y="76"/>
                    </a:lnTo>
                    <a:lnTo>
                      <a:pt x="192" y="48"/>
                    </a:lnTo>
                    <a:lnTo>
                      <a:pt x="189" y="14"/>
                    </a:lnTo>
                    <a:lnTo>
                      <a:pt x="179" y="31"/>
                    </a:lnTo>
                    <a:lnTo>
                      <a:pt x="192" y="86"/>
                    </a:lnTo>
                    <a:lnTo>
                      <a:pt x="138" y="97"/>
                    </a:lnTo>
                    <a:lnTo>
                      <a:pt x="134" y="55"/>
                    </a:lnTo>
                    <a:lnTo>
                      <a:pt x="100" y="38"/>
                    </a:lnTo>
                    <a:lnTo>
                      <a:pt x="69" y="31"/>
                    </a:lnTo>
                    <a:lnTo>
                      <a:pt x="7" y="62"/>
                    </a:lnTo>
                    <a:lnTo>
                      <a:pt x="0" y="35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" name=""/>
            <p:cNvGrpSpPr/>
            <p:nvPr/>
          </p:nvGrpSpPr>
          <p:grpSpPr>
            <a:xfrm>
              <a:off x="1104840" y="1625760"/>
              <a:ext cx="546120" cy="369720"/>
              <a:chOff x="1104840" y="1625760"/>
              <a:chExt cx="546120" cy="369720"/>
            </a:xfrm>
          </p:grpSpPr>
          <p:sp>
            <p:nvSpPr>
              <p:cNvPr id="9" name=""/>
              <p:cNvSpPr/>
              <p:nvPr/>
            </p:nvSpPr>
            <p:spPr>
              <a:xfrm>
                <a:off x="1104840" y="1625760"/>
                <a:ext cx="546120" cy="369720"/>
              </a:xfrm>
              <a:custGeom>
                <a:avLst/>
                <a:gdLst/>
                <a:ahLst/>
                <a:rect l="l" t="t" r="r" b="b"/>
                <a:pathLst>
                  <a:path w="344" h="233">
                    <a:moveTo>
                      <a:pt x="90" y="0"/>
                    </a:moveTo>
                    <a:lnTo>
                      <a:pt x="158" y="20"/>
                    </a:lnTo>
                    <a:lnTo>
                      <a:pt x="213" y="30"/>
                    </a:lnTo>
                    <a:lnTo>
                      <a:pt x="237" y="37"/>
                    </a:lnTo>
                    <a:lnTo>
                      <a:pt x="265" y="41"/>
                    </a:lnTo>
                    <a:lnTo>
                      <a:pt x="302" y="44"/>
                    </a:lnTo>
                    <a:lnTo>
                      <a:pt x="344" y="51"/>
                    </a:lnTo>
                    <a:lnTo>
                      <a:pt x="316" y="233"/>
                    </a:lnTo>
                    <a:lnTo>
                      <a:pt x="182" y="209"/>
                    </a:lnTo>
                    <a:lnTo>
                      <a:pt x="165" y="219"/>
                    </a:lnTo>
                    <a:lnTo>
                      <a:pt x="141" y="202"/>
                    </a:lnTo>
                    <a:lnTo>
                      <a:pt x="121" y="219"/>
                    </a:lnTo>
                    <a:lnTo>
                      <a:pt x="100" y="206"/>
                    </a:lnTo>
                    <a:lnTo>
                      <a:pt x="45" y="202"/>
                    </a:lnTo>
                    <a:lnTo>
                      <a:pt x="55" y="171"/>
                    </a:lnTo>
                    <a:lnTo>
                      <a:pt x="14" y="171"/>
                    </a:lnTo>
                    <a:lnTo>
                      <a:pt x="11" y="154"/>
                    </a:lnTo>
                    <a:lnTo>
                      <a:pt x="18" y="133"/>
                    </a:lnTo>
                    <a:lnTo>
                      <a:pt x="7" y="120"/>
                    </a:lnTo>
                    <a:lnTo>
                      <a:pt x="11" y="75"/>
                    </a:lnTo>
                    <a:lnTo>
                      <a:pt x="0" y="37"/>
                    </a:lnTo>
                    <a:lnTo>
                      <a:pt x="7" y="24"/>
                    </a:lnTo>
                    <a:lnTo>
                      <a:pt x="24" y="30"/>
                    </a:lnTo>
                    <a:lnTo>
                      <a:pt x="42" y="51"/>
                    </a:lnTo>
                    <a:lnTo>
                      <a:pt x="76" y="54"/>
                    </a:lnTo>
                    <a:lnTo>
                      <a:pt x="86" y="72"/>
                    </a:lnTo>
                    <a:lnTo>
                      <a:pt x="69" y="72"/>
                    </a:lnTo>
                    <a:lnTo>
                      <a:pt x="66" y="85"/>
                    </a:lnTo>
                    <a:lnTo>
                      <a:pt x="76" y="89"/>
                    </a:lnTo>
                    <a:lnTo>
                      <a:pt x="79" y="103"/>
                    </a:lnTo>
                    <a:lnTo>
                      <a:pt x="59" y="113"/>
                    </a:lnTo>
                    <a:lnTo>
                      <a:pt x="59" y="123"/>
                    </a:lnTo>
                    <a:lnTo>
                      <a:pt x="83" y="123"/>
                    </a:lnTo>
                    <a:lnTo>
                      <a:pt x="90" y="99"/>
                    </a:lnTo>
                    <a:lnTo>
                      <a:pt x="107" y="82"/>
                    </a:lnTo>
                    <a:lnTo>
                      <a:pt x="86" y="44"/>
                    </a:lnTo>
                    <a:lnTo>
                      <a:pt x="100" y="30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1104840" y="1625760"/>
                <a:ext cx="546120" cy="369720"/>
              </a:xfrm>
              <a:custGeom>
                <a:avLst/>
                <a:gdLst/>
                <a:ahLst/>
                <a:rect l="l" t="t" r="r" b="b"/>
                <a:pathLst>
                  <a:path w="344" h="233">
                    <a:moveTo>
                      <a:pt x="90" y="0"/>
                    </a:moveTo>
                    <a:lnTo>
                      <a:pt x="158" y="20"/>
                    </a:lnTo>
                    <a:lnTo>
                      <a:pt x="213" y="30"/>
                    </a:lnTo>
                    <a:lnTo>
                      <a:pt x="237" y="37"/>
                    </a:lnTo>
                    <a:lnTo>
                      <a:pt x="265" y="41"/>
                    </a:lnTo>
                    <a:lnTo>
                      <a:pt x="302" y="44"/>
                    </a:lnTo>
                    <a:lnTo>
                      <a:pt x="344" y="51"/>
                    </a:lnTo>
                    <a:lnTo>
                      <a:pt x="316" y="233"/>
                    </a:lnTo>
                    <a:lnTo>
                      <a:pt x="182" y="209"/>
                    </a:lnTo>
                    <a:lnTo>
                      <a:pt x="165" y="219"/>
                    </a:lnTo>
                    <a:lnTo>
                      <a:pt x="141" y="202"/>
                    </a:lnTo>
                    <a:lnTo>
                      <a:pt x="121" y="219"/>
                    </a:lnTo>
                    <a:lnTo>
                      <a:pt x="100" y="206"/>
                    </a:lnTo>
                    <a:lnTo>
                      <a:pt x="45" y="202"/>
                    </a:lnTo>
                    <a:lnTo>
                      <a:pt x="55" y="171"/>
                    </a:lnTo>
                    <a:lnTo>
                      <a:pt x="14" y="171"/>
                    </a:lnTo>
                    <a:lnTo>
                      <a:pt x="11" y="154"/>
                    </a:lnTo>
                    <a:lnTo>
                      <a:pt x="18" y="133"/>
                    </a:lnTo>
                    <a:lnTo>
                      <a:pt x="7" y="120"/>
                    </a:lnTo>
                    <a:lnTo>
                      <a:pt x="11" y="75"/>
                    </a:lnTo>
                    <a:lnTo>
                      <a:pt x="0" y="37"/>
                    </a:lnTo>
                    <a:lnTo>
                      <a:pt x="7" y="24"/>
                    </a:lnTo>
                    <a:lnTo>
                      <a:pt x="24" y="30"/>
                    </a:lnTo>
                    <a:lnTo>
                      <a:pt x="42" y="51"/>
                    </a:lnTo>
                    <a:lnTo>
                      <a:pt x="76" y="54"/>
                    </a:lnTo>
                    <a:lnTo>
                      <a:pt x="86" y="72"/>
                    </a:lnTo>
                    <a:lnTo>
                      <a:pt x="69" y="72"/>
                    </a:lnTo>
                    <a:lnTo>
                      <a:pt x="66" y="85"/>
                    </a:lnTo>
                    <a:lnTo>
                      <a:pt x="76" y="89"/>
                    </a:lnTo>
                    <a:lnTo>
                      <a:pt x="79" y="103"/>
                    </a:lnTo>
                    <a:lnTo>
                      <a:pt x="59" y="113"/>
                    </a:lnTo>
                    <a:lnTo>
                      <a:pt x="59" y="123"/>
                    </a:lnTo>
                    <a:lnTo>
                      <a:pt x="83" y="123"/>
                    </a:lnTo>
                    <a:lnTo>
                      <a:pt x="90" y="99"/>
                    </a:lnTo>
                    <a:lnTo>
                      <a:pt x="107" y="82"/>
                    </a:lnTo>
                    <a:lnTo>
                      <a:pt x="86" y="44"/>
                    </a:lnTo>
                    <a:lnTo>
                      <a:pt x="100" y="30"/>
                    </a:lnTo>
                    <a:lnTo>
                      <a:pt x="90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" name=""/>
            <p:cNvGrpSpPr/>
            <p:nvPr/>
          </p:nvGrpSpPr>
          <p:grpSpPr>
            <a:xfrm>
              <a:off x="990720" y="1897200"/>
              <a:ext cx="676080" cy="479160"/>
              <a:chOff x="990720" y="1897200"/>
              <a:chExt cx="676080" cy="479160"/>
            </a:xfrm>
          </p:grpSpPr>
          <p:sp>
            <p:nvSpPr>
              <p:cNvPr id="12" name=""/>
              <p:cNvSpPr/>
              <p:nvPr/>
            </p:nvSpPr>
            <p:spPr>
              <a:xfrm>
                <a:off x="990720" y="1897200"/>
                <a:ext cx="676080" cy="479160"/>
              </a:xfrm>
              <a:custGeom>
                <a:avLst/>
                <a:gdLst/>
                <a:ahLst/>
                <a:rect l="l" t="t" r="r" b="b"/>
                <a:pathLst>
                  <a:path w="426" h="302">
                    <a:moveTo>
                      <a:pt x="93" y="0"/>
                    </a:moveTo>
                    <a:lnTo>
                      <a:pt x="83" y="4"/>
                    </a:lnTo>
                    <a:lnTo>
                      <a:pt x="72" y="31"/>
                    </a:lnTo>
                    <a:lnTo>
                      <a:pt x="66" y="55"/>
                    </a:lnTo>
                    <a:lnTo>
                      <a:pt x="62" y="72"/>
                    </a:lnTo>
                    <a:lnTo>
                      <a:pt x="52" y="93"/>
                    </a:lnTo>
                    <a:lnTo>
                      <a:pt x="45" y="110"/>
                    </a:lnTo>
                    <a:lnTo>
                      <a:pt x="31" y="131"/>
                    </a:lnTo>
                    <a:lnTo>
                      <a:pt x="18" y="158"/>
                    </a:lnTo>
                    <a:lnTo>
                      <a:pt x="0" y="182"/>
                    </a:lnTo>
                    <a:lnTo>
                      <a:pt x="0" y="234"/>
                    </a:lnTo>
                    <a:lnTo>
                      <a:pt x="241" y="278"/>
                    </a:lnTo>
                    <a:lnTo>
                      <a:pt x="350" y="302"/>
                    </a:lnTo>
                    <a:lnTo>
                      <a:pt x="374" y="196"/>
                    </a:lnTo>
                    <a:lnTo>
                      <a:pt x="388" y="186"/>
                    </a:lnTo>
                    <a:lnTo>
                      <a:pt x="374" y="162"/>
                    </a:lnTo>
                    <a:lnTo>
                      <a:pt x="381" y="141"/>
                    </a:lnTo>
                    <a:lnTo>
                      <a:pt x="426" y="100"/>
                    </a:lnTo>
                    <a:lnTo>
                      <a:pt x="395" y="62"/>
                    </a:lnTo>
                    <a:lnTo>
                      <a:pt x="261" y="38"/>
                    </a:lnTo>
                    <a:lnTo>
                      <a:pt x="244" y="48"/>
                    </a:lnTo>
                    <a:lnTo>
                      <a:pt x="220" y="31"/>
                    </a:lnTo>
                    <a:lnTo>
                      <a:pt x="199" y="48"/>
                    </a:lnTo>
                    <a:lnTo>
                      <a:pt x="179" y="31"/>
                    </a:lnTo>
                    <a:lnTo>
                      <a:pt x="127" y="31"/>
                    </a:lnTo>
                    <a:lnTo>
                      <a:pt x="134" y="0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990720" y="1897200"/>
                <a:ext cx="676080" cy="479160"/>
              </a:xfrm>
              <a:custGeom>
                <a:avLst/>
                <a:gdLst/>
                <a:ahLst/>
                <a:rect l="l" t="t" r="r" b="b"/>
                <a:pathLst>
                  <a:path w="426" h="302">
                    <a:moveTo>
                      <a:pt x="93" y="0"/>
                    </a:moveTo>
                    <a:lnTo>
                      <a:pt x="83" y="4"/>
                    </a:lnTo>
                    <a:lnTo>
                      <a:pt x="72" y="31"/>
                    </a:lnTo>
                    <a:lnTo>
                      <a:pt x="66" y="55"/>
                    </a:lnTo>
                    <a:lnTo>
                      <a:pt x="62" y="72"/>
                    </a:lnTo>
                    <a:lnTo>
                      <a:pt x="52" y="93"/>
                    </a:lnTo>
                    <a:lnTo>
                      <a:pt x="45" y="110"/>
                    </a:lnTo>
                    <a:lnTo>
                      <a:pt x="31" y="131"/>
                    </a:lnTo>
                    <a:lnTo>
                      <a:pt x="18" y="158"/>
                    </a:lnTo>
                    <a:lnTo>
                      <a:pt x="0" y="182"/>
                    </a:lnTo>
                    <a:lnTo>
                      <a:pt x="0" y="234"/>
                    </a:lnTo>
                    <a:lnTo>
                      <a:pt x="241" y="278"/>
                    </a:lnTo>
                    <a:lnTo>
                      <a:pt x="350" y="302"/>
                    </a:lnTo>
                    <a:lnTo>
                      <a:pt x="374" y="196"/>
                    </a:lnTo>
                    <a:lnTo>
                      <a:pt x="388" y="186"/>
                    </a:lnTo>
                    <a:lnTo>
                      <a:pt x="374" y="162"/>
                    </a:lnTo>
                    <a:lnTo>
                      <a:pt x="381" y="141"/>
                    </a:lnTo>
                    <a:lnTo>
                      <a:pt x="426" y="100"/>
                    </a:lnTo>
                    <a:lnTo>
                      <a:pt x="395" y="62"/>
                    </a:lnTo>
                    <a:lnTo>
                      <a:pt x="261" y="38"/>
                    </a:lnTo>
                    <a:lnTo>
                      <a:pt x="244" y="48"/>
                    </a:lnTo>
                    <a:lnTo>
                      <a:pt x="220" y="31"/>
                    </a:lnTo>
                    <a:lnTo>
                      <a:pt x="199" y="48"/>
                    </a:lnTo>
                    <a:lnTo>
                      <a:pt x="179" y="31"/>
                    </a:lnTo>
                    <a:lnTo>
                      <a:pt x="127" y="31"/>
                    </a:lnTo>
                    <a:lnTo>
                      <a:pt x="134" y="0"/>
                    </a:lnTo>
                    <a:lnTo>
                      <a:pt x="93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" name=""/>
            <p:cNvGrpSpPr/>
            <p:nvPr/>
          </p:nvGrpSpPr>
          <p:grpSpPr>
            <a:xfrm>
              <a:off x="947880" y="2268360"/>
              <a:ext cx="712800" cy="1023840"/>
              <a:chOff x="947880" y="2268360"/>
              <a:chExt cx="712800" cy="1023840"/>
            </a:xfrm>
          </p:grpSpPr>
          <p:sp>
            <p:nvSpPr>
              <p:cNvPr id="15" name=""/>
              <p:cNvSpPr/>
              <p:nvPr/>
            </p:nvSpPr>
            <p:spPr>
              <a:xfrm>
                <a:off x="947880" y="2268360"/>
                <a:ext cx="712800" cy="1023840"/>
              </a:xfrm>
              <a:custGeom>
                <a:avLst/>
                <a:gdLst/>
                <a:ahLst/>
                <a:rect l="l" t="t" r="r" b="b"/>
                <a:pathLst>
                  <a:path w="449" h="645">
                    <a:moveTo>
                      <a:pt x="34" y="0"/>
                    </a:moveTo>
                    <a:lnTo>
                      <a:pt x="240" y="37"/>
                    </a:lnTo>
                    <a:lnTo>
                      <a:pt x="196" y="226"/>
                    </a:lnTo>
                    <a:lnTo>
                      <a:pt x="429" y="518"/>
                    </a:lnTo>
                    <a:lnTo>
                      <a:pt x="449" y="552"/>
                    </a:lnTo>
                    <a:lnTo>
                      <a:pt x="429" y="573"/>
                    </a:lnTo>
                    <a:lnTo>
                      <a:pt x="415" y="604"/>
                    </a:lnTo>
                    <a:lnTo>
                      <a:pt x="401" y="621"/>
                    </a:lnTo>
                    <a:lnTo>
                      <a:pt x="415" y="638"/>
                    </a:lnTo>
                    <a:lnTo>
                      <a:pt x="391" y="645"/>
                    </a:lnTo>
                    <a:lnTo>
                      <a:pt x="254" y="638"/>
                    </a:lnTo>
                    <a:lnTo>
                      <a:pt x="247" y="604"/>
                    </a:lnTo>
                    <a:lnTo>
                      <a:pt x="223" y="576"/>
                    </a:lnTo>
                    <a:lnTo>
                      <a:pt x="206" y="566"/>
                    </a:lnTo>
                    <a:lnTo>
                      <a:pt x="199" y="546"/>
                    </a:lnTo>
                    <a:lnTo>
                      <a:pt x="185" y="535"/>
                    </a:lnTo>
                    <a:lnTo>
                      <a:pt x="171" y="521"/>
                    </a:lnTo>
                    <a:lnTo>
                      <a:pt x="165" y="508"/>
                    </a:lnTo>
                    <a:lnTo>
                      <a:pt x="154" y="497"/>
                    </a:lnTo>
                    <a:lnTo>
                      <a:pt x="130" y="501"/>
                    </a:lnTo>
                    <a:lnTo>
                      <a:pt x="110" y="494"/>
                    </a:lnTo>
                    <a:lnTo>
                      <a:pt x="110" y="487"/>
                    </a:lnTo>
                    <a:lnTo>
                      <a:pt x="106" y="470"/>
                    </a:lnTo>
                    <a:lnTo>
                      <a:pt x="96" y="449"/>
                    </a:lnTo>
                    <a:lnTo>
                      <a:pt x="96" y="432"/>
                    </a:lnTo>
                    <a:lnTo>
                      <a:pt x="86" y="418"/>
                    </a:lnTo>
                    <a:lnTo>
                      <a:pt x="89" y="405"/>
                    </a:lnTo>
                    <a:lnTo>
                      <a:pt x="58" y="374"/>
                    </a:lnTo>
                    <a:lnTo>
                      <a:pt x="58" y="353"/>
                    </a:lnTo>
                    <a:lnTo>
                      <a:pt x="75" y="346"/>
                    </a:lnTo>
                    <a:lnTo>
                      <a:pt x="75" y="336"/>
                    </a:lnTo>
                    <a:lnTo>
                      <a:pt x="58" y="329"/>
                    </a:lnTo>
                    <a:lnTo>
                      <a:pt x="51" y="312"/>
                    </a:lnTo>
                    <a:lnTo>
                      <a:pt x="45" y="281"/>
                    </a:lnTo>
                    <a:lnTo>
                      <a:pt x="65" y="298"/>
                    </a:lnTo>
                    <a:lnTo>
                      <a:pt x="58" y="274"/>
                    </a:lnTo>
                    <a:lnTo>
                      <a:pt x="75" y="274"/>
                    </a:lnTo>
                    <a:lnTo>
                      <a:pt x="75" y="261"/>
                    </a:lnTo>
                    <a:lnTo>
                      <a:pt x="58" y="250"/>
                    </a:lnTo>
                    <a:lnTo>
                      <a:pt x="51" y="264"/>
                    </a:lnTo>
                    <a:lnTo>
                      <a:pt x="34" y="261"/>
                    </a:lnTo>
                    <a:lnTo>
                      <a:pt x="7" y="188"/>
                    </a:lnTo>
                    <a:lnTo>
                      <a:pt x="14" y="134"/>
                    </a:lnTo>
                    <a:lnTo>
                      <a:pt x="0" y="106"/>
                    </a:lnTo>
                    <a:lnTo>
                      <a:pt x="7" y="82"/>
                    </a:lnTo>
                    <a:lnTo>
                      <a:pt x="20" y="79"/>
                    </a:lnTo>
                    <a:lnTo>
                      <a:pt x="34" y="44"/>
                    </a:lnTo>
                    <a:lnTo>
                      <a:pt x="34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947880" y="2268360"/>
                <a:ext cx="712800" cy="1023840"/>
              </a:xfrm>
              <a:custGeom>
                <a:avLst/>
                <a:gdLst/>
                <a:ahLst/>
                <a:rect l="l" t="t" r="r" b="b"/>
                <a:pathLst>
                  <a:path w="449" h="645">
                    <a:moveTo>
                      <a:pt x="34" y="0"/>
                    </a:moveTo>
                    <a:lnTo>
                      <a:pt x="240" y="37"/>
                    </a:lnTo>
                    <a:lnTo>
                      <a:pt x="196" y="226"/>
                    </a:lnTo>
                    <a:lnTo>
                      <a:pt x="429" y="518"/>
                    </a:lnTo>
                    <a:lnTo>
                      <a:pt x="449" y="552"/>
                    </a:lnTo>
                    <a:lnTo>
                      <a:pt x="429" y="573"/>
                    </a:lnTo>
                    <a:lnTo>
                      <a:pt x="415" y="604"/>
                    </a:lnTo>
                    <a:lnTo>
                      <a:pt x="401" y="621"/>
                    </a:lnTo>
                    <a:lnTo>
                      <a:pt x="415" y="638"/>
                    </a:lnTo>
                    <a:lnTo>
                      <a:pt x="391" y="645"/>
                    </a:lnTo>
                    <a:lnTo>
                      <a:pt x="254" y="638"/>
                    </a:lnTo>
                    <a:lnTo>
                      <a:pt x="247" y="604"/>
                    </a:lnTo>
                    <a:lnTo>
                      <a:pt x="223" y="576"/>
                    </a:lnTo>
                    <a:lnTo>
                      <a:pt x="206" y="566"/>
                    </a:lnTo>
                    <a:lnTo>
                      <a:pt x="199" y="546"/>
                    </a:lnTo>
                    <a:lnTo>
                      <a:pt x="185" y="535"/>
                    </a:lnTo>
                    <a:lnTo>
                      <a:pt x="171" y="521"/>
                    </a:lnTo>
                    <a:lnTo>
                      <a:pt x="165" y="508"/>
                    </a:lnTo>
                    <a:lnTo>
                      <a:pt x="154" y="497"/>
                    </a:lnTo>
                    <a:lnTo>
                      <a:pt x="130" y="501"/>
                    </a:lnTo>
                    <a:lnTo>
                      <a:pt x="110" y="494"/>
                    </a:lnTo>
                    <a:lnTo>
                      <a:pt x="110" y="487"/>
                    </a:lnTo>
                    <a:lnTo>
                      <a:pt x="106" y="470"/>
                    </a:lnTo>
                    <a:lnTo>
                      <a:pt x="96" y="449"/>
                    </a:lnTo>
                    <a:lnTo>
                      <a:pt x="96" y="432"/>
                    </a:lnTo>
                    <a:lnTo>
                      <a:pt x="86" y="418"/>
                    </a:lnTo>
                    <a:lnTo>
                      <a:pt x="89" y="405"/>
                    </a:lnTo>
                    <a:lnTo>
                      <a:pt x="58" y="374"/>
                    </a:lnTo>
                    <a:lnTo>
                      <a:pt x="58" y="353"/>
                    </a:lnTo>
                    <a:lnTo>
                      <a:pt x="75" y="346"/>
                    </a:lnTo>
                    <a:lnTo>
                      <a:pt x="75" y="336"/>
                    </a:lnTo>
                    <a:lnTo>
                      <a:pt x="58" y="329"/>
                    </a:lnTo>
                    <a:lnTo>
                      <a:pt x="51" y="312"/>
                    </a:lnTo>
                    <a:lnTo>
                      <a:pt x="45" y="281"/>
                    </a:lnTo>
                    <a:lnTo>
                      <a:pt x="65" y="298"/>
                    </a:lnTo>
                    <a:lnTo>
                      <a:pt x="58" y="274"/>
                    </a:lnTo>
                    <a:lnTo>
                      <a:pt x="75" y="274"/>
                    </a:lnTo>
                    <a:lnTo>
                      <a:pt x="75" y="261"/>
                    </a:lnTo>
                    <a:lnTo>
                      <a:pt x="58" y="250"/>
                    </a:lnTo>
                    <a:lnTo>
                      <a:pt x="51" y="264"/>
                    </a:lnTo>
                    <a:lnTo>
                      <a:pt x="34" y="261"/>
                    </a:lnTo>
                    <a:lnTo>
                      <a:pt x="7" y="188"/>
                    </a:lnTo>
                    <a:lnTo>
                      <a:pt x="14" y="134"/>
                    </a:lnTo>
                    <a:lnTo>
                      <a:pt x="0" y="106"/>
                    </a:lnTo>
                    <a:lnTo>
                      <a:pt x="7" y="82"/>
                    </a:lnTo>
                    <a:lnTo>
                      <a:pt x="20" y="79"/>
                    </a:lnTo>
                    <a:lnTo>
                      <a:pt x="34" y="44"/>
                    </a:lnTo>
                    <a:lnTo>
                      <a:pt x="34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" name=""/>
            <p:cNvGrpSpPr/>
            <p:nvPr/>
          </p:nvGrpSpPr>
          <p:grpSpPr>
            <a:xfrm>
              <a:off x="1247760" y="2327400"/>
              <a:ext cx="537840" cy="763560"/>
              <a:chOff x="1247760" y="2327400"/>
              <a:chExt cx="537840" cy="763560"/>
            </a:xfrm>
          </p:grpSpPr>
          <p:sp>
            <p:nvSpPr>
              <p:cNvPr id="18" name=""/>
              <p:cNvSpPr/>
              <p:nvPr/>
            </p:nvSpPr>
            <p:spPr>
              <a:xfrm>
                <a:off x="1247760" y="2327400"/>
                <a:ext cx="537840" cy="763560"/>
              </a:xfrm>
              <a:custGeom>
                <a:avLst/>
                <a:gdLst/>
                <a:ahLst/>
                <a:rect l="l" t="t" r="r" b="b"/>
                <a:pathLst>
                  <a:path w="339" h="481">
                    <a:moveTo>
                      <a:pt x="44" y="0"/>
                    </a:moveTo>
                    <a:lnTo>
                      <a:pt x="0" y="189"/>
                    </a:lnTo>
                    <a:lnTo>
                      <a:pt x="233" y="481"/>
                    </a:lnTo>
                    <a:lnTo>
                      <a:pt x="247" y="467"/>
                    </a:lnTo>
                    <a:lnTo>
                      <a:pt x="247" y="409"/>
                    </a:lnTo>
                    <a:lnTo>
                      <a:pt x="274" y="416"/>
                    </a:lnTo>
                    <a:lnTo>
                      <a:pt x="305" y="237"/>
                    </a:lnTo>
                    <a:lnTo>
                      <a:pt x="326" y="121"/>
                    </a:lnTo>
                    <a:lnTo>
                      <a:pt x="329" y="83"/>
                    </a:lnTo>
                    <a:lnTo>
                      <a:pt x="339" y="52"/>
                    </a:lnTo>
                    <a:lnTo>
                      <a:pt x="188" y="31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1247760" y="2327400"/>
                <a:ext cx="537840" cy="763560"/>
              </a:xfrm>
              <a:custGeom>
                <a:avLst/>
                <a:gdLst/>
                <a:ahLst/>
                <a:rect l="l" t="t" r="r" b="b"/>
                <a:pathLst>
                  <a:path w="339" h="481">
                    <a:moveTo>
                      <a:pt x="44" y="0"/>
                    </a:moveTo>
                    <a:lnTo>
                      <a:pt x="0" y="189"/>
                    </a:lnTo>
                    <a:lnTo>
                      <a:pt x="233" y="481"/>
                    </a:lnTo>
                    <a:lnTo>
                      <a:pt x="247" y="467"/>
                    </a:lnTo>
                    <a:lnTo>
                      <a:pt x="247" y="409"/>
                    </a:lnTo>
                    <a:lnTo>
                      <a:pt x="274" y="416"/>
                    </a:lnTo>
                    <a:lnTo>
                      <a:pt x="305" y="237"/>
                    </a:lnTo>
                    <a:lnTo>
                      <a:pt x="326" y="121"/>
                    </a:lnTo>
                    <a:lnTo>
                      <a:pt x="329" y="83"/>
                    </a:lnTo>
                    <a:lnTo>
                      <a:pt x="339" y="52"/>
                    </a:lnTo>
                    <a:lnTo>
                      <a:pt x="188" y="31"/>
                    </a:lnTo>
                    <a:lnTo>
                      <a:pt x="44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0" name=""/>
            <p:cNvGrpSpPr/>
            <p:nvPr/>
          </p:nvGrpSpPr>
          <p:grpSpPr>
            <a:xfrm>
              <a:off x="1530360" y="1706400"/>
              <a:ext cx="490320" cy="735120"/>
              <a:chOff x="1530360" y="1706400"/>
              <a:chExt cx="490320" cy="735120"/>
            </a:xfrm>
          </p:grpSpPr>
          <p:sp>
            <p:nvSpPr>
              <p:cNvPr id="21" name=""/>
              <p:cNvSpPr/>
              <p:nvPr/>
            </p:nvSpPr>
            <p:spPr>
              <a:xfrm>
                <a:off x="1530360" y="1706400"/>
                <a:ext cx="490320" cy="735120"/>
              </a:xfrm>
              <a:custGeom>
                <a:avLst/>
                <a:gdLst/>
                <a:ahLst/>
                <a:rect l="l" t="t" r="r" b="b"/>
                <a:pathLst>
                  <a:path w="309" h="463">
                    <a:moveTo>
                      <a:pt x="76" y="0"/>
                    </a:moveTo>
                    <a:lnTo>
                      <a:pt x="48" y="182"/>
                    </a:lnTo>
                    <a:lnTo>
                      <a:pt x="76" y="220"/>
                    </a:lnTo>
                    <a:lnTo>
                      <a:pt x="31" y="261"/>
                    </a:lnTo>
                    <a:lnTo>
                      <a:pt x="24" y="288"/>
                    </a:lnTo>
                    <a:lnTo>
                      <a:pt x="38" y="306"/>
                    </a:lnTo>
                    <a:lnTo>
                      <a:pt x="24" y="316"/>
                    </a:lnTo>
                    <a:lnTo>
                      <a:pt x="0" y="422"/>
                    </a:lnTo>
                    <a:lnTo>
                      <a:pt x="148" y="446"/>
                    </a:lnTo>
                    <a:lnTo>
                      <a:pt x="288" y="463"/>
                    </a:lnTo>
                    <a:lnTo>
                      <a:pt x="302" y="367"/>
                    </a:lnTo>
                    <a:lnTo>
                      <a:pt x="309" y="316"/>
                    </a:lnTo>
                    <a:lnTo>
                      <a:pt x="295" y="295"/>
                    </a:lnTo>
                    <a:lnTo>
                      <a:pt x="264" y="302"/>
                    </a:lnTo>
                    <a:lnTo>
                      <a:pt x="223" y="306"/>
                    </a:lnTo>
                    <a:lnTo>
                      <a:pt x="216" y="261"/>
                    </a:lnTo>
                    <a:lnTo>
                      <a:pt x="165" y="227"/>
                    </a:lnTo>
                    <a:lnTo>
                      <a:pt x="172" y="206"/>
                    </a:lnTo>
                    <a:lnTo>
                      <a:pt x="175" y="165"/>
                    </a:lnTo>
                    <a:lnTo>
                      <a:pt x="110" y="82"/>
                    </a:lnTo>
                    <a:lnTo>
                      <a:pt x="120" y="7"/>
                    </a:lnTo>
                    <a:lnTo>
                      <a:pt x="76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1530360" y="1706400"/>
                <a:ext cx="490320" cy="735120"/>
              </a:xfrm>
              <a:custGeom>
                <a:avLst/>
                <a:gdLst/>
                <a:ahLst/>
                <a:rect l="l" t="t" r="r" b="b"/>
                <a:pathLst>
                  <a:path w="309" h="463">
                    <a:moveTo>
                      <a:pt x="76" y="0"/>
                    </a:moveTo>
                    <a:lnTo>
                      <a:pt x="48" y="182"/>
                    </a:lnTo>
                    <a:lnTo>
                      <a:pt x="76" y="220"/>
                    </a:lnTo>
                    <a:lnTo>
                      <a:pt x="31" y="261"/>
                    </a:lnTo>
                    <a:lnTo>
                      <a:pt x="24" y="288"/>
                    </a:lnTo>
                    <a:lnTo>
                      <a:pt x="38" y="306"/>
                    </a:lnTo>
                    <a:lnTo>
                      <a:pt x="24" y="316"/>
                    </a:lnTo>
                    <a:lnTo>
                      <a:pt x="0" y="422"/>
                    </a:lnTo>
                    <a:lnTo>
                      <a:pt x="148" y="446"/>
                    </a:lnTo>
                    <a:lnTo>
                      <a:pt x="288" y="463"/>
                    </a:lnTo>
                    <a:lnTo>
                      <a:pt x="302" y="367"/>
                    </a:lnTo>
                    <a:lnTo>
                      <a:pt x="309" y="316"/>
                    </a:lnTo>
                    <a:lnTo>
                      <a:pt x="295" y="295"/>
                    </a:lnTo>
                    <a:lnTo>
                      <a:pt x="264" y="302"/>
                    </a:lnTo>
                    <a:lnTo>
                      <a:pt x="223" y="306"/>
                    </a:lnTo>
                    <a:lnTo>
                      <a:pt x="216" y="261"/>
                    </a:lnTo>
                    <a:lnTo>
                      <a:pt x="165" y="227"/>
                    </a:lnTo>
                    <a:lnTo>
                      <a:pt x="172" y="206"/>
                    </a:lnTo>
                    <a:lnTo>
                      <a:pt x="175" y="165"/>
                    </a:lnTo>
                    <a:lnTo>
                      <a:pt x="110" y="82"/>
                    </a:lnTo>
                    <a:lnTo>
                      <a:pt x="120" y="7"/>
                    </a:lnTo>
                    <a:lnTo>
                      <a:pt x="76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3" name=""/>
            <p:cNvGrpSpPr/>
            <p:nvPr/>
          </p:nvGrpSpPr>
          <p:grpSpPr>
            <a:xfrm>
              <a:off x="1682640" y="2409840"/>
              <a:ext cx="452520" cy="544320"/>
              <a:chOff x="1682640" y="2409840"/>
              <a:chExt cx="452520" cy="544320"/>
            </a:xfrm>
          </p:grpSpPr>
          <p:sp>
            <p:nvSpPr>
              <p:cNvPr id="24" name=""/>
              <p:cNvSpPr/>
              <p:nvPr/>
            </p:nvSpPr>
            <p:spPr>
              <a:xfrm>
                <a:off x="1682640" y="2409840"/>
                <a:ext cx="452520" cy="544320"/>
              </a:xfrm>
              <a:custGeom>
                <a:avLst/>
                <a:gdLst/>
                <a:ahLst/>
                <a:rect l="l" t="t" r="r" b="b"/>
                <a:pathLst>
                  <a:path w="285" h="343">
                    <a:moveTo>
                      <a:pt x="52" y="0"/>
                    </a:moveTo>
                    <a:lnTo>
                      <a:pt x="192" y="20"/>
                    </a:lnTo>
                    <a:lnTo>
                      <a:pt x="182" y="86"/>
                    </a:lnTo>
                    <a:lnTo>
                      <a:pt x="285" y="93"/>
                    </a:lnTo>
                    <a:lnTo>
                      <a:pt x="258" y="343"/>
                    </a:lnTo>
                    <a:lnTo>
                      <a:pt x="0" y="319"/>
                    </a:lnTo>
                    <a:lnTo>
                      <a:pt x="24" y="158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1682640" y="2409840"/>
                <a:ext cx="452520" cy="544320"/>
              </a:xfrm>
              <a:custGeom>
                <a:avLst/>
                <a:gdLst/>
                <a:ahLst/>
                <a:rect l="l" t="t" r="r" b="b"/>
                <a:pathLst>
                  <a:path w="285" h="343">
                    <a:moveTo>
                      <a:pt x="52" y="0"/>
                    </a:moveTo>
                    <a:lnTo>
                      <a:pt x="192" y="20"/>
                    </a:lnTo>
                    <a:lnTo>
                      <a:pt x="182" y="86"/>
                    </a:lnTo>
                    <a:lnTo>
                      <a:pt x="285" y="93"/>
                    </a:lnTo>
                    <a:lnTo>
                      <a:pt x="258" y="343"/>
                    </a:lnTo>
                    <a:lnTo>
                      <a:pt x="0" y="319"/>
                    </a:lnTo>
                    <a:lnTo>
                      <a:pt x="24" y="158"/>
                    </a:lnTo>
                    <a:lnTo>
                      <a:pt x="52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6" name=""/>
            <p:cNvGrpSpPr/>
            <p:nvPr/>
          </p:nvGrpSpPr>
          <p:grpSpPr>
            <a:xfrm>
              <a:off x="1704960" y="1728720"/>
              <a:ext cx="844560" cy="490320"/>
              <a:chOff x="1704960" y="1728720"/>
              <a:chExt cx="844560" cy="490320"/>
            </a:xfrm>
          </p:grpSpPr>
          <p:sp>
            <p:nvSpPr>
              <p:cNvPr id="27" name=""/>
              <p:cNvSpPr/>
              <p:nvPr/>
            </p:nvSpPr>
            <p:spPr>
              <a:xfrm>
                <a:off x="1704960" y="1728720"/>
                <a:ext cx="844560" cy="490320"/>
              </a:xfrm>
              <a:custGeom>
                <a:avLst/>
                <a:gdLst/>
                <a:ahLst/>
                <a:rect l="l" t="t" r="r" b="b"/>
                <a:pathLst>
                  <a:path w="532" h="309">
                    <a:moveTo>
                      <a:pt x="10" y="0"/>
                    </a:moveTo>
                    <a:lnTo>
                      <a:pt x="113" y="10"/>
                    </a:lnTo>
                    <a:lnTo>
                      <a:pt x="175" y="20"/>
                    </a:lnTo>
                    <a:lnTo>
                      <a:pt x="261" y="27"/>
                    </a:lnTo>
                    <a:lnTo>
                      <a:pt x="336" y="34"/>
                    </a:lnTo>
                    <a:lnTo>
                      <a:pt x="470" y="44"/>
                    </a:lnTo>
                    <a:lnTo>
                      <a:pt x="532" y="48"/>
                    </a:lnTo>
                    <a:lnTo>
                      <a:pt x="532" y="302"/>
                    </a:lnTo>
                    <a:lnTo>
                      <a:pt x="206" y="274"/>
                    </a:lnTo>
                    <a:lnTo>
                      <a:pt x="199" y="309"/>
                    </a:lnTo>
                    <a:lnTo>
                      <a:pt x="185" y="292"/>
                    </a:lnTo>
                    <a:lnTo>
                      <a:pt x="154" y="295"/>
                    </a:lnTo>
                    <a:lnTo>
                      <a:pt x="113" y="302"/>
                    </a:lnTo>
                    <a:lnTo>
                      <a:pt x="106" y="257"/>
                    </a:lnTo>
                    <a:lnTo>
                      <a:pt x="55" y="223"/>
                    </a:lnTo>
                    <a:lnTo>
                      <a:pt x="62" y="189"/>
                    </a:lnTo>
                    <a:lnTo>
                      <a:pt x="65" y="165"/>
                    </a:lnTo>
                    <a:lnTo>
                      <a:pt x="0" y="75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1704960" y="1728720"/>
                <a:ext cx="844560" cy="490320"/>
              </a:xfrm>
              <a:custGeom>
                <a:avLst/>
                <a:gdLst/>
                <a:ahLst/>
                <a:rect l="l" t="t" r="r" b="b"/>
                <a:pathLst>
                  <a:path w="532" h="309">
                    <a:moveTo>
                      <a:pt x="10" y="0"/>
                    </a:moveTo>
                    <a:lnTo>
                      <a:pt x="113" y="10"/>
                    </a:lnTo>
                    <a:lnTo>
                      <a:pt x="175" y="20"/>
                    </a:lnTo>
                    <a:lnTo>
                      <a:pt x="261" y="27"/>
                    </a:lnTo>
                    <a:lnTo>
                      <a:pt x="336" y="34"/>
                    </a:lnTo>
                    <a:lnTo>
                      <a:pt x="470" y="44"/>
                    </a:lnTo>
                    <a:lnTo>
                      <a:pt x="532" y="48"/>
                    </a:lnTo>
                    <a:lnTo>
                      <a:pt x="532" y="302"/>
                    </a:lnTo>
                    <a:lnTo>
                      <a:pt x="206" y="274"/>
                    </a:lnTo>
                    <a:lnTo>
                      <a:pt x="199" y="309"/>
                    </a:lnTo>
                    <a:lnTo>
                      <a:pt x="185" y="292"/>
                    </a:lnTo>
                    <a:lnTo>
                      <a:pt x="154" y="295"/>
                    </a:lnTo>
                    <a:lnTo>
                      <a:pt x="113" y="302"/>
                    </a:lnTo>
                    <a:lnTo>
                      <a:pt x="106" y="257"/>
                    </a:lnTo>
                    <a:lnTo>
                      <a:pt x="55" y="223"/>
                    </a:lnTo>
                    <a:lnTo>
                      <a:pt x="62" y="189"/>
                    </a:lnTo>
                    <a:lnTo>
                      <a:pt x="65" y="165"/>
                    </a:lnTo>
                    <a:lnTo>
                      <a:pt x="0" y="75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" name=""/>
            <p:cNvGrpSpPr/>
            <p:nvPr/>
          </p:nvGrpSpPr>
          <p:grpSpPr>
            <a:xfrm>
              <a:off x="1967040" y="2147760"/>
              <a:ext cx="582480" cy="441360"/>
              <a:chOff x="1967040" y="2147760"/>
              <a:chExt cx="582480" cy="441360"/>
            </a:xfrm>
          </p:grpSpPr>
          <p:sp>
            <p:nvSpPr>
              <p:cNvPr id="30" name=""/>
              <p:cNvSpPr/>
              <p:nvPr/>
            </p:nvSpPr>
            <p:spPr>
              <a:xfrm>
                <a:off x="1967040" y="2147760"/>
                <a:ext cx="582480" cy="441360"/>
              </a:xfrm>
              <a:custGeom>
                <a:avLst/>
                <a:gdLst/>
                <a:ahLst/>
                <a:rect l="l" t="t" r="r" b="b"/>
                <a:pathLst>
                  <a:path w="367" h="278">
                    <a:moveTo>
                      <a:pt x="37" y="0"/>
                    </a:moveTo>
                    <a:lnTo>
                      <a:pt x="24" y="103"/>
                    </a:lnTo>
                    <a:lnTo>
                      <a:pt x="0" y="251"/>
                    </a:lnTo>
                    <a:lnTo>
                      <a:pt x="106" y="261"/>
                    </a:lnTo>
                    <a:lnTo>
                      <a:pt x="353" y="278"/>
                    </a:lnTo>
                    <a:lnTo>
                      <a:pt x="367" y="28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1967040" y="2147760"/>
                <a:ext cx="582480" cy="441360"/>
              </a:xfrm>
              <a:custGeom>
                <a:avLst/>
                <a:gdLst/>
                <a:ahLst/>
                <a:rect l="l" t="t" r="r" b="b"/>
                <a:pathLst>
                  <a:path w="367" h="278">
                    <a:moveTo>
                      <a:pt x="37" y="0"/>
                    </a:moveTo>
                    <a:lnTo>
                      <a:pt x="24" y="103"/>
                    </a:lnTo>
                    <a:lnTo>
                      <a:pt x="0" y="251"/>
                    </a:lnTo>
                    <a:lnTo>
                      <a:pt x="106" y="261"/>
                    </a:lnTo>
                    <a:lnTo>
                      <a:pt x="353" y="278"/>
                    </a:lnTo>
                    <a:lnTo>
                      <a:pt x="367" y="28"/>
                    </a:lnTo>
                    <a:lnTo>
                      <a:pt x="37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2" name=""/>
            <p:cNvGrpSpPr/>
            <p:nvPr/>
          </p:nvGrpSpPr>
          <p:grpSpPr>
            <a:xfrm>
              <a:off x="2085840" y="2557440"/>
              <a:ext cx="604800" cy="419040"/>
              <a:chOff x="2085840" y="2557440"/>
              <a:chExt cx="604800" cy="419040"/>
            </a:xfrm>
          </p:grpSpPr>
          <p:sp>
            <p:nvSpPr>
              <p:cNvPr id="33" name=""/>
              <p:cNvSpPr/>
              <p:nvPr/>
            </p:nvSpPr>
            <p:spPr>
              <a:xfrm>
                <a:off x="2085840" y="2557440"/>
                <a:ext cx="604800" cy="419040"/>
              </a:xfrm>
              <a:custGeom>
                <a:avLst/>
                <a:gdLst/>
                <a:ahLst/>
                <a:rect l="l" t="t" r="r" b="b"/>
                <a:pathLst>
                  <a:path w="381" h="264">
                    <a:moveTo>
                      <a:pt x="31" y="0"/>
                    </a:moveTo>
                    <a:lnTo>
                      <a:pt x="14" y="158"/>
                    </a:lnTo>
                    <a:lnTo>
                      <a:pt x="0" y="250"/>
                    </a:lnTo>
                    <a:lnTo>
                      <a:pt x="189" y="257"/>
                    </a:lnTo>
                    <a:lnTo>
                      <a:pt x="371" y="264"/>
                    </a:lnTo>
                    <a:lnTo>
                      <a:pt x="378" y="140"/>
                    </a:lnTo>
                    <a:lnTo>
                      <a:pt x="381" y="20"/>
                    </a:lnTo>
                    <a:lnTo>
                      <a:pt x="275" y="20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2085840" y="2557440"/>
                <a:ext cx="604800" cy="419040"/>
              </a:xfrm>
              <a:custGeom>
                <a:avLst/>
                <a:gdLst/>
                <a:ahLst/>
                <a:rect l="l" t="t" r="r" b="b"/>
                <a:pathLst>
                  <a:path w="381" h="264">
                    <a:moveTo>
                      <a:pt x="31" y="0"/>
                    </a:moveTo>
                    <a:lnTo>
                      <a:pt x="14" y="158"/>
                    </a:lnTo>
                    <a:lnTo>
                      <a:pt x="0" y="250"/>
                    </a:lnTo>
                    <a:lnTo>
                      <a:pt x="189" y="257"/>
                    </a:lnTo>
                    <a:lnTo>
                      <a:pt x="371" y="264"/>
                    </a:lnTo>
                    <a:lnTo>
                      <a:pt x="378" y="140"/>
                    </a:lnTo>
                    <a:lnTo>
                      <a:pt x="381" y="20"/>
                    </a:lnTo>
                    <a:lnTo>
                      <a:pt x="275" y="20"/>
                    </a:lnTo>
                    <a:lnTo>
                      <a:pt x="31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" name=""/>
            <p:cNvGrpSpPr/>
            <p:nvPr/>
          </p:nvGrpSpPr>
          <p:grpSpPr>
            <a:xfrm>
              <a:off x="1541520" y="2911320"/>
              <a:ext cx="550800" cy="560520"/>
              <a:chOff x="1541520" y="2911320"/>
              <a:chExt cx="550800" cy="560520"/>
            </a:xfrm>
          </p:grpSpPr>
          <p:sp>
            <p:nvSpPr>
              <p:cNvPr id="36" name=""/>
              <p:cNvSpPr/>
              <p:nvPr/>
            </p:nvSpPr>
            <p:spPr>
              <a:xfrm>
                <a:off x="1541520" y="2911320"/>
                <a:ext cx="550800" cy="560520"/>
              </a:xfrm>
              <a:custGeom>
                <a:avLst/>
                <a:gdLst/>
                <a:ahLst/>
                <a:rect l="l" t="t" r="r" b="b"/>
                <a:pathLst>
                  <a:path w="347" h="353">
                    <a:moveTo>
                      <a:pt x="89" y="0"/>
                    </a:moveTo>
                    <a:lnTo>
                      <a:pt x="82" y="44"/>
                    </a:lnTo>
                    <a:lnTo>
                      <a:pt x="51" y="41"/>
                    </a:lnTo>
                    <a:lnTo>
                      <a:pt x="51" y="99"/>
                    </a:lnTo>
                    <a:lnTo>
                      <a:pt x="38" y="113"/>
                    </a:lnTo>
                    <a:lnTo>
                      <a:pt x="62" y="147"/>
                    </a:lnTo>
                    <a:lnTo>
                      <a:pt x="38" y="165"/>
                    </a:lnTo>
                    <a:lnTo>
                      <a:pt x="27" y="189"/>
                    </a:lnTo>
                    <a:lnTo>
                      <a:pt x="10" y="216"/>
                    </a:lnTo>
                    <a:lnTo>
                      <a:pt x="21" y="233"/>
                    </a:lnTo>
                    <a:lnTo>
                      <a:pt x="3" y="237"/>
                    </a:lnTo>
                    <a:lnTo>
                      <a:pt x="0" y="261"/>
                    </a:lnTo>
                    <a:lnTo>
                      <a:pt x="196" y="353"/>
                    </a:lnTo>
                    <a:lnTo>
                      <a:pt x="305" y="353"/>
                    </a:lnTo>
                    <a:lnTo>
                      <a:pt x="347" y="27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1541520" y="2911320"/>
                <a:ext cx="550800" cy="560520"/>
              </a:xfrm>
              <a:custGeom>
                <a:avLst/>
                <a:gdLst/>
                <a:ahLst/>
                <a:rect l="l" t="t" r="r" b="b"/>
                <a:pathLst>
                  <a:path w="347" h="353">
                    <a:moveTo>
                      <a:pt x="89" y="0"/>
                    </a:moveTo>
                    <a:lnTo>
                      <a:pt x="82" y="44"/>
                    </a:lnTo>
                    <a:lnTo>
                      <a:pt x="51" y="41"/>
                    </a:lnTo>
                    <a:lnTo>
                      <a:pt x="51" y="99"/>
                    </a:lnTo>
                    <a:lnTo>
                      <a:pt x="38" y="113"/>
                    </a:lnTo>
                    <a:lnTo>
                      <a:pt x="62" y="147"/>
                    </a:lnTo>
                    <a:lnTo>
                      <a:pt x="38" y="165"/>
                    </a:lnTo>
                    <a:lnTo>
                      <a:pt x="27" y="189"/>
                    </a:lnTo>
                    <a:lnTo>
                      <a:pt x="10" y="216"/>
                    </a:lnTo>
                    <a:lnTo>
                      <a:pt x="21" y="233"/>
                    </a:lnTo>
                    <a:lnTo>
                      <a:pt x="3" y="237"/>
                    </a:lnTo>
                    <a:lnTo>
                      <a:pt x="0" y="261"/>
                    </a:lnTo>
                    <a:lnTo>
                      <a:pt x="196" y="353"/>
                    </a:lnTo>
                    <a:lnTo>
                      <a:pt x="305" y="353"/>
                    </a:lnTo>
                    <a:lnTo>
                      <a:pt x="347" y="27"/>
                    </a:lnTo>
                    <a:lnTo>
                      <a:pt x="89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8" name=""/>
            <p:cNvGrpSpPr/>
            <p:nvPr/>
          </p:nvGrpSpPr>
          <p:grpSpPr>
            <a:xfrm>
              <a:off x="2021040" y="2949480"/>
              <a:ext cx="577800" cy="533160"/>
              <a:chOff x="2021040" y="2949480"/>
              <a:chExt cx="577800" cy="533160"/>
            </a:xfrm>
          </p:grpSpPr>
          <p:sp>
            <p:nvSpPr>
              <p:cNvPr id="39" name=""/>
              <p:cNvSpPr/>
              <p:nvPr/>
            </p:nvSpPr>
            <p:spPr>
              <a:xfrm>
                <a:off x="2021040" y="2949480"/>
                <a:ext cx="577800" cy="533160"/>
              </a:xfrm>
              <a:custGeom>
                <a:avLst/>
                <a:gdLst/>
                <a:ahLst/>
                <a:rect l="l" t="t" r="r" b="b"/>
                <a:pathLst>
                  <a:path w="364" h="336">
                    <a:moveTo>
                      <a:pt x="45" y="0"/>
                    </a:moveTo>
                    <a:lnTo>
                      <a:pt x="364" y="14"/>
                    </a:lnTo>
                    <a:lnTo>
                      <a:pt x="350" y="312"/>
                    </a:lnTo>
                    <a:lnTo>
                      <a:pt x="244" y="305"/>
                    </a:lnTo>
                    <a:lnTo>
                      <a:pt x="148" y="302"/>
                    </a:lnTo>
                    <a:lnTo>
                      <a:pt x="148" y="316"/>
                    </a:lnTo>
                    <a:lnTo>
                      <a:pt x="65" y="316"/>
                    </a:lnTo>
                    <a:lnTo>
                      <a:pt x="62" y="336"/>
                    </a:lnTo>
                    <a:lnTo>
                      <a:pt x="0" y="329"/>
                    </a:lnTo>
                    <a:lnTo>
                      <a:pt x="34" y="79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2021040" y="2949480"/>
                <a:ext cx="577800" cy="533160"/>
              </a:xfrm>
              <a:custGeom>
                <a:avLst/>
                <a:gdLst/>
                <a:ahLst/>
                <a:rect l="l" t="t" r="r" b="b"/>
                <a:pathLst>
                  <a:path w="364" h="336">
                    <a:moveTo>
                      <a:pt x="45" y="0"/>
                    </a:moveTo>
                    <a:lnTo>
                      <a:pt x="364" y="14"/>
                    </a:lnTo>
                    <a:lnTo>
                      <a:pt x="350" y="312"/>
                    </a:lnTo>
                    <a:lnTo>
                      <a:pt x="244" y="305"/>
                    </a:lnTo>
                    <a:lnTo>
                      <a:pt x="148" y="302"/>
                    </a:lnTo>
                    <a:lnTo>
                      <a:pt x="148" y="316"/>
                    </a:lnTo>
                    <a:lnTo>
                      <a:pt x="65" y="316"/>
                    </a:lnTo>
                    <a:lnTo>
                      <a:pt x="62" y="336"/>
                    </a:lnTo>
                    <a:lnTo>
                      <a:pt x="0" y="329"/>
                    </a:lnTo>
                    <a:lnTo>
                      <a:pt x="34" y="79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1" name=""/>
            <p:cNvGrpSpPr/>
            <p:nvPr/>
          </p:nvGrpSpPr>
          <p:grpSpPr>
            <a:xfrm>
              <a:off x="2255760" y="3025800"/>
              <a:ext cx="1176120" cy="1012680"/>
              <a:chOff x="2255760" y="3025800"/>
              <a:chExt cx="1176120" cy="1012680"/>
            </a:xfrm>
          </p:grpSpPr>
          <p:sp>
            <p:nvSpPr>
              <p:cNvPr id="42" name=""/>
              <p:cNvSpPr/>
              <p:nvPr/>
            </p:nvSpPr>
            <p:spPr>
              <a:xfrm>
                <a:off x="2255760" y="3025800"/>
                <a:ext cx="1176120" cy="1012680"/>
              </a:xfrm>
              <a:custGeom>
                <a:avLst/>
                <a:gdLst/>
                <a:ahLst/>
                <a:rect l="l" t="t" r="r" b="b"/>
                <a:pathLst>
                  <a:path w="741" h="638">
                    <a:moveTo>
                      <a:pt x="212" y="0"/>
                    </a:moveTo>
                    <a:lnTo>
                      <a:pt x="377" y="7"/>
                    </a:lnTo>
                    <a:lnTo>
                      <a:pt x="377" y="120"/>
                    </a:lnTo>
                    <a:lnTo>
                      <a:pt x="463" y="154"/>
                    </a:lnTo>
                    <a:lnTo>
                      <a:pt x="487" y="144"/>
                    </a:lnTo>
                    <a:lnTo>
                      <a:pt x="542" y="168"/>
                    </a:lnTo>
                    <a:lnTo>
                      <a:pt x="573" y="168"/>
                    </a:lnTo>
                    <a:lnTo>
                      <a:pt x="634" y="141"/>
                    </a:lnTo>
                    <a:lnTo>
                      <a:pt x="672" y="165"/>
                    </a:lnTo>
                    <a:lnTo>
                      <a:pt x="703" y="172"/>
                    </a:lnTo>
                    <a:lnTo>
                      <a:pt x="703" y="268"/>
                    </a:lnTo>
                    <a:lnTo>
                      <a:pt x="741" y="326"/>
                    </a:lnTo>
                    <a:lnTo>
                      <a:pt x="734" y="405"/>
                    </a:lnTo>
                    <a:lnTo>
                      <a:pt x="693" y="439"/>
                    </a:lnTo>
                    <a:lnTo>
                      <a:pt x="682" y="408"/>
                    </a:lnTo>
                    <a:lnTo>
                      <a:pt x="672" y="422"/>
                    </a:lnTo>
                    <a:lnTo>
                      <a:pt x="682" y="439"/>
                    </a:lnTo>
                    <a:lnTo>
                      <a:pt x="610" y="491"/>
                    </a:lnTo>
                    <a:lnTo>
                      <a:pt x="593" y="491"/>
                    </a:lnTo>
                    <a:lnTo>
                      <a:pt x="555" y="515"/>
                    </a:lnTo>
                    <a:lnTo>
                      <a:pt x="555" y="529"/>
                    </a:lnTo>
                    <a:lnTo>
                      <a:pt x="542" y="532"/>
                    </a:lnTo>
                    <a:lnTo>
                      <a:pt x="552" y="549"/>
                    </a:lnTo>
                    <a:lnTo>
                      <a:pt x="531" y="573"/>
                    </a:lnTo>
                    <a:lnTo>
                      <a:pt x="542" y="608"/>
                    </a:lnTo>
                    <a:lnTo>
                      <a:pt x="555" y="618"/>
                    </a:lnTo>
                    <a:lnTo>
                      <a:pt x="552" y="638"/>
                    </a:lnTo>
                    <a:lnTo>
                      <a:pt x="521" y="638"/>
                    </a:lnTo>
                    <a:lnTo>
                      <a:pt x="497" y="628"/>
                    </a:lnTo>
                    <a:lnTo>
                      <a:pt x="480" y="632"/>
                    </a:lnTo>
                    <a:lnTo>
                      <a:pt x="422" y="614"/>
                    </a:lnTo>
                    <a:lnTo>
                      <a:pt x="394" y="539"/>
                    </a:lnTo>
                    <a:lnTo>
                      <a:pt x="356" y="505"/>
                    </a:lnTo>
                    <a:lnTo>
                      <a:pt x="319" y="439"/>
                    </a:lnTo>
                    <a:lnTo>
                      <a:pt x="302" y="432"/>
                    </a:lnTo>
                    <a:lnTo>
                      <a:pt x="284" y="419"/>
                    </a:lnTo>
                    <a:lnTo>
                      <a:pt x="267" y="419"/>
                    </a:lnTo>
                    <a:lnTo>
                      <a:pt x="240" y="412"/>
                    </a:lnTo>
                    <a:lnTo>
                      <a:pt x="216" y="419"/>
                    </a:lnTo>
                    <a:lnTo>
                      <a:pt x="202" y="450"/>
                    </a:lnTo>
                    <a:lnTo>
                      <a:pt x="181" y="456"/>
                    </a:lnTo>
                    <a:lnTo>
                      <a:pt x="133" y="429"/>
                    </a:lnTo>
                    <a:lnTo>
                      <a:pt x="106" y="402"/>
                    </a:lnTo>
                    <a:lnTo>
                      <a:pt x="102" y="364"/>
                    </a:lnTo>
                    <a:lnTo>
                      <a:pt x="82" y="340"/>
                    </a:lnTo>
                    <a:lnTo>
                      <a:pt x="34" y="305"/>
                    </a:lnTo>
                    <a:lnTo>
                      <a:pt x="0" y="268"/>
                    </a:lnTo>
                    <a:lnTo>
                      <a:pt x="0" y="254"/>
                    </a:lnTo>
                    <a:lnTo>
                      <a:pt x="113" y="254"/>
                    </a:lnTo>
                    <a:lnTo>
                      <a:pt x="202" y="261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2255760" y="3025800"/>
                <a:ext cx="1176120" cy="1012680"/>
              </a:xfrm>
              <a:custGeom>
                <a:avLst/>
                <a:gdLst/>
                <a:ahLst/>
                <a:rect l="l" t="t" r="r" b="b"/>
                <a:pathLst>
                  <a:path w="741" h="638">
                    <a:moveTo>
                      <a:pt x="212" y="0"/>
                    </a:moveTo>
                    <a:lnTo>
                      <a:pt x="377" y="7"/>
                    </a:lnTo>
                    <a:lnTo>
                      <a:pt x="377" y="120"/>
                    </a:lnTo>
                    <a:lnTo>
                      <a:pt x="463" y="154"/>
                    </a:lnTo>
                    <a:lnTo>
                      <a:pt x="487" y="144"/>
                    </a:lnTo>
                    <a:lnTo>
                      <a:pt x="542" y="168"/>
                    </a:lnTo>
                    <a:lnTo>
                      <a:pt x="573" y="168"/>
                    </a:lnTo>
                    <a:lnTo>
                      <a:pt x="634" y="141"/>
                    </a:lnTo>
                    <a:lnTo>
                      <a:pt x="672" y="165"/>
                    </a:lnTo>
                    <a:lnTo>
                      <a:pt x="703" y="172"/>
                    </a:lnTo>
                    <a:lnTo>
                      <a:pt x="703" y="268"/>
                    </a:lnTo>
                    <a:lnTo>
                      <a:pt x="741" y="326"/>
                    </a:lnTo>
                    <a:lnTo>
                      <a:pt x="734" y="405"/>
                    </a:lnTo>
                    <a:lnTo>
                      <a:pt x="693" y="439"/>
                    </a:lnTo>
                    <a:lnTo>
                      <a:pt x="682" y="408"/>
                    </a:lnTo>
                    <a:lnTo>
                      <a:pt x="672" y="422"/>
                    </a:lnTo>
                    <a:lnTo>
                      <a:pt x="682" y="439"/>
                    </a:lnTo>
                    <a:lnTo>
                      <a:pt x="610" y="491"/>
                    </a:lnTo>
                    <a:lnTo>
                      <a:pt x="593" y="491"/>
                    </a:lnTo>
                    <a:lnTo>
                      <a:pt x="555" y="515"/>
                    </a:lnTo>
                    <a:lnTo>
                      <a:pt x="555" y="529"/>
                    </a:lnTo>
                    <a:lnTo>
                      <a:pt x="542" y="532"/>
                    </a:lnTo>
                    <a:lnTo>
                      <a:pt x="552" y="549"/>
                    </a:lnTo>
                    <a:lnTo>
                      <a:pt x="531" y="573"/>
                    </a:lnTo>
                    <a:lnTo>
                      <a:pt x="542" y="608"/>
                    </a:lnTo>
                    <a:lnTo>
                      <a:pt x="555" y="618"/>
                    </a:lnTo>
                    <a:lnTo>
                      <a:pt x="552" y="638"/>
                    </a:lnTo>
                    <a:lnTo>
                      <a:pt x="521" y="638"/>
                    </a:lnTo>
                    <a:lnTo>
                      <a:pt x="497" y="628"/>
                    </a:lnTo>
                    <a:lnTo>
                      <a:pt x="480" y="632"/>
                    </a:lnTo>
                    <a:lnTo>
                      <a:pt x="422" y="614"/>
                    </a:lnTo>
                    <a:lnTo>
                      <a:pt x="394" y="539"/>
                    </a:lnTo>
                    <a:lnTo>
                      <a:pt x="356" y="505"/>
                    </a:lnTo>
                    <a:lnTo>
                      <a:pt x="319" y="439"/>
                    </a:lnTo>
                    <a:lnTo>
                      <a:pt x="302" y="432"/>
                    </a:lnTo>
                    <a:lnTo>
                      <a:pt x="284" y="419"/>
                    </a:lnTo>
                    <a:lnTo>
                      <a:pt x="267" y="419"/>
                    </a:lnTo>
                    <a:lnTo>
                      <a:pt x="240" y="412"/>
                    </a:lnTo>
                    <a:lnTo>
                      <a:pt x="216" y="419"/>
                    </a:lnTo>
                    <a:lnTo>
                      <a:pt x="202" y="450"/>
                    </a:lnTo>
                    <a:lnTo>
                      <a:pt x="181" y="456"/>
                    </a:lnTo>
                    <a:lnTo>
                      <a:pt x="133" y="429"/>
                    </a:lnTo>
                    <a:lnTo>
                      <a:pt x="106" y="402"/>
                    </a:lnTo>
                    <a:lnTo>
                      <a:pt x="102" y="364"/>
                    </a:lnTo>
                    <a:lnTo>
                      <a:pt x="82" y="340"/>
                    </a:lnTo>
                    <a:lnTo>
                      <a:pt x="34" y="305"/>
                    </a:lnTo>
                    <a:lnTo>
                      <a:pt x="0" y="268"/>
                    </a:lnTo>
                    <a:lnTo>
                      <a:pt x="0" y="254"/>
                    </a:lnTo>
                    <a:lnTo>
                      <a:pt x="113" y="254"/>
                    </a:lnTo>
                    <a:lnTo>
                      <a:pt x="202" y="261"/>
                    </a:lnTo>
                    <a:lnTo>
                      <a:pt x="212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4" name=""/>
            <p:cNvGrpSpPr/>
            <p:nvPr/>
          </p:nvGrpSpPr>
          <p:grpSpPr>
            <a:xfrm>
              <a:off x="2549520" y="1793880"/>
              <a:ext cx="566640" cy="311040"/>
              <a:chOff x="2549520" y="1793880"/>
              <a:chExt cx="566640" cy="311040"/>
            </a:xfrm>
          </p:grpSpPr>
          <p:sp>
            <p:nvSpPr>
              <p:cNvPr id="45" name=""/>
              <p:cNvSpPr/>
              <p:nvPr/>
            </p:nvSpPr>
            <p:spPr>
              <a:xfrm>
                <a:off x="2549520" y="1793880"/>
                <a:ext cx="566640" cy="311040"/>
              </a:xfrm>
              <a:custGeom>
                <a:avLst/>
                <a:gdLst/>
                <a:ahLst/>
                <a:rect l="l" t="t" r="r" b="b"/>
                <a:pathLst>
                  <a:path w="357" h="196">
                    <a:moveTo>
                      <a:pt x="0" y="0"/>
                    </a:moveTo>
                    <a:lnTo>
                      <a:pt x="298" y="7"/>
                    </a:lnTo>
                    <a:lnTo>
                      <a:pt x="322" y="65"/>
                    </a:lnTo>
                    <a:lnTo>
                      <a:pt x="343" y="106"/>
                    </a:lnTo>
                    <a:lnTo>
                      <a:pt x="357" y="178"/>
                    </a:lnTo>
                    <a:lnTo>
                      <a:pt x="350" y="196"/>
                    </a:lnTo>
                    <a:lnTo>
                      <a:pt x="237" y="192"/>
                    </a:lnTo>
                    <a:lnTo>
                      <a:pt x="0" y="18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2549520" y="1793880"/>
                <a:ext cx="566640" cy="311040"/>
              </a:xfrm>
              <a:custGeom>
                <a:avLst/>
                <a:gdLst/>
                <a:ahLst/>
                <a:rect l="l" t="t" r="r" b="b"/>
                <a:pathLst>
                  <a:path w="357" h="196">
                    <a:moveTo>
                      <a:pt x="0" y="0"/>
                    </a:moveTo>
                    <a:lnTo>
                      <a:pt x="298" y="7"/>
                    </a:lnTo>
                    <a:lnTo>
                      <a:pt x="322" y="65"/>
                    </a:lnTo>
                    <a:lnTo>
                      <a:pt x="343" y="106"/>
                    </a:lnTo>
                    <a:lnTo>
                      <a:pt x="357" y="178"/>
                    </a:lnTo>
                    <a:lnTo>
                      <a:pt x="350" y="196"/>
                    </a:lnTo>
                    <a:lnTo>
                      <a:pt x="237" y="192"/>
                    </a:lnTo>
                    <a:lnTo>
                      <a:pt x="0" y="18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7" name=""/>
            <p:cNvGrpSpPr/>
            <p:nvPr/>
          </p:nvGrpSpPr>
          <p:grpSpPr>
            <a:xfrm>
              <a:off x="2533680" y="2087640"/>
              <a:ext cx="598320" cy="365040"/>
              <a:chOff x="2533680" y="2087640"/>
              <a:chExt cx="598320" cy="365040"/>
            </a:xfrm>
          </p:grpSpPr>
          <p:sp>
            <p:nvSpPr>
              <p:cNvPr id="48" name=""/>
              <p:cNvSpPr/>
              <p:nvPr/>
            </p:nvSpPr>
            <p:spPr>
              <a:xfrm>
                <a:off x="2533680" y="2087640"/>
                <a:ext cx="598320" cy="365040"/>
              </a:xfrm>
              <a:custGeom>
                <a:avLst/>
                <a:gdLst/>
                <a:ahLst/>
                <a:rect l="l" t="t" r="r" b="b"/>
                <a:pathLst>
                  <a:path w="377" h="230">
                    <a:moveTo>
                      <a:pt x="6" y="0"/>
                    </a:moveTo>
                    <a:lnTo>
                      <a:pt x="6" y="90"/>
                    </a:lnTo>
                    <a:lnTo>
                      <a:pt x="0" y="193"/>
                    </a:lnTo>
                    <a:lnTo>
                      <a:pt x="274" y="196"/>
                    </a:lnTo>
                    <a:lnTo>
                      <a:pt x="302" y="210"/>
                    </a:lnTo>
                    <a:lnTo>
                      <a:pt x="322" y="193"/>
                    </a:lnTo>
                    <a:lnTo>
                      <a:pt x="377" y="230"/>
                    </a:lnTo>
                    <a:lnTo>
                      <a:pt x="370" y="189"/>
                    </a:lnTo>
                    <a:lnTo>
                      <a:pt x="374" y="158"/>
                    </a:lnTo>
                    <a:lnTo>
                      <a:pt x="377" y="55"/>
                    </a:lnTo>
                    <a:lnTo>
                      <a:pt x="353" y="35"/>
                    </a:lnTo>
                    <a:lnTo>
                      <a:pt x="360" y="4"/>
                    </a:lnTo>
                    <a:lnTo>
                      <a:pt x="181" y="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2533680" y="2087640"/>
                <a:ext cx="598320" cy="365040"/>
              </a:xfrm>
              <a:custGeom>
                <a:avLst/>
                <a:gdLst/>
                <a:ahLst/>
                <a:rect l="l" t="t" r="r" b="b"/>
                <a:pathLst>
                  <a:path w="377" h="230">
                    <a:moveTo>
                      <a:pt x="6" y="0"/>
                    </a:moveTo>
                    <a:lnTo>
                      <a:pt x="6" y="90"/>
                    </a:lnTo>
                    <a:lnTo>
                      <a:pt x="0" y="193"/>
                    </a:lnTo>
                    <a:lnTo>
                      <a:pt x="274" y="196"/>
                    </a:lnTo>
                    <a:lnTo>
                      <a:pt x="302" y="210"/>
                    </a:lnTo>
                    <a:lnTo>
                      <a:pt x="322" y="193"/>
                    </a:lnTo>
                    <a:lnTo>
                      <a:pt x="377" y="230"/>
                    </a:lnTo>
                    <a:lnTo>
                      <a:pt x="370" y="189"/>
                    </a:lnTo>
                    <a:lnTo>
                      <a:pt x="374" y="158"/>
                    </a:lnTo>
                    <a:lnTo>
                      <a:pt x="377" y="55"/>
                    </a:lnTo>
                    <a:lnTo>
                      <a:pt x="353" y="35"/>
                    </a:lnTo>
                    <a:lnTo>
                      <a:pt x="360" y="4"/>
                    </a:lnTo>
                    <a:lnTo>
                      <a:pt x="181" y="4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0" name=""/>
            <p:cNvGrpSpPr/>
            <p:nvPr/>
          </p:nvGrpSpPr>
          <p:grpSpPr>
            <a:xfrm>
              <a:off x="2522520" y="2387520"/>
              <a:ext cx="712800" cy="299880"/>
              <a:chOff x="2522520" y="2387520"/>
              <a:chExt cx="712800" cy="299880"/>
            </a:xfrm>
          </p:grpSpPr>
          <p:sp>
            <p:nvSpPr>
              <p:cNvPr id="51" name=""/>
              <p:cNvSpPr/>
              <p:nvPr/>
            </p:nvSpPr>
            <p:spPr>
              <a:xfrm>
                <a:off x="2522520" y="2387520"/>
                <a:ext cx="712800" cy="299880"/>
              </a:xfrm>
              <a:custGeom>
                <a:avLst/>
                <a:gdLst/>
                <a:ahLst/>
                <a:rect l="l" t="t" r="r" b="b"/>
                <a:pathLst>
                  <a:path w="449" h="189">
                    <a:moveTo>
                      <a:pt x="7" y="0"/>
                    </a:moveTo>
                    <a:lnTo>
                      <a:pt x="0" y="127"/>
                    </a:lnTo>
                    <a:lnTo>
                      <a:pt x="103" y="131"/>
                    </a:lnTo>
                    <a:lnTo>
                      <a:pt x="99" y="189"/>
                    </a:lnTo>
                    <a:lnTo>
                      <a:pt x="236" y="189"/>
                    </a:lnTo>
                    <a:lnTo>
                      <a:pt x="360" y="186"/>
                    </a:lnTo>
                    <a:lnTo>
                      <a:pt x="449" y="189"/>
                    </a:lnTo>
                    <a:lnTo>
                      <a:pt x="422" y="137"/>
                    </a:lnTo>
                    <a:lnTo>
                      <a:pt x="401" y="86"/>
                    </a:lnTo>
                    <a:lnTo>
                      <a:pt x="381" y="34"/>
                    </a:lnTo>
                    <a:lnTo>
                      <a:pt x="329" y="4"/>
                    </a:lnTo>
                    <a:lnTo>
                      <a:pt x="309" y="21"/>
                    </a:lnTo>
                    <a:lnTo>
                      <a:pt x="281" y="10"/>
                    </a:lnTo>
                    <a:lnTo>
                      <a:pt x="158" y="4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2522520" y="2387520"/>
                <a:ext cx="712800" cy="299880"/>
              </a:xfrm>
              <a:custGeom>
                <a:avLst/>
                <a:gdLst/>
                <a:ahLst/>
                <a:rect l="l" t="t" r="r" b="b"/>
                <a:pathLst>
                  <a:path w="449" h="189">
                    <a:moveTo>
                      <a:pt x="7" y="0"/>
                    </a:moveTo>
                    <a:lnTo>
                      <a:pt x="0" y="127"/>
                    </a:lnTo>
                    <a:lnTo>
                      <a:pt x="103" y="131"/>
                    </a:lnTo>
                    <a:lnTo>
                      <a:pt x="99" y="189"/>
                    </a:lnTo>
                    <a:lnTo>
                      <a:pt x="236" y="189"/>
                    </a:lnTo>
                    <a:lnTo>
                      <a:pt x="360" y="186"/>
                    </a:lnTo>
                    <a:lnTo>
                      <a:pt x="449" y="189"/>
                    </a:lnTo>
                    <a:lnTo>
                      <a:pt x="422" y="137"/>
                    </a:lnTo>
                    <a:lnTo>
                      <a:pt x="401" y="86"/>
                    </a:lnTo>
                    <a:lnTo>
                      <a:pt x="381" y="34"/>
                    </a:lnTo>
                    <a:lnTo>
                      <a:pt x="329" y="4"/>
                    </a:lnTo>
                    <a:lnTo>
                      <a:pt x="309" y="21"/>
                    </a:lnTo>
                    <a:lnTo>
                      <a:pt x="281" y="10"/>
                    </a:lnTo>
                    <a:lnTo>
                      <a:pt x="158" y="4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3" name=""/>
            <p:cNvGrpSpPr/>
            <p:nvPr/>
          </p:nvGrpSpPr>
          <p:grpSpPr>
            <a:xfrm>
              <a:off x="2674800" y="2682720"/>
              <a:ext cx="625320" cy="293760"/>
              <a:chOff x="2674800" y="2682720"/>
              <a:chExt cx="625320" cy="293760"/>
            </a:xfrm>
          </p:grpSpPr>
          <p:sp>
            <p:nvSpPr>
              <p:cNvPr id="54" name=""/>
              <p:cNvSpPr/>
              <p:nvPr/>
            </p:nvSpPr>
            <p:spPr>
              <a:xfrm>
                <a:off x="2674800" y="2682720"/>
                <a:ext cx="625320" cy="293760"/>
              </a:xfrm>
              <a:custGeom>
                <a:avLst/>
                <a:gdLst/>
                <a:ahLst/>
                <a:rect l="l" t="t" r="r" b="b"/>
                <a:pathLst>
                  <a:path w="394" h="185">
                    <a:moveTo>
                      <a:pt x="3" y="3"/>
                    </a:moveTo>
                    <a:lnTo>
                      <a:pt x="3" y="109"/>
                    </a:lnTo>
                    <a:lnTo>
                      <a:pt x="0" y="185"/>
                    </a:lnTo>
                    <a:lnTo>
                      <a:pt x="394" y="185"/>
                    </a:lnTo>
                    <a:lnTo>
                      <a:pt x="388" y="89"/>
                    </a:lnTo>
                    <a:lnTo>
                      <a:pt x="388" y="51"/>
                    </a:lnTo>
                    <a:lnTo>
                      <a:pt x="357" y="30"/>
                    </a:lnTo>
                    <a:lnTo>
                      <a:pt x="367" y="10"/>
                    </a:lnTo>
                    <a:lnTo>
                      <a:pt x="353" y="0"/>
                    </a:lnTo>
                    <a:lnTo>
                      <a:pt x="171" y="3"/>
                    </a:lnTo>
                    <a:lnTo>
                      <a:pt x="3" y="3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2674800" y="2682720"/>
                <a:ext cx="625320" cy="293760"/>
              </a:xfrm>
              <a:custGeom>
                <a:avLst/>
                <a:gdLst/>
                <a:ahLst/>
                <a:rect l="l" t="t" r="r" b="b"/>
                <a:pathLst>
                  <a:path w="394" h="185">
                    <a:moveTo>
                      <a:pt x="3" y="3"/>
                    </a:moveTo>
                    <a:lnTo>
                      <a:pt x="3" y="109"/>
                    </a:lnTo>
                    <a:lnTo>
                      <a:pt x="0" y="185"/>
                    </a:lnTo>
                    <a:lnTo>
                      <a:pt x="394" y="185"/>
                    </a:lnTo>
                    <a:lnTo>
                      <a:pt x="388" y="89"/>
                    </a:lnTo>
                    <a:lnTo>
                      <a:pt x="388" y="51"/>
                    </a:lnTo>
                    <a:lnTo>
                      <a:pt x="357" y="30"/>
                    </a:lnTo>
                    <a:lnTo>
                      <a:pt x="367" y="10"/>
                    </a:lnTo>
                    <a:lnTo>
                      <a:pt x="353" y="0"/>
                    </a:lnTo>
                    <a:lnTo>
                      <a:pt x="171" y="3"/>
                    </a:lnTo>
                    <a:lnTo>
                      <a:pt x="3" y="3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6" name=""/>
            <p:cNvGrpSpPr/>
            <p:nvPr/>
          </p:nvGrpSpPr>
          <p:grpSpPr>
            <a:xfrm>
              <a:off x="2592360" y="2971800"/>
              <a:ext cx="730080" cy="326880"/>
              <a:chOff x="2592360" y="2971800"/>
              <a:chExt cx="730080" cy="326880"/>
            </a:xfrm>
          </p:grpSpPr>
          <p:sp>
            <p:nvSpPr>
              <p:cNvPr id="57" name=""/>
              <p:cNvSpPr/>
              <p:nvPr/>
            </p:nvSpPr>
            <p:spPr>
              <a:xfrm>
                <a:off x="2592360" y="2971800"/>
                <a:ext cx="730080" cy="326880"/>
              </a:xfrm>
              <a:custGeom>
                <a:avLst/>
                <a:gdLst/>
                <a:ahLst/>
                <a:rect l="l" t="t" r="r" b="b"/>
                <a:pathLst>
                  <a:path w="460" h="206">
                    <a:moveTo>
                      <a:pt x="4" y="0"/>
                    </a:moveTo>
                    <a:lnTo>
                      <a:pt x="0" y="37"/>
                    </a:lnTo>
                    <a:lnTo>
                      <a:pt x="165" y="41"/>
                    </a:lnTo>
                    <a:lnTo>
                      <a:pt x="165" y="157"/>
                    </a:lnTo>
                    <a:lnTo>
                      <a:pt x="247" y="192"/>
                    </a:lnTo>
                    <a:lnTo>
                      <a:pt x="271" y="178"/>
                    </a:lnTo>
                    <a:lnTo>
                      <a:pt x="323" y="206"/>
                    </a:lnTo>
                    <a:lnTo>
                      <a:pt x="357" y="202"/>
                    </a:lnTo>
                    <a:lnTo>
                      <a:pt x="422" y="178"/>
                    </a:lnTo>
                    <a:lnTo>
                      <a:pt x="460" y="202"/>
                    </a:lnTo>
                    <a:lnTo>
                      <a:pt x="460" y="75"/>
                    </a:lnTo>
                    <a:lnTo>
                      <a:pt x="446" y="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2592360" y="2971800"/>
                <a:ext cx="730080" cy="326880"/>
              </a:xfrm>
              <a:custGeom>
                <a:avLst/>
                <a:gdLst/>
                <a:ahLst/>
                <a:rect l="l" t="t" r="r" b="b"/>
                <a:pathLst>
                  <a:path w="460" h="206">
                    <a:moveTo>
                      <a:pt x="4" y="0"/>
                    </a:moveTo>
                    <a:lnTo>
                      <a:pt x="0" y="37"/>
                    </a:lnTo>
                    <a:lnTo>
                      <a:pt x="165" y="41"/>
                    </a:lnTo>
                    <a:lnTo>
                      <a:pt x="165" y="157"/>
                    </a:lnTo>
                    <a:lnTo>
                      <a:pt x="247" y="192"/>
                    </a:lnTo>
                    <a:lnTo>
                      <a:pt x="271" y="178"/>
                    </a:lnTo>
                    <a:lnTo>
                      <a:pt x="323" y="206"/>
                    </a:lnTo>
                    <a:lnTo>
                      <a:pt x="357" y="202"/>
                    </a:lnTo>
                    <a:lnTo>
                      <a:pt x="422" y="178"/>
                    </a:lnTo>
                    <a:lnTo>
                      <a:pt x="460" y="202"/>
                    </a:lnTo>
                    <a:lnTo>
                      <a:pt x="460" y="75"/>
                    </a:lnTo>
                    <a:lnTo>
                      <a:pt x="446" y="3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9" name=""/>
            <p:cNvGrpSpPr/>
            <p:nvPr/>
          </p:nvGrpSpPr>
          <p:grpSpPr>
            <a:xfrm>
              <a:off x="3306600" y="2987640"/>
              <a:ext cx="414360" cy="353880"/>
              <a:chOff x="3306600" y="2987640"/>
              <a:chExt cx="414360" cy="353880"/>
            </a:xfrm>
          </p:grpSpPr>
          <p:sp>
            <p:nvSpPr>
              <p:cNvPr id="60" name=""/>
              <p:cNvSpPr/>
              <p:nvPr/>
            </p:nvSpPr>
            <p:spPr>
              <a:xfrm>
                <a:off x="3306600" y="2987640"/>
                <a:ext cx="414360" cy="353880"/>
              </a:xfrm>
              <a:custGeom>
                <a:avLst/>
                <a:gdLst/>
                <a:ahLst/>
                <a:rect l="l" t="t" r="r" b="b"/>
                <a:pathLst>
                  <a:path w="261" h="223">
                    <a:moveTo>
                      <a:pt x="0" y="20"/>
                    </a:moveTo>
                    <a:lnTo>
                      <a:pt x="103" y="7"/>
                    </a:lnTo>
                    <a:lnTo>
                      <a:pt x="230" y="0"/>
                    </a:lnTo>
                    <a:lnTo>
                      <a:pt x="223" y="27"/>
                    </a:lnTo>
                    <a:lnTo>
                      <a:pt x="250" y="24"/>
                    </a:lnTo>
                    <a:lnTo>
                      <a:pt x="261" y="41"/>
                    </a:lnTo>
                    <a:lnTo>
                      <a:pt x="230" y="58"/>
                    </a:lnTo>
                    <a:lnTo>
                      <a:pt x="237" y="93"/>
                    </a:lnTo>
                    <a:lnTo>
                      <a:pt x="206" y="141"/>
                    </a:lnTo>
                    <a:lnTo>
                      <a:pt x="185" y="175"/>
                    </a:lnTo>
                    <a:lnTo>
                      <a:pt x="199" y="216"/>
                    </a:lnTo>
                    <a:lnTo>
                      <a:pt x="38" y="223"/>
                    </a:lnTo>
                    <a:lnTo>
                      <a:pt x="38" y="199"/>
                    </a:lnTo>
                    <a:lnTo>
                      <a:pt x="7" y="192"/>
                    </a:lnTo>
                    <a:lnTo>
                      <a:pt x="7" y="5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3306600" y="2987640"/>
                <a:ext cx="414360" cy="353880"/>
              </a:xfrm>
              <a:custGeom>
                <a:avLst/>
                <a:gdLst/>
                <a:ahLst/>
                <a:rect l="l" t="t" r="r" b="b"/>
                <a:pathLst>
                  <a:path w="261" h="223">
                    <a:moveTo>
                      <a:pt x="0" y="20"/>
                    </a:moveTo>
                    <a:lnTo>
                      <a:pt x="103" y="7"/>
                    </a:lnTo>
                    <a:lnTo>
                      <a:pt x="230" y="0"/>
                    </a:lnTo>
                    <a:lnTo>
                      <a:pt x="223" y="27"/>
                    </a:lnTo>
                    <a:lnTo>
                      <a:pt x="250" y="24"/>
                    </a:lnTo>
                    <a:lnTo>
                      <a:pt x="261" y="41"/>
                    </a:lnTo>
                    <a:lnTo>
                      <a:pt x="230" y="58"/>
                    </a:lnTo>
                    <a:lnTo>
                      <a:pt x="237" y="93"/>
                    </a:lnTo>
                    <a:lnTo>
                      <a:pt x="206" y="141"/>
                    </a:lnTo>
                    <a:lnTo>
                      <a:pt x="185" y="175"/>
                    </a:lnTo>
                    <a:lnTo>
                      <a:pt x="199" y="216"/>
                    </a:lnTo>
                    <a:lnTo>
                      <a:pt x="38" y="223"/>
                    </a:lnTo>
                    <a:lnTo>
                      <a:pt x="38" y="199"/>
                    </a:lnTo>
                    <a:lnTo>
                      <a:pt x="7" y="192"/>
                    </a:lnTo>
                    <a:lnTo>
                      <a:pt x="7" y="58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2" name=""/>
            <p:cNvGrpSpPr/>
            <p:nvPr/>
          </p:nvGrpSpPr>
          <p:grpSpPr>
            <a:xfrm>
              <a:off x="3367080" y="3325680"/>
              <a:ext cx="500040" cy="376200"/>
              <a:chOff x="3367080" y="3325680"/>
              <a:chExt cx="500040" cy="376200"/>
            </a:xfrm>
          </p:grpSpPr>
          <p:sp>
            <p:nvSpPr>
              <p:cNvPr id="63" name=""/>
              <p:cNvSpPr/>
              <p:nvPr/>
            </p:nvSpPr>
            <p:spPr>
              <a:xfrm>
                <a:off x="3367080" y="3325680"/>
                <a:ext cx="500040" cy="376200"/>
              </a:xfrm>
              <a:custGeom>
                <a:avLst/>
                <a:gdLst/>
                <a:ahLst/>
                <a:rect l="l" t="t" r="r" b="b"/>
                <a:pathLst>
                  <a:path w="315" h="237">
                    <a:moveTo>
                      <a:pt x="0" y="7"/>
                    </a:moveTo>
                    <a:lnTo>
                      <a:pt x="157" y="0"/>
                    </a:lnTo>
                    <a:lnTo>
                      <a:pt x="185" y="48"/>
                    </a:lnTo>
                    <a:lnTo>
                      <a:pt x="161" y="106"/>
                    </a:lnTo>
                    <a:lnTo>
                      <a:pt x="154" y="134"/>
                    </a:lnTo>
                    <a:lnTo>
                      <a:pt x="257" y="123"/>
                    </a:lnTo>
                    <a:lnTo>
                      <a:pt x="267" y="161"/>
                    </a:lnTo>
                    <a:lnTo>
                      <a:pt x="233" y="154"/>
                    </a:lnTo>
                    <a:lnTo>
                      <a:pt x="219" y="171"/>
                    </a:lnTo>
                    <a:lnTo>
                      <a:pt x="236" y="182"/>
                    </a:lnTo>
                    <a:lnTo>
                      <a:pt x="264" y="171"/>
                    </a:lnTo>
                    <a:lnTo>
                      <a:pt x="267" y="189"/>
                    </a:lnTo>
                    <a:lnTo>
                      <a:pt x="284" y="171"/>
                    </a:lnTo>
                    <a:lnTo>
                      <a:pt x="295" y="171"/>
                    </a:lnTo>
                    <a:lnTo>
                      <a:pt x="281" y="206"/>
                    </a:lnTo>
                    <a:lnTo>
                      <a:pt x="308" y="209"/>
                    </a:lnTo>
                    <a:lnTo>
                      <a:pt x="315" y="226"/>
                    </a:lnTo>
                    <a:lnTo>
                      <a:pt x="305" y="233"/>
                    </a:lnTo>
                    <a:lnTo>
                      <a:pt x="288" y="223"/>
                    </a:lnTo>
                    <a:lnTo>
                      <a:pt x="257" y="213"/>
                    </a:lnTo>
                    <a:lnTo>
                      <a:pt x="264" y="233"/>
                    </a:lnTo>
                    <a:lnTo>
                      <a:pt x="247" y="237"/>
                    </a:lnTo>
                    <a:lnTo>
                      <a:pt x="236" y="216"/>
                    </a:lnTo>
                    <a:lnTo>
                      <a:pt x="226" y="230"/>
                    </a:lnTo>
                    <a:lnTo>
                      <a:pt x="182" y="230"/>
                    </a:lnTo>
                    <a:lnTo>
                      <a:pt x="182" y="216"/>
                    </a:lnTo>
                    <a:lnTo>
                      <a:pt x="164" y="206"/>
                    </a:lnTo>
                    <a:lnTo>
                      <a:pt x="130" y="202"/>
                    </a:lnTo>
                    <a:lnTo>
                      <a:pt x="157" y="216"/>
                    </a:lnTo>
                    <a:lnTo>
                      <a:pt x="116" y="226"/>
                    </a:lnTo>
                    <a:lnTo>
                      <a:pt x="55" y="216"/>
                    </a:lnTo>
                    <a:lnTo>
                      <a:pt x="31" y="216"/>
                    </a:lnTo>
                    <a:lnTo>
                      <a:pt x="41" y="140"/>
                    </a:lnTo>
                    <a:lnTo>
                      <a:pt x="0" y="75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3367080" y="3325680"/>
                <a:ext cx="500040" cy="376200"/>
              </a:xfrm>
              <a:custGeom>
                <a:avLst/>
                <a:gdLst/>
                <a:ahLst/>
                <a:rect l="l" t="t" r="r" b="b"/>
                <a:pathLst>
                  <a:path w="315" h="237">
                    <a:moveTo>
                      <a:pt x="0" y="7"/>
                    </a:moveTo>
                    <a:lnTo>
                      <a:pt x="157" y="0"/>
                    </a:lnTo>
                    <a:lnTo>
                      <a:pt x="185" y="48"/>
                    </a:lnTo>
                    <a:lnTo>
                      <a:pt x="161" y="106"/>
                    </a:lnTo>
                    <a:lnTo>
                      <a:pt x="154" y="134"/>
                    </a:lnTo>
                    <a:lnTo>
                      <a:pt x="257" y="123"/>
                    </a:lnTo>
                    <a:lnTo>
                      <a:pt x="267" y="161"/>
                    </a:lnTo>
                    <a:lnTo>
                      <a:pt x="233" y="154"/>
                    </a:lnTo>
                    <a:lnTo>
                      <a:pt x="219" y="171"/>
                    </a:lnTo>
                    <a:lnTo>
                      <a:pt x="236" y="182"/>
                    </a:lnTo>
                    <a:lnTo>
                      <a:pt x="264" y="171"/>
                    </a:lnTo>
                    <a:lnTo>
                      <a:pt x="267" y="189"/>
                    </a:lnTo>
                    <a:lnTo>
                      <a:pt x="284" y="171"/>
                    </a:lnTo>
                    <a:lnTo>
                      <a:pt x="295" y="171"/>
                    </a:lnTo>
                    <a:lnTo>
                      <a:pt x="281" y="206"/>
                    </a:lnTo>
                    <a:lnTo>
                      <a:pt x="308" y="209"/>
                    </a:lnTo>
                    <a:lnTo>
                      <a:pt x="315" y="226"/>
                    </a:lnTo>
                    <a:lnTo>
                      <a:pt x="305" y="233"/>
                    </a:lnTo>
                    <a:lnTo>
                      <a:pt x="288" y="223"/>
                    </a:lnTo>
                    <a:lnTo>
                      <a:pt x="257" y="213"/>
                    </a:lnTo>
                    <a:lnTo>
                      <a:pt x="264" y="233"/>
                    </a:lnTo>
                    <a:lnTo>
                      <a:pt x="247" y="237"/>
                    </a:lnTo>
                    <a:lnTo>
                      <a:pt x="236" y="216"/>
                    </a:lnTo>
                    <a:lnTo>
                      <a:pt x="226" y="230"/>
                    </a:lnTo>
                    <a:lnTo>
                      <a:pt x="182" y="230"/>
                    </a:lnTo>
                    <a:lnTo>
                      <a:pt x="182" y="216"/>
                    </a:lnTo>
                    <a:lnTo>
                      <a:pt x="164" y="206"/>
                    </a:lnTo>
                    <a:lnTo>
                      <a:pt x="130" y="202"/>
                    </a:lnTo>
                    <a:lnTo>
                      <a:pt x="157" y="216"/>
                    </a:lnTo>
                    <a:lnTo>
                      <a:pt x="116" y="226"/>
                    </a:lnTo>
                    <a:lnTo>
                      <a:pt x="55" y="216"/>
                    </a:lnTo>
                    <a:lnTo>
                      <a:pt x="31" y="216"/>
                    </a:lnTo>
                    <a:lnTo>
                      <a:pt x="41" y="140"/>
                    </a:lnTo>
                    <a:lnTo>
                      <a:pt x="0" y="75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5" name=""/>
            <p:cNvGrpSpPr/>
            <p:nvPr/>
          </p:nvGrpSpPr>
          <p:grpSpPr>
            <a:xfrm>
              <a:off x="3022560" y="1755720"/>
              <a:ext cx="561960" cy="582480"/>
              <a:chOff x="3022560" y="1755720"/>
              <a:chExt cx="561960" cy="582480"/>
            </a:xfrm>
          </p:grpSpPr>
          <p:sp>
            <p:nvSpPr>
              <p:cNvPr id="66" name=""/>
              <p:cNvSpPr/>
              <p:nvPr/>
            </p:nvSpPr>
            <p:spPr>
              <a:xfrm>
                <a:off x="3022560" y="1755720"/>
                <a:ext cx="561960" cy="582480"/>
              </a:xfrm>
              <a:custGeom>
                <a:avLst/>
                <a:gdLst/>
                <a:ahLst/>
                <a:rect l="l" t="t" r="r" b="b"/>
                <a:pathLst>
                  <a:path w="354" h="367">
                    <a:moveTo>
                      <a:pt x="0" y="27"/>
                    </a:moveTo>
                    <a:lnTo>
                      <a:pt x="93" y="27"/>
                    </a:lnTo>
                    <a:lnTo>
                      <a:pt x="93" y="0"/>
                    </a:lnTo>
                    <a:lnTo>
                      <a:pt x="114" y="10"/>
                    </a:lnTo>
                    <a:lnTo>
                      <a:pt x="117" y="31"/>
                    </a:lnTo>
                    <a:lnTo>
                      <a:pt x="162" y="55"/>
                    </a:lnTo>
                    <a:lnTo>
                      <a:pt x="172" y="45"/>
                    </a:lnTo>
                    <a:lnTo>
                      <a:pt x="199" y="45"/>
                    </a:lnTo>
                    <a:lnTo>
                      <a:pt x="220" y="65"/>
                    </a:lnTo>
                    <a:lnTo>
                      <a:pt x="234" y="58"/>
                    </a:lnTo>
                    <a:lnTo>
                      <a:pt x="272" y="65"/>
                    </a:lnTo>
                    <a:lnTo>
                      <a:pt x="285" y="51"/>
                    </a:lnTo>
                    <a:lnTo>
                      <a:pt x="309" y="62"/>
                    </a:lnTo>
                    <a:lnTo>
                      <a:pt x="354" y="62"/>
                    </a:lnTo>
                    <a:lnTo>
                      <a:pt x="282" y="106"/>
                    </a:lnTo>
                    <a:lnTo>
                      <a:pt x="248" y="148"/>
                    </a:lnTo>
                    <a:lnTo>
                      <a:pt x="254" y="206"/>
                    </a:lnTo>
                    <a:lnTo>
                      <a:pt x="230" y="230"/>
                    </a:lnTo>
                    <a:lnTo>
                      <a:pt x="241" y="247"/>
                    </a:lnTo>
                    <a:lnTo>
                      <a:pt x="241" y="288"/>
                    </a:lnTo>
                    <a:lnTo>
                      <a:pt x="265" y="288"/>
                    </a:lnTo>
                    <a:lnTo>
                      <a:pt x="299" y="319"/>
                    </a:lnTo>
                    <a:lnTo>
                      <a:pt x="313" y="357"/>
                    </a:lnTo>
                    <a:lnTo>
                      <a:pt x="66" y="367"/>
                    </a:lnTo>
                    <a:lnTo>
                      <a:pt x="66" y="268"/>
                    </a:lnTo>
                    <a:lnTo>
                      <a:pt x="45" y="244"/>
                    </a:lnTo>
                    <a:lnTo>
                      <a:pt x="52" y="216"/>
                    </a:lnTo>
                    <a:lnTo>
                      <a:pt x="59" y="202"/>
                    </a:lnTo>
                    <a:lnTo>
                      <a:pt x="45" y="134"/>
                    </a:lnTo>
                    <a:lnTo>
                      <a:pt x="24" y="86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3022560" y="1755720"/>
                <a:ext cx="561960" cy="582480"/>
              </a:xfrm>
              <a:custGeom>
                <a:avLst/>
                <a:gdLst/>
                <a:ahLst/>
                <a:rect l="l" t="t" r="r" b="b"/>
                <a:pathLst>
                  <a:path w="354" h="367">
                    <a:moveTo>
                      <a:pt x="0" y="27"/>
                    </a:moveTo>
                    <a:lnTo>
                      <a:pt x="93" y="27"/>
                    </a:lnTo>
                    <a:lnTo>
                      <a:pt x="93" y="0"/>
                    </a:lnTo>
                    <a:lnTo>
                      <a:pt x="114" y="10"/>
                    </a:lnTo>
                    <a:lnTo>
                      <a:pt x="117" y="31"/>
                    </a:lnTo>
                    <a:lnTo>
                      <a:pt x="162" y="55"/>
                    </a:lnTo>
                    <a:lnTo>
                      <a:pt x="172" y="45"/>
                    </a:lnTo>
                    <a:lnTo>
                      <a:pt x="199" y="45"/>
                    </a:lnTo>
                    <a:lnTo>
                      <a:pt x="220" y="65"/>
                    </a:lnTo>
                    <a:lnTo>
                      <a:pt x="234" y="58"/>
                    </a:lnTo>
                    <a:lnTo>
                      <a:pt x="272" y="65"/>
                    </a:lnTo>
                    <a:lnTo>
                      <a:pt x="285" y="51"/>
                    </a:lnTo>
                    <a:lnTo>
                      <a:pt x="309" y="62"/>
                    </a:lnTo>
                    <a:lnTo>
                      <a:pt x="354" y="62"/>
                    </a:lnTo>
                    <a:lnTo>
                      <a:pt x="282" y="106"/>
                    </a:lnTo>
                    <a:lnTo>
                      <a:pt x="248" y="148"/>
                    </a:lnTo>
                    <a:lnTo>
                      <a:pt x="254" y="206"/>
                    </a:lnTo>
                    <a:lnTo>
                      <a:pt x="230" y="230"/>
                    </a:lnTo>
                    <a:lnTo>
                      <a:pt x="241" y="247"/>
                    </a:lnTo>
                    <a:lnTo>
                      <a:pt x="241" y="288"/>
                    </a:lnTo>
                    <a:lnTo>
                      <a:pt x="265" y="288"/>
                    </a:lnTo>
                    <a:lnTo>
                      <a:pt x="299" y="319"/>
                    </a:lnTo>
                    <a:lnTo>
                      <a:pt x="313" y="357"/>
                    </a:lnTo>
                    <a:lnTo>
                      <a:pt x="66" y="367"/>
                    </a:lnTo>
                    <a:lnTo>
                      <a:pt x="66" y="268"/>
                    </a:lnTo>
                    <a:lnTo>
                      <a:pt x="45" y="244"/>
                    </a:lnTo>
                    <a:lnTo>
                      <a:pt x="52" y="216"/>
                    </a:lnTo>
                    <a:lnTo>
                      <a:pt x="59" y="202"/>
                    </a:lnTo>
                    <a:lnTo>
                      <a:pt x="45" y="134"/>
                    </a:lnTo>
                    <a:lnTo>
                      <a:pt x="24" y="86"/>
                    </a:lnTo>
                    <a:lnTo>
                      <a:pt x="0" y="27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8" name=""/>
            <p:cNvGrpSpPr/>
            <p:nvPr/>
          </p:nvGrpSpPr>
          <p:grpSpPr>
            <a:xfrm>
              <a:off x="3382920" y="1957320"/>
              <a:ext cx="425160" cy="457200"/>
              <a:chOff x="3382920" y="1957320"/>
              <a:chExt cx="425160" cy="457200"/>
            </a:xfrm>
          </p:grpSpPr>
          <p:sp>
            <p:nvSpPr>
              <p:cNvPr id="69" name=""/>
              <p:cNvSpPr/>
              <p:nvPr/>
            </p:nvSpPr>
            <p:spPr>
              <a:xfrm>
                <a:off x="3382920" y="1957320"/>
                <a:ext cx="425160" cy="457200"/>
              </a:xfrm>
              <a:custGeom>
                <a:avLst/>
                <a:gdLst/>
                <a:ahLst/>
                <a:rect l="l" t="t" r="r" b="b"/>
                <a:pathLst>
                  <a:path w="268" h="288">
                    <a:moveTo>
                      <a:pt x="21" y="21"/>
                    </a:moveTo>
                    <a:lnTo>
                      <a:pt x="41" y="17"/>
                    </a:lnTo>
                    <a:lnTo>
                      <a:pt x="58" y="17"/>
                    </a:lnTo>
                    <a:lnTo>
                      <a:pt x="72" y="0"/>
                    </a:lnTo>
                    <a:lnTo>
                      <a:pt x="79" y="21"/>
                    </a:lnTo>
                    <a:lnTo>
                      <a:pt x="106" y="21"/>
                    </a:lnTo>
                    <a:lnTo>
                      <a:pt x="123" y="41"/>
                    </a:lnTo>
                    <a:lnTo>
                      <a:pt x="151" y="34"/>
                    </a:lnTo>
                    <a:lnTo>
                      <a:pt x="172" y="48"/>
                    </a:lnTo>
                    <a:lnTo>
                      <a:pt x="213" y="58"/>
                    </a:lnTo>
                    <a:lnTo>
                      <a:pt x="220" y="72"/>
                    </a:lnTo>
                    <a:lnTo>
                      <a:pt x="237" y="72"/>
                    </a:lnTo>
                    <a:lnTo>
                      <a:pt x="233" y="89"/>
                    </a:lnTo>
                    <a:lnTo>
                      <a:pt x="237" y="106"/>
                    </a:lnTo>
                    <a:lnTo>
                      <a:pt x="226" y="127"/>
                    </a:lnTo>
                    <a:lnTo>
                      <a:pt x="233" y="130"/>
                    </a:lnTo>
                    <a:lnTo>
                      <a:pt x="254" y="110"/>
                    </a:lnTo>
                    <a:lnTo>
                      <a:pt x="254" y="100"/>
                    </a:lnTo>
                    <a:lnTo>
                      <a:pt x="264" y="96"/>
                    </a:lnTo>
                    <a:lnTo>
                      <a:pt x="268" y="110"/>
                    </a:lnTo>
                    <a:lnTo>
                      <a:pt x="254" y="124"/>
                    </a:lnTo>
                    <a:lnTo>
                      <a:pt x="247" y="161"/>
                    </a:lnTo>
                    <a:lnTo>
                      <a:pt x="247" y="223"/>
                    </a:lnTo>
                    <a:lnTo>
                      <a:pt x="254" y="233"/>
                    </a:lnTo>
                    <a:lnTo>
                      <a:pt x="250" y="271"/>
                    </a:lnTo>
                    <a:lnTo>
                      <a:pt x="123" y="288"/>
                    </a:lnTo>
                    <a:lnTo>
                      <a:pt x="93" y="271"/>
                    </a:lnTo>
                    <a:lnTo>
                      <a:pt x="99" y="247"/>
                    </a:lnTo>
                    <a:lnTo>
                      <a:pt x="82" y="223"/>
                    </a:lnTo>
                    <a:lnTo>
                      <a:pt x="72" y="192"/>
                    </a:lnTo>
                    <a:lnTo>
                      <a:pt x="34" y="161"/>
                    </a:lnTo>
                    <a:lnTo>
                      <a:pt x="10" y="161"/>
                    </a:lnTo>
                    <a:lnTo>
                      <a:pt x="10" y="117"/>
                    </a:lnTo>
                    <a:lnTo>
                      <a:pt x="0" y="103"/>
                    </a:lnTo>
                    <a:lnTo>
                      <a:pt x="27" y="75"/>
                    </a:lnTo>
                    <a:lnTo>
                      <a:pt x="21" y="21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3382920" y="1957320"/>
                <a:ext cx="425160" cy="457200"/>
              </a:xfrm>
              <a:custGeom>
                <a:avLst/>
                <a:gdLst/>
                <a:ahLst/>
                <a:rect l="l" t="t" r="r" b="b"/>
                <a:pathLst>
                  <a:path w="268" h="288">
                    <a:moveTo>
                      <a:pt x="21" y="21"/>
                    </a:moveTo>
                    <a:lnTo>
                      <a:pt x="41" y="17"/>
                    </a:lnTo>
                    <a:lnTo>
                      <a:pt x="58" y="17"/>
                    </a:lnTo>
                    <a:lnTo>
                      <a:pt x="72" y="0"/>
                    </a:lnTo>
                    <a:lnTo>
                      <a:pt x="79" y="21"/>
                    </a:lnTo>
                    <a:lnTo>
                      <a:pt x="106" y="21"/>
                    </a:lnTo>
                    <a:lnTo>
                      <a:pt x="123" y="41"/>
                    </a:lnTo>
                    <a:lnTo>
                      <a:pt x="151" y="34"/>
                    </a:lnTo>
                    <a:lnTo>
                      <a:pt x="172" y="48"/>
                    </a:lnTo>
                    <a:lnTo>
                      <a:pt x="213" y="58"/>
                    </a:lnTo>
                    <a:lnTo>
                      <a:pt x="220" y="72"/>
                    </a:lnTo>
                    <a:lnTo>
                      <a:pt x="237" y="72"/>
                    </a:lnTo>
                    <a:lnTo>
                      <a:pt x="233" y="89"/>
                    </a:lnTo>
                    <a:lnTo>
                      <a:pt x="237" y="106"/>
                    </a:lnTo>
                    <a:lnTo>
                      <a:pt x="226" y="127"/>
                    </a:lnTo>
                    <a:lnTo>
                      <a:pt x="233" y="130"/>
                    </a:lnTo>
                    <a:lnTo>
                      <a:pt x="254" y="110"/>
                    </a:lnTo>
                    <a:lnTo>
                      <a:pt x="254" y="100"/>
                    </a:lnTo>
                    <a:lnTo>
                      <a:pt x="264" y="96"/>
                    </a:lnTo>
                    <a:lnTo>
                      <a:pt x="268" y="110"/>
                    </a:lnTo>
                    <a:lnTo>
                      <a:pt x="254" y="124"/>
                    </a:lnTo>
                    <a:lnTo>
                      <a:pt x="247" y="161"/>
                    </a:lnTo>
                    <a:lnTo>
                      <a:pt x="247" y="223"/>
                    </a:lnTo>
                    <a:lnTo>
                      <a:pt x="254" y="233"/>
                    </a:lnTo>
                    <a:lnTo>
                      <a:pt x="250" y="271"/>
                    </a:lnTo>
                    <a:lnTo>
                      <a:pt x="123" y="288"/>
                    </a:lnTo>
                    <a:lnTo>
                      <a:pt x="93" y="271"/>
                    </a:lnTo>
                    <a:lnTo>
                      <a:pt x="99" y="247"/>
                    </a:lnTo>
                    <a:lnTo>
                      <a:pt x="82" y="223"/>
                    </a:lnTo>
                    <a:lnTo>
                      <a:pt x="72" y="192"/>
                    </a:lnTo>
                    <a:lnTo>
                      <a:pt x="34" y="161"/>
                    </a:lnTo>
                    <a:lnTo>
                      <a:pt x="10" y="161"/>
                    </a:lnTo>
                    <a:lnTo>
                      <a:pt x="10" y="117"/>
                    </a:lnTo>
                    <a:lnTo>
                      <a:pt x="0" y="103"/>
                    </a:lnTo>
                    <a:lnTo>
                      <a:pt x="27" y="75"/>
                    </a:lnTo>
                    <a:lnTo>
                      <a:pt x="21" y="21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1" name=""/>
            <p:cNvGrpSpPr/>
            <p:nvPr/>
          </p:nvGrpSpPr>
          <p:grpSpPr>
            <a:xfrm>
              <a:off x="3116160" y="2322360"/>
              <a:ext cx="495360" cy="299880"/>
              <a:chOff x="3116160" y="2322360"/>
              <a:chExt cx="495360" cy="299880"/>
            </a:xfrm>
          </p:grpSpPr>
          <p:sp>
            <p:nvSpPr>
              <p:cNvPr id="72" name=""/>
              <p:cNvSpPr/>
              <p:nvPr/>
            </p:nvSpPr>
            <p:spPr>
              <a:xfrm>
                <a:off x="3116160" y="2322360"/>
                <a:ext cx="495360" cy="299880"/>
              </a:xfrm>
              <a:custGeom>
                <a:avLst/>
                <a:gdLst/>
                <a:ahLst/>
                <a:rect l="l" t="t" r="r" b="b"/>
                <a:pathLst>
                  <a:path w="312" h="189">
                    <a:moveTo>
                      <a:pt x="7" y="10"/>
                    </a:moveTo>
                    <a:lnTo>
                      <a:pt x="0" y="41"/>
                    </a:lnTo>
                    <a:lnTo>
                      <a:pt x="7" y="79"/>
                    </a:lnTo>
                    <a:lnTo>
                      <a:pt x="38" y="148"/>
                    </a:lnTo>
                    <a:lnTo>
                      <a:pt x="51" y="189"/>
                    </a:lnTo>
                    <a:lnTo>
                      <a:pt x="233" y="178"/>
                    </a:lnTo>
                    <a:lnTo>
                      <a:pt x="264" y="189"/>
                    </a:lnTo>
                    <a:lnTo>
                      <a:pt x="281" y="151"/>
                    </a:lnTo>
                    <a:lnTo>
                      <a:pt x="278" y="124"/>
                    </a:lnTo>
                    <a:lnTo>
                      <a:pt x="309" y="120"/>
                    </a:lnTo>
                    <a:lnTo>
                      <a:pt x="312" y="79"/>
                    </a:lnTo>
                    <a:lnTo>
                      <a:pt x="291" y="58"/>
                    </a:lnTo>
                    <a:lnTo>
                      <a:pt x="261" y="41"/>
                    </a:lnTo>
                    <a:lnTo>
                      <a:pt x="267" y="17"/>
                    </a:lnTo>
                    <a:lnTo>
                      <a:pt x="254" y="0"/>
                    </a:lnTo>
                    <a:lnTo>
                      <a:pt x="185" y="3"/>
                    </a:lnTo>
                    <a:lnTo>
                      <a:pt x="116" y="3"/>
                    </a:lnTo>
                    <a:lnTo>
                      <a:pt x="7" y="1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3116160" y="2322360"/>
                <a:ext cx="495360" cy="299880"/>
              </a:xfrm>
              <a:custGeom>
                <a:avLst/>
                <a:gdLst/>
                <a:ahLst/>
                <a:rect l="l" t="t" r="r" b="b"/>
                <a:pathLst>
                  <a:path w="312" h="189">
                    <a:moveTo>
                      <a:pt x="7" y="10"/>
                    </a:moveTo>
                    <a:lnTo>
                      <a:pt x="0" y="41"/>
                    </a:lnTo>
                    <a:lnTo>
                      <a:pt x="7" y="79"/>
                    </a:lnTo>
                    <a:lnTo>
                      <a:pt x="38" y="148"/>
                    </a:lnTo>
                    <a:lnTo>
                      <a:pt x="51" y="189"/>
                    </a:lnTo>
                    <a:lnTo>
                      <a:pt x="233" y="178"/>
                    </a:lnTo>
                    <a:lnTo>
                      <a:pt x="264" y="189"/>
                    </a:lnTo>
                    <a:lnTo>
                      <a:pt x="281" y="151"/>
                    </a:lnTo>
                    <a:lnTo>
                      <a:pt x="278" y="124"/>
                    </a:lnTo>
                    <a:lnTo>
                      <a:pt x="309" y="120"/>
                    </a:lnTo>
                    <a:lnTo>
                      <a:pt x="312" y="79"/>
                    </a:lnTo>
                    <a:lnTo>
                      <a:pt x="291" y="58"/>
                    </a:lnTo>
                    <a:lnTo>
                      <a:pt x="261" y="41"/>
                    </a:lnTo>
                    <a:lnTo>
                      <a:pt x="267" y="17"/>
                    </a:lnTo>
                    <a:lnTo>
                      <a:pt x="254" y="0"/>
                    </a:lnTo>
                    <a:lnTo>
                      <a:pt x="185" y="3"/>
                    </a:lnTo>
                    <a:lnTo>
                      <a:pt x="116" y="3"/>
                    </a:lnTo>
                    <a:lnTo>
                      <a:pt x="7" y="1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4" name=""/>
            <p:cNvGrpSpPr/>
            <p:nvPr/>
          </p:nvGrpSpPr>
          <p:grpSpPr>
            <a:xfrm>
              <a:off x="3551400" y="1892160"/>
              <a:ext cx="458640" cy="179280"/>
              <a:chOff x="3551400" y="1892160"/>
              <a:chExt cx="458640" cy="179280"/>
            </a:xfrm>
          </p:grpSpPr>
          <p:sp>
            <p:nvSpPr>
              <p:cNvPr id="75" name=""/>
              <p:cNvSpPr/>
              <p:nvPr/>
            </p:nvSpPr>
            <p:spPr>
              <a:xfrm>
                <a:off x="3551400" y="1892160"/>
                <a:ext cx="458640" cy="179280"/>
              </a:xfrm>
              <a:custGeom>
                <a:avLst/>
                <a:gdLst/>
                <a:ahLst/>
                <a:rect l="l" t="t" r="r" b="b"/>
                <a:pathLst>
                  <a:path w="289" h="113">
                    <a:moveTo>
                      <a:pt x="0" y="62"/>
                    </a:moveTo>
                    <a:lnTo>
                      <a:pt x="66" y="0"/>
                    </a:lnTo>
                    <a:lnTo>
                      <a:pt x="52" y="24"/>
                    </a:lnTo>
                    <a:lnTo>
                      <a:pt x="62" y="34"/>
                    </a:lnTo>
                    <a:lnTo>
                      <a:pt x="83" y="24"/>
                    </a:lnTo>
                    <a:lnTo>
                      <a:pt x="127" y="38"/>
                    </a:lnTo>
                    <a:lnTo>
                      <a:pt x="144" y="24"/>
                    </a:lnTo>
                    <a:lnTo>
                      <a:pt x="206" y="17"/>
                    </a:lnTo>
                    <a:lnTo>
                      <a:pt x="217" y="34"/>
                    </a:lnTo>
                    <a:lnTo>
                      <a:pt x="241" y="31"/>
                    </a:lnTo>
                    <a:lnTo>
                      <a:pt x="285" y="48"/>
                    </a:lnTo>
                    <a:lnTo>
                      <a:pt x="289" y="62"/>
                    </a:lnTo>
                    <a:lnTo>
                      <a:pt x="241" y="72"/>
                    </a:lnTo>
                    <a:lnTo>
                      <a:pt x="223" y="62"/>
                    </a:lnTo>
                    <a:lnTo>
                      <a:pt x="199" y="65"/>
                    </a:lnTo>
                    <a:lnTo>
                      <a:pt x="172" y="82"/>
                    </a:lnTo>
                    <a:lnTo>
                      <a:pt x="158" y="82"/>
                    </a:lnTo>
                    <a:lnTo>
                      <a:pt x="148" y="72"/>
                    </a:lnTo>
                    <a:lnTo>
                      <a:pt x="131" y="113"/>
                    </a:lnTo>
                    <a:lnTo>
                      <a:pt x="114" y="113"/>
                    </a:lnTo>
                    <a:lnTo>
                      <a:pt x="103" y="99"/>
                    </a:lnTo>
                    <a:lnTo>
                      <a:pt x="66" y="89"/>
                    </a:lnTo>
                    <a:lnTo>
                      <a:pt x="48" y="75"/>
                    </a:lnTo>
                    <a:lnTo>
                      <a:pt x="14" y="82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3551400" y="1892160"/>
                <a:ext cx="458640" cy="179280"/>
              </a:xfrm>
              <a:custGeom>
                <a:avLst/>
                <a:gdLst/>
                <a:ahLst/>
                <a:rect l="l" t="t" r="r" b="b"/>
                <a:pathLst>
                  <a:path w="289" h="113">
                    <a:moveTo>
                      <a:pt x="0" y="62"/>
                    </a:moveTo>
                    <a:lnTo>
                      <a:pt x="66" y="0"/>
                    </a:lnTo>
                    <a:lnTo>
                      <a:pt x="52" y="24"/>
                    </a:lnTo>
                    <a:lnTo>
                      <a:pt x="62" y="34"/>
                    </a:lnTo>
                    <a:lnTo>
                      <a:pt x="83" y="24"/>
                    </a:lnTo>
                    <a:lnTo>
                      <a:pt x="127" y="38"/>
                    </a:lnTo>
                    <a:lnTo>
                      <a:pt x="144" y="24"/>
                    </a:lnTo>
                    <a:lnTo>
                      <a:pt x="206" y="17"/>
                    </a:lnTo>
                    <a:lnTo>
                      <a:pt x="217" y="34"/>
                    </a:lnTo>
                    <a:lnTo>
                      <a:pt x="241" y="31"/>
                    </a:lnTo>
                    <a:lnTo>
                      <a:pt x="285" y="48"/>
                    </a:lnTo>
                    <a:lnTo>
                      <a:pt x="289" y="62"/>
                    </a:lnTo>
                    <a:lnTo>
                      <a:pt x="241" y="72"/>
                    </a:lnTo>
                    <a:lnTo>
                      <a:pt x="223" y="62"/>
                    </a:lnTo>
                    <a:lnTo>
                      <a:pt x="199" y="65"/>
                    </a:lnTo>
                    <a:lnTo>
                      <a:pt x="172" y="82"/>
                    </a:lnTo>
                    <a:lnTo>
                      <a:pt x="158" y="82"/>
                    </a:lnTo>
                    <a:lnTo>
                      <a:pt x="148" y="72"/>
                    </a:lnTo>
                    <a:lnTo>
                      <a:pt x="131" y="113"/>
                    </a:lnTo>
                    <a:lnTo>
                      <a:pt x="114" y="113"/>
                    </a:lnTo>
                    <a:lnTo>
                      <a:pt x="103" y="99"/>
                    </a:lnTo>
                    <a:lnTo>
                      <a:pt x="66" y="89"/>
                    </a:lnTo>
                    <a:lnTo>
                      <a:pt x="48" y="75"/>
                    </a:lnTo>
                    <a:lnTo>
                      <a:pt x="14" y="82"/>
                    </a:lnTo>
                    <a:lnTo>
                      <a:pt x="0" y="62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7" name=""/>
            <p:cNvGrpSpPr/>
            <p:nvPr/>
          </p:nvGrpSpPr>
          <p:grpSpPr>
            <a:xfrm>
              <a:off x="3867120" y="2022480"/>
              <a:ext cx="326880" cy="409320"/>
              <a:chOff x="3867120" y="2022480"/>
              <a:chExt cx="326880" cy="409320"/>
            </a:xfrm>
          </p:grpSpPr>
          <p:sp>
            <p:nvSpPr>
              <p:cNvPr id="78" name=""/>
              <p:cNvSpPr/>
              <p:nvPr/>
            </p:nvSpPr>
            <p:spPr>
              <a:xfrm>
                <a:off x="3867120" y="2022480"/>
                <a:ext cx="326880" cy="409320"/>
              </a:xfrm>
              <a:custGeom>
                <a:avLst/>
                <a:gdLst/>
                <a:ahLst/>
                <a:rect l="l" t="t" r="r" b="b"/>
                <a:pathLst>
                  <a:path w="206" h="258">
                    <a:moveTo>
                      <a:pt x="52" y="10"/>
                    </a:moveTo>
                    <a:lnTo>
                      <a:pt x="59" y="24"/>
                    </a:lnTo>
                    <a:lnTo>
                      <a:pt x="45" y="34"/>
                    </a:lnTo>
                    <a:lnTo>
                      <a:pt x="45" y="76"/>
                    </a:lnTo>
                    <a:lnTo>
                      <a:pt x="38" y="48"/>
                    </a:lnTo>
                    <a:lnTo>
                      <a:pt x="7" y="76"/>
                    </a:lnTo>
                    <a:lnTo>
                      <a:pt x="0" y="151"/>
                    </a:lnTo>
                    <a:lnTo>
                      <a:pt x="18" y="186"/>
                    </a:lnTo>
                    <a:lnTo>
                      <a:pt x="21" y="206"/>
                    </a:lnTo>
                    <a:lnTo>
                      <a:pt x="24" y="220"/>
                    </a:lnTo>
                    <a:lnTo>
                      <a:pt x="21" y="234"/>
                    </a:lnTo>
                    <a:lnTo>
                      <a:pt x="18" y="258"/>
                    </a:lnTo>
                    <a:lnTo>
                      <a:pt x="100" y="254"/>
                    </a:lnTo>
                    <a:lnTo>
                      <a:pt x="206" y="244"/>
                    </a:lnTo>
                    <a:lnTo>
                      <a:pt x="186" y="237"/>
                    </a:lnTo>
                    <a:lnTo>
                      <a:pt x="175" y="223"/>
                    </a:lnTo>
                    <a:lnTo>
                      <a:pt x="193" y="213"/>
                    </a:lnTo>
                    <a:lnTo>
                      <a:pt x="193" y="199"/>
                    </a:lnTo>
                    <a:lnTo>
                      <a:pt x="186" y="186"/>
                    </a:lnTo>
                    <a:lnTo>
                      <a:pt x="193" y="179"/>
                    </a:lnTo>
                    <a:lnTo>
                      <a:pt x="206" y="179"/>
                    </a:lnTo>
                    <a:lnTo>
                      <a:pt x="203" y="144"/>
                    </a:lnTo>
                    <a:lnTo>
                      <a:pt x="199" y="124"/>
                    </a:lnTo>
                    <a:lnTo>
                      <a:pt x="189" y="110"/>
                    </a:lnTo>
                    <a:lnTo>
                      <a:pt x="182" y="100"/>
                    </a:lnTo>
                    <a:lnTo>
                      <a:pt x="169" y="96"/>
                    </a:lnTo>
                    <a:lnTo>
                      <a:pt x="155" y="96"/>
                    </a:lnTo>
                    <a:lnTo>
                      <a:pt x="144" y="113"/>
                    </a:lnTo>
                    <a:lnTo>
                      <a:pt x="134" y="120"/>
                    </a:lnTo>
                    <a:lnTo>
                      <a:pt x="127" y="124"/>
                    </a:lnTo>
                    <a:lnTo>
                      <a:pt x="120" y="120"/>
                    </a:lnTo>
                    <a:lnTo>
                      <a:pt x="120" y="110"/>
                    </a:lnTo>
                    <a:lnTo>
                      <a:pt x="120" y="107"/>
                    </a:lnTo>
                    <a:lnTo>
                      <a:pt x="127" y="100"/>
                    </a:lnTo>
                    <a:lnTo>
                      <a:pt x="134" y="96"/>
                    </a:lnTo>
                    <a:lnTo>
                      <a:pt x="138" y="96"/>
                    </a:lnTo>
                    <a:lnTo>
                      <a:pt x="138" y="86"/>
                    </a:lnTo>
                    <a:lnTo>
                      <a:pt x="155" y="76"/>
                    </a:lnTo>
                    <a:lnTo>
                      <a:pt x="138" y="41"/>
                    </a:lnTo>
                    <a:lnTo>
                      <a:pt x="138" y="28"/>
                    </a:lnTo>
                    <a:lnTo>
                      <a:pt x="114" y="21"/>
                    </a:lnTo>
                    <a:lnTo>
                      <a:pt x="76" y="0"/>
                    </a:lnTo>
                    <a:lnTo>
                      <a:pt x="52" y="1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3867120" y="2022480"/>
                <a:ext cx="326880" cy="409320"/>
              </a:xfrm>
              <a:custGeom>
                <a:avLst/>
                <a:gdLst/>
                <a:ahLst/>
                <a:rect l="l" t="t" r="r" b="b"/>
                <a:pathLst>
                  <a:path w="206" h="258">
                    <a:moveTo>
                      <a:pt x="52" y="10"/>
                    </a:moveTo>
                    <a:lnTo>
                      <a:pt x="59" y="24"/>
                    </a:lnTo>
                    <a:lnTo>
                      <a:pt x="45" y="34"/>
                    </a:lnTo>
                    <a:lnTo>
                      <a:pt x="45" y="76"/>
                    </a:lnTo>
                    <a:lnTo>
                      <a:pt x="38" y="48"/>
                    </a:lnTo>
                    <a:lnTo>
                      <a:pt x="7" y="76"/>
                    </a:lnTo>
                    <a:lnTo>
                      <a:pt x="0" y="151"/>
                    </a:lnTo>
                    <a:lnTo>
                      <a:pt x="18" y="186"/>
                    </a:lnTo>
                    <a:lnTo>
                      <a:pt x="21" y="206"/>
                    </a:lnTo>
                    <a:lnTo>
                      <a:pt x="24" y="220"/>
                    </a:lnTo>
                    <a:lnTo>
                      <a:pt x="21" y="234"/>
                    </a:lnTo>
                    <a:lnTo>
                      <a:pt x="18" y="258"/>
                    </a:lnTo>
                    <a:lnTo>
                      <a:pt x="100" y="254"/>
                    </a:lnTo>
                    <a:lnTo>
                      <a:pt x="206" y="244"/>
                    </a:lnTo>
                    <a:lnTo>
                      <a:pt x="186" y="237"/>
                    </a:lnTo>
                    <a:lnTo>
                      <a:pt x="175" y="223"/>
                    </a:lnTo>
                    <a:lnTo>
                      <a:pt x="193" y="213"/>
                    </a:lnTo>
                    <a:lnTo>
                      <a:pt x="193" y="199"/>
                    </a:lnTo>
                    <a:lnTo>
                      <a:pt x="186" y="186"/>
                    </a:lnTo>
                    <a:lnTo>
                      <a:pt x="193" y="179"/>
                    </a:lnTo>
                    <a:lnTo>
                      <a:pt x="206" y="179"/>
                    </a:lnTo>
                    <a:lnTo>
                      <a:pt x="203" y="144"/>
                    </a:lnTo>
                    <a:lnTo>
                      <a:pt x="199" y="124"/>
                    </a:lnTo>
                    <a:lnTo>
                      <a:pt x="189" y="110"/>
                    </a:lnTo>
                    <a:lnTo>
                      <a:pt x="182" y="100"/>
                    </a:lnTo>
                    <a:lnTo>
                      <a:pt x="169" y="96"/>
                    </a:lnTo>
                    <a:lnTo>
                      <a:pt x="155" y="96"/>
                    </a:lnTo>
                    <a:lnTo>
                      <a:pt x="144" y="113"/>
                    </a:lnTo>
                    <a:lnTo>
                      <a:pt x="134" y="120"/>
                    </a:lnTo>
                    <a:lnTo>
                      <a:pt x="127" y="124"/>
                    </a:lnTo>
                    <a:lnTo>
                      <a:pt x="120" y="120"/>
                    </a:lnTo>
                    <a:lnTo>
                      <a:pt x="120" y="110"/>
                    </a:lnTo>
                    <a:lnTo>
                      <a:pt x="120" y="107"/>
                    </a:lnTo>
                    <a:lnTo>
                      <a:pt x="127" y="100"/>
                    </a:lnTo>
                    <a:lnTo>
                      <a:pt x="134" y="96"/>
                    </a:lnTo>
                    <a:lnTo>
                      <a:pt x="138" y="96"/>
                    </a:lnTo>
                    <a:lnTo>
                      <a:pt x="138" y="86"/>
                    </a:lnTo>
                    <a:lnTo>
                      <a:pt x="155" y="76"/>
                    </a:lnTo>
                    <a:lnTo>
                      <a:pt x="138" y="41"/>
                    </a:lnTo>
                    <a:lnTo>
                      <a:pt x="138" y="28"/>
                    </a:lnTo>
                    <a:lnTo>
                      <a:pt x="114" y="21"/>
                    </a:lnTo>
                    <a:lnTo>
                      <a:pt x="76" y="0"/>
                    </a:lnTo>
                    <a:lnTo>
                      <a:pt x="52" y="1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0" name=""/>
            <p:cNvGrpSpPr/>
            <p:nvPr/>
          </p:nvGrpSpPr>
          <p:grpSpPr>
            <a:xfrm>
              <a:off x="3513240" y="2387520"/>
              <a:ext cx="353880" cy="539640"/>
              <a:chOff x="3513240" y="2387520"/>
              <a:chExt cx="353880" cy="539640"/>
            </a:xfrm>
          </p:grpSpPr>
          <p:sp>
            <p:nvSpPr>
              <p:cNvPr id="81" name=""/>
              <p:cNvSpPr/>
              <p:nvPr/>
            </p:nvSpPr>
            <p:spPr>
              <a:xfrm>
                <a:off x="3513240" y="2387520"/>
                <a:ext cx="353880" cy="539640"/>
              </a:xfrm>
              <a:custGeom>
                <a:avLst/>
                <a:gdLst/>
                <a:ahLst/>
                <a:rect l="l" t="t" r="r" b="b"/>
                <a:pathLst>
                  <a:path w="223" h="340">
                    <a:moveTo>
                      <a:pt x="41" y="17"/>
                    </a:moveTo>
                    <a:lnTo>
                      <a:pt x="168" y="0"/>
                    </a:lnTo>
                    <a:lnTo>
                      <a:pt x="189" y="41"/>
                    </a:lnTo>
                    <a:lnTo>
                      <a:pt x="216" y="216"/>
                    </a:lnTo>
                    <a:lnTo>
                      <a:pt x="223" y="237"/>
                    </a:lnTo>
                    <a:lnTo>
                      <a:pt x="203" y="285"/>
                    </a:lnTo>
                    <a:lnTo>
                      <a:pt x="203" y="316"/>
                    </a:lnTo>
                    <a:lnTo>
                      <a:pt x="179" y="313"/>
                    </a:lnTo>
                    <a:lnTo>
                      <a:pt x="182" y="340"/>
                    </a:lnTo>
                    <a:lnTo>
                      <a:pt x="158" y="330"/>
                    </a:lnTo>
                    <a:lnTo>
                      <a:pt x="144" y="333"/>
                    </a:lnTo>
                    <a:lnTo>
                      <a:pt x="127" y="330"/>
                    </a:lnTo>
                    <a:lnTo>
                      <a:pt x="114" y="289"/>
                    </a:lnTo>
                    <a:lnTo>
                      <a:pt x="86" y="278"/>
                    </a:lnTo>
                    <a:lnTo>
                      <a:pt x="86" y="234"/>
                    </a:lnTo>
                    <a:lnTo>
                      <a:pt x="62" y="237"/>
                    </a:lnTo>
                    <a:lnTo>
                      <a:pt x="45" y="206"/>
                    </a:lnTo>
                    <a:lnTo>
                      <a:pt x="0" y="168"/>
                    </a:lnTo>
                    <a:lnTo>
                      <a:pt x="35" y="110"/>
                    </a:lnTo>
                    <a:lnTo>
                      <a:pt x="24" y="83"/>
                    </a:lnTo>
                    <a:lnTo>
                      <a:pt x="59" y="79"/>
                    </a:lnTo>
                    <a:lnTo>
                      <a:pt x="62" y="38"/>
                    </a:lnTo>
                    <a:lnTo>
                      <a:pt x="41" y="17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3513240" y="2387520"/>
                <a:ext cx="353880" cy="539640"/>
              </a:xfrm>
              <a:custGeom>
                <a:avLst/>
                <a:gdLst/>
                <a:ahLst/>
                <a:rect l="l" t="t" r="r" b="b"/>
                <a:pathLst>
                  <a:path w="223" h="340">
                    <a:moveTo>
                      <a:pt x="41" y="17"/>
                    </a:moveTo>
                    <a:lnTo>
                      <a:pt x="168" y="0"/>
                    </a:lnTo>
                    <a:lnTo>
                      <a:pt x="189" y="41"/>
                    </a:lnTo>
                    <a:lnTo>
                      <a:pt x="216" y="216"/>
                    </a:lnTo>
                    <a:lnTo>
                      <a:pt x="223" y="237"/>
                    </a:lnTo>
                    <a:lnTo>
                      <a:pt x="203" y="285"/>
                    </a:lnTo>
                    <a:lnTo>
                      <a:pt x="203" y="316"/>
                    </a:lnTo>
                    <a:lnTo>
                      <a:pt x="179" y="313"/>
                    </a:lnTo>
                    <a:lnTo>
                      <a:pt x="182" y="340"/>
                    </a:lnTo>
                    <a:lnTo>
                      <a:pt x="158" y="330"/>
                    </a:lnTo>
                    <a:lnTo>
                      <a:pt x="144" y="333"/>
                    </a:lnTo>
                    <a:lnTo>
                      <a:pt x="127" y="330"/>
                    </a:lnTo>
                    <a:lnTo>
                      <a:pt x="114" y="289"/>
                    </a:lnTo>
                    <a:lnTo>
                      <a:pt x="86" y="278"/>
                    </a:lnTo>
                    <a:lnTo>
                      <a:pt x="86" y="234"/>
                    </a:lnTo>
                    <a:lnTo>
                      <a:pt x="62" y="237"/>
                    </a:lnTo>
                    <a:lnTo>
                      <a:pt x="45" y="206"/>
                    </a:lnTo>
                    <a:lnTo>
                      <a:pt x="0" y="168"/>
                    </a:lnTo>
                    <a:lnTo>
                      <a:pt x="35" y="110"/>
                    </a:lnTo>
                    <a:lnTo>
                      <a:pt x="24" y="83"/>
                    </a:lnTo>
                    <a:lnTo>
                      <a:pt x="59" y="79"/>
                    </a:lnTo>
                    <a:lnTo>
                      <a:pt x="62" y="38"/>
                    </a:lnTo>
                    <a:lnTo>
                      <a:pt x="41" y="17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3" name=""/>
            <p:cNvGrpSpPr/>
            <p:nvPr/>
          </p:nvGrpSpPr>
          <p:grpSpPr>
            <a:xfrm>
              <a:off x="3197160" y="2604960"/>
              <a:ext cx="561960" cy="431640"/>
              <a:chOff x="3197160" y="2604960"/>
              <a:chExt cx="561960" cy="431640"/>
            </a:xfrm>
          </p:grpSpPr>
          <p:sp>
            <p:nvSpPr>
              <p:cNvPr id="84" name=""/>
              <p:cNvSpPr/>
              <p:nvPr/>
            </p:nvSpPr>
            <p:spPr>
              <a:xfrm>
                <a:off x="3197160" y="2604960"/>
                <a:ext cx="561960" cy="431640"/>
              </a:xfrm>
              <a:custGeom>
                <a:avLst/>
                <a:gdLst/>
                <a:ahLst/>
                <a:rect l="l" t="t" r="r" b="b"/>
                <a:pathLst>
                  <a:path w="354" h="272">
                    <a:moveTo>
                      <a:pt x="0" y="11"/>
                    </a:moveTo>
                    <a:lnTo>
                      <a:pt x="155" y="0"/>
                    </a:lnTo>
                    <a:lnTo>
                      <a:pt x="189" y="0"/>
                    </a:lnTo>
                    <a:lnTo>
                      <a:pt x="213" y="7"/>
                    </a:lnTo>
                    <a:lnTo>
                      <a:pt x="199" y="31"/>
                    </a:lnTo>
                    <a:lnTo>
                      <a:pt x="244" y="69"/>
                    </a:lnTo>
                    <a:lnTo>
                      <a:pt x="261" y="103"/>
                    </a:lnTo>
                    <a:lnTo>
                      <a:pt x="285" y="97"/>
                    </a:lnTo>
                    <a:lnTo>
                      <a:pt x="285" y="138"/>
                    </a:lnTo>
                    <a:lnTo>
                      <a:pt x="313" y="152"/>
                    </a:lnTo>
                    <a:lnTo>
                      <a:pt x="323" y="193"/>
                    </a:lnTo>
                    <a:lnTo>
                      <a:pt x="343" y="196"/>
                    </a:lnTo>
                    <a:lnTo>
                      <a:pt x="354" y="213"/>
                    </a:lnTo>
                    <a:lnTo>
                      <a:pt x="330" y="237"/>
                    </a:lnTo>
                    <a:lnTo>
                      <a:pt x="323" y="265"/>
                    </a:lnTo>
                    <a:lnTo>
                      <a:pt x="289" y="272"/>
                    </a:lnTo>
                    <a:lnTo>
                      <a:pt x="299" y="241"/>
                    </a:lnTo>
                    <a:lnTo>
                      <a:pt x="165" y="251"/>
                    </a:lnTo>
                    <a:lnTo>
                      <a:pt x="69" y="261"/>
                    </a:lnTo>
                    <a:lnTo>
                      <a:pt x="62" y="234"/>
                    </a:lnTo>
                    <a:lnTo>
                      <a:pt x="59" y="148"/>
                    </a:lnTo>
                    <a:lnTo>
                      <a:pt x="55" y="100"/>
                    </a:lnTo>
                    <a:lnTo>
                      <a:pt x="24" y="79"/>
                    </a:lnTo>
                    <a:lnTo>
                      <a:pt x="35" y="59"/>
                    </a:lnTo>
                    <a:lnTo>
                      <a:pt x="21" y="49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3197160" y="2604960"/>
                <a:ext cx="561960" cy="431640"/>
              </a:xfrm>
              <a:custGeom>
                <a:avLst/>
                <a:gdLst/>
                <a:ahLst/>
                <a:rect l="l" t="t" r="r" b="b"/>
                <a:pathLst>
                  <a:path w="354" h="272">
                    <a:moveTo>
                      <a:pt x="0" y="11"/>
                    </a:moveTo>
                    <a:lnTo>
                      <a:pt x="155" y="0"/>
                    </a:lnTo>
                    <a:lnTo>
                      <a:pt x="189" y="0"/>
                    </a:lnTo>
                    <a:lnTo>
                      <a:pt x="213" y="7"/>
                    </a:lnTo>
                    <a:lnTo>
                      <a:pt x="199" y="31"/>
                    </a:lnTo>
                    <a:lnTo>
                      <a:pt x="244" y="69"/>
                    </a:lnTo>
                    <a:lnTo>
                      <a:pt x="261" y="103"/>
                    </a:lnTo>
                    <a:lnTo>
                      <a:pt x="285" y="97"/>
                    </a:lnTo>
                    <a:lnTo>
                      <a:pt x="285" y="138"/>
                    </a:lnTo>
                    <a:lnTo>
                      <a:pt x="313" y="152"/>
                    </a:lnTo>
                    <a:lnTo>
                      <a:pt x="323" y="193"/>
                    </a:lnTo>
                    <a:lnTo>
                      <a:pt x="343" y="196"/>
                    </a:lnTo>
                    <a:lnTo>
                      <a:pt x="354" y="213"/>
                    </a:lnTo>
                    <a:lnTo>
                      <a:pt x="330" y="237"/>
                    </a:lnTo>
                    <a:lnTo>
                      <a:pt x="323" y="265"/>
                    </a:lnTo>
                    <a:lnTo>
                      <a:pt x="289" y="272"/>
                    </a:lnTo>
                    <a:lnTo>
                      <a:pt x="299" y="241"/>
                    </a:lnTo>
                    <a:lnTo>
                      <a:pt x="165" y="251"/>
                    </a:lnTo>
                    <a:lnTo>
                      <a:pt x="69" y="261"/>
                    </a:lnTo>
                    <a:lnTo>
                      <a:pt x="62" y="234"/>
                    </a:lnTo>
                    <a:lnTo>
                      <a:pt x="59" y="148"/>
                    </a:lnTo>
                    <a:lnTo>
                      <a:pt x="55" y="100"/>
                    </a:lnTo>
                    <a:lnTo>
                      <a:pt x="24" y="79"/>
                    </a:lnTo>
                    <a:lnTo>
                      <a:pt x="35" y="59"/>
                    </a:lnTo>
                    <a:lnTo>
                      <a:pt x="21" y="49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6" name=""/>
            <p:cNvGrpSpPr/>
            <p:nvPr/>
          </p:nvGrpSpPr>
          <p:grpSpPr>
            <a:xfrm>
              <a:off x="3813120" y="2421000"/>
              <a:ext cx="272880" cy="425520"/>
              <a:chOff x="3813120" y="2421000"/>
              <a:chExt cx="272880" cy="425520"/>
            </a:xfrm>
          </p:grpSpPr>
          <p:sp>
            <p:nvSpPr>
              <p:cNvPr id="87" name=""/>
              <p:cNvSpPr/>
              <p:nvPr/>
            </p:nvSpPr>
            <p:spPr>
              <a:xfrm>
                <a:off x="3813120" y="2421000"/>
                <a:ext cx="272880" cy="425520"/>
              </a:xfrm>
              <a:custGeom>
                <a:avLst/>
                <a:gdLst/>
                <a:ahLst/>
                <a:rect l="l" t="t" r="r" b="b"/>
                <a:pathLst>
                  <a:path w="172" h="268">
                    <a:moveTo>
                      <a:pt x="0" y="20"/>
                    </a:moveTo>
                    <a:lnTo>
                      <a:pt x="21" y="31"/>
                    </a:lnTo>
                    <a:lnTo>
                      <a:pt x="41" y="27"/>
                    </a:lnTo>
                    <a:lnTo>
                      <a:pt x="45" y="24"/>
                    </a:lnTo>
                    <a:lnTo>
                      <a:pt x="52" y="7"/>
                    </a:lnTo>
                    <a:lnTo>
                      <a:pt x="134" y="0"/>
                    </a:lnTo>
                    <a:lnTo>
                      <a:pt x="172" y="189"/>
                    </a:lnTo>
                    <a:lnTo>
                      <a:pt x="172" y="189"/>
                    </a:lnTo>
                    <a:lnTo>
                      <a:pt x="141" y="199"/>
                    </a:lnTo>
                    <a:lnTo>
                      <a:pt x="120" y="247"/>
                    </a:lnTo>
                    <a:lnTo>
                      <a:pt x="93" y="240"/>
                    </a:lnTo>
                    <a:lnTo>
                      <a:pt x="58" y="261"/>
                    </a:lnTo>
                    <a:lnTo>
                      <a:pt x="10" y="268"/>
                    </a:lnTo>
                    <a:lnTo>
                      <a:pt x="31" y="216"/>
                    </a:lnTo>
                    <a:lnTo>
                      <a:pt x="24" y="189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3813120" y="2421000"/>
                <a:ext cx="272880" cy="425520"/>
              </a:xfrm>
              <a:custGeom>
                <a:avLst/>
                <a:gdLst/>
                <a:ahLst/>
                <a:rect l="l" t="t" r="r" b="b"/>
                <a:pathLst>
                  <a:path w="172" h="268">
                    <a:moveTo>
                      <a:pt x="0" y="20"/>
                    </a:moveTo>
                    <a:lnTo>
                      <a:pt x="21" y="31"/>
                    </a:lnTo>
                    <a:lnTo>
                      <a:pt x="41" y="27"/>
                    </a:lnTo>
                    <a:lnTo>
                      <a:pt x="45" y="24"/>
                    </a:lnTo>
                    <a:lnTo>
                      <a:pt x="52" y="7"/>
                    </a:lnTo>
                    <a:lnTo>
                      <a:pt x="134" y="0"/>
                    </a:lnTo>
                    <a:lnTo>
                      <a:pt x="172" y="189"/>
                    </a:lnTo>
                    <a:lnTo>
                      <a:pt x="172" y="189"/>
                    </a:lnTo>
                    <a:lnTo>
                      <a:pt x="141" y="199"/>
                    </a:lnTo>
                    <a:lnTo>
                      <a:pt x="120" y="247"/>
                    </a:lnTo>
                    <a:lnTo>
                      <a:pt x="93" y="240"/>
                    </a:lnTo>
                    <a:lnTo>
                      <a:pt x="58" y="261"/>
                    </a:lnTo>
                    <a:lnTo>
                      <a:pt x="10" y="268"/>
                    </a:lnTo>
                    <a:lnTo>
                      <a:pt x="31" y="216"/>
                    </a:lnTo>
                    <a:lnTo>
                      <a:pt x="24" y="189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9" name=""/>
            <p:cNvGrpSpPr/>
            <p:nvPr/>
          </p:nvGrpSpPr>
          <p:grpSpPr>
            <a:xfrm>
              <a:off x="4025880" y="2338560"/>
              <a:ext cx="353880" cy="382320"/>
              <a:chOff x="4025880" y="2338560"/>
              <a:chExt cx="353880" cy="382320"/>
            </a:xfrm>
          </p:grpSpPr>
          <p:sp>
            <p:nvSpPr>
              <p:cNvPr id="90" name=""/>
              <p:cNvSpPr/>
              <p:nvPr/>
            </p:nvSpPr>
            <p:spPr>
              <a:xfrm>
                <a:off x="4025880" y="2338560"/>
                <a:ext cx="353880" cy="382320"/>
              </a:xfrm>
              <a:custGeom>
                <a:avLst/>
                <a:gdLst/>
                <a:ahLst/>
                <a:rect l="l" t="t" r="r" b="b"/>
                <a:pathLst>
                  <a:path w="223" h="241">
                    <a:moveTo>
                      <a:pt x="0" y="55"/>
                    </a:moveTo>
                    <a:lnTo>
                      <a:pt x="99" y="45"/>
                    </a:lnTo>
                    <a:lnTo>
                      <a:pt x="120" y="48"/>
                    </a:lnTo>
                    <a:lnTo>
                      <a:pt x="168" y="28"/>
                    </a:lnTo>
                    <a:lnTo>
                      <a:pt x="178" y="11"/>
                    </a:lnTo>
                    <a:lnTo>
                      <a:pt x="206" y="0"/>
                    </a:lnTo>
                    <a:lnTo>
                      <a:pt x="223" y="93"/>
                    </a:lnTo>
                    <a:lnTo>
                      <a:pt x="213" y="100"/>
                    </a:lnTo>
                    <a:lnTo>
                      <a:pt x="213" y="162"/>
                    </a:lnTo>
                    <a:lnTo>
                      <a:pt x="192" y="168"/>
                    </a:lnTo>
                    <a:lnTo>
                      <a:pt x="178" y="203"/>
                    </a:lnTo>
                    <a:lnTo>
                      <a:pt x="161" y="199"/>
                    </a:lnTo>
                    <a:lnTo>
                      <a:pt x="154" y="241"/>
                    </a:lnTo>
                    <a:lnTo>
                      <a:pt x="130" y="223"/>
                    </a:lnTo>
                    <a:lnTo>
                      <a:pt x="82" y="234"/>
                    </a:lnTo>
                    <a:lnTo>
                      <a:pt x="62" y="217"/>
                    </a:lnTo>
                    <a:lnTo>
                      <a:pt x="31" y="217"/>
                    </a:lnTo>
                    <a:lnTo>
                      <a:pt x="20" y="151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4025880" y="2338560"/>
                <a:ext cx="353880" cy="382320"/>
              </a:xfrm>
              <a:custGeom>
                <a:avLst/>
                <a:gdLst/>
                <a:ahLst/>
                <a:rect l="l" t="t" r="r" b="b"/>
                <a:pathLst>
                  <a:path w="223" h="241">
                    <a:moveTo>
                      <a:pt x="0" y="55"/>
                    </a:moveTo>
                    <a:lnTo>
                      <a:pt x="99" y="45"/>
                    </a:lnTo>
                    <a:lnTo>
                      <a:pt x="120" y="48"/>
                    </a:lnTo>
                    <a:lnTo>
                      <a:pt x="168" y="28"/>
                    </a:lnTo>
                    <a:lnTo>
                      <a:pt x="178" y="11"/>
                    </a:lnTo>
                    <a:lnTo>
                      <a:pt x="206" y="0"/>
                    </a:lnTo>
                    <a:lnTo>
                      <a:pt x="223" y="93"/>
                    </a:lnTo>
                    <a:lnTo>
                      <a:pt x="213" y="100"/>
                    </a:lnTo>
                    <a:lnTo>
                      <a:pt x="213" y="162"/>
                    </a:lnTo>
                    <a:lnTo>
                      <a:pt x="192" y="168"/>
                    </a:lnTo>
                    <a:lnTo>
                      <a:pt x="178" y="203"/>
                    </a:lnTo>
                    <a:lnTo>
                      <a:pt x="161" y="199"/>
                    </a:lnTo>
                    <a:lnTo>
                      <a:pt x="154" y="241"/>
                    </a:lnTo>
                    <a:lnTo>
                      <a:pt x="130" y="223"/>
                    </a:lnTo>
                    <a:lnTo>
                      <a:pt x="82" y="234"/>
                    </a:lnTo>
                    <a:lnTo>
                      <a:pt x="62" y="217"/>
                    </a:lnTo>
                    <a:lnTo>
                      <a:pt x="31" y="217"/>
                    </a:lnTo>
                    <a:lnTo>
                      <a:pt x="20" y="151"/>
                    </a:lnTo>
                    <a:lnTo>
                      <a:pt x="0" y="55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2" name=""/>
            <p:cNvGrpSpPr/>
            <p:nvPr/>
          </p:nvGrpSpPr>
          <p:grpSpPr>
            <a:xfrm>
              <a:off x="3710160" y="2676600"/>
              <a:ext cx="625320" cy="326880"/>
              <a:chOff x="3710160" y="2676600"/>
              <a:chExt cx="625320" cy="326880"/>
            </a:xfrm>
          </p:grpSpPr>
          <p:sp>
            <p:nvSpPr>
              <p:cNvPr id="93" name=""/>
              <p:cNvSpPr/>
              <p:nvPr/>
            </p:nvSpPr>
            <p:spPr>
              <a:xfrm>
                <a:off x="3710160" y="2676600"/>
                <a:ext cx="625320" cy="326880"/>
              </a:xfrm>
              <a:custGeom>
                <a:avLst/>
                <a:gdLst/>
                <a:ahLst/>
                <a:rect l="l" t="t" r="r" b="b"/>
                <a:pathLst>
                  <a:path w="394" h="206">
                    <a:moveTo>
                      <a:pt x="0" y="206"/>
                    </a:moveTo>
                    <a:lnTo>
                      <a:pt x="96" y="192"/>
                    </a:lnTo>
                    <a:lnTo>
                      <a:pt x="96" y="182"/>
                    </a:lnTo>
                    <a:lnTo>
                      <a:pt x="326" y="155"/>
                    </a:lnTo>
                    <a:lnTo>
                      <a:pt x="329" y="137"/>
                    </a:lnTo>
                    <a:lnTo>
                      <a:pt x="364" y="127"/>
                    </a:lnTo>
                    <a:lnTo>
                      <a:pt x="367" y="110"/>
                    </a:lnTo>
                    <a:lnTo>
                      <a:pt x="384" y="107"/>
                    </a:lnTo>
                    <a:lnTo>
                      <a:pt x="394" y="83"/>
                    </a:lnTo>
                    <a:lnTo>
                      <a:pt x="360" y="58"/>
                    </a:lnTo>
                    <a:lnTo>
                      <a:pt x="357" y="24"/>
                    </a:lnTo>
                    <a:lnTo>
                      <a:pt x="329" y="10"/>
                    </a:lnTo>
                    <a:lnTo>
                      <a:pt x="281" y="17"/>
                    </a:lnTo>
                    <a:lnTo>
                      <a:pt x="257" y="4"/>
                    </a:lnTo>
                    <a:lnTo>
                      <a:pt x="233" y="0"/>
                    </a:lnTo>
                    <a:lnTo>
                      <a:pt x="237" y="24"/>
                    </a:lnTo>
                    <a:lnTo>
                      <a:pt x="206" y="34"/>
                    </a:lnTo>
                    <a:lnTo>
                      <a:pt x="185" y="86"/>
                    </a:lnTo>
                    <a:lnTo>
                      <a:pt x="154" y="79"/>
                    </a:lnTo>
                    <a:lnTo>
                      <a:pt x="120" y="96"/>
                    </a:lnTo>
                    <a:lnTo>
                      <a:pt x="75" y="103"/>
                    </a:lnTo>
                    <a:lnTo>
                      <a:pt x="75" y="134"/>
                    </a:lnTo>
                    <a:lnTo>
                      <a:pt x="55" y="134"/>
                    </a:lnTo>
                    <a:lnTo>
                      <a:pt x="55" y="158"/>
                    </a:lnTo>
                    <a:lnTo>
                      <a:pt x="31" y="148"/>
                    </a:lnTo>
                    <a:lnTo>
                      <a:pt x="17" y="151"/>
                    </a:lnTo>
                    <a:lnTo>
                      <a:pt x="31" y="168"/>
                    </a:lnTo>
                    <a:lnTo>
                      <a:pt x="7" y="192"/>
                    </a:lnTo>
                    <a:lnTo>
                      <a:pt x="0" y="206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3710160" y="2676600"/>
                <a:ext cx="625320" cy="326880"/>
              </a:xfrm>
              <a:custGeom>
                <a:avLst/>
                <a:gdLst/>
                <a:ahLst/>
                <a:rect l="l" t="t" r="r" b="b"/>
                <a:pathLst>
                  <a:path w="394" h="206">
                    <a:moveTo>
                      <a:pt x="0" y="206"/>
                    </a:moveTo>
                    <a:lnTo>
                      <a:pt x="96" y="192"/>
                    </a:lnTo>
                    <a:lnTo>
                      <a:pt x="96" y="182"/>
                    </a:lnTo>
                    <a:lnTo>
                      <a:pt x="326" y="155"/>
                    </a:lnTo>
                    <a:lnTo>
                      <a:pt x="329" y="137"/>
                    </a:lnTo>
                    <a:lnTo>
                      <a:pt x="364" y="127"/>
                    </a:lnTo>
                    <a:lnTo>
                      <a:pt x="367" y="110"/>
                    </a:lnTo>
                    <a:lnTo>
                      <a:pt x="384" y="107"/>
                    </a:lnTo>
                    <a:lnTo>
                      <a:pt x="394" y="83"/>
                    </a:lnTo>
                    <a:lnTo>
                      <a:pt x="360" y="58"/>
                    </a:lnTo>
                    <a:lnTo>
                      <a:pt x="357" y="24"/>
                    </a:lnTo>
                    <a:lnTo>
                      <a:pt x="329" y="10"/>
                    </a:lnTo>
                    <a:lnTo>
                      <a:pt x="281" y="17"/>
                    </a:lnTo>
                    <a:lnTo>
                      <a:pt x="257" y="4"/>
                    </a:lnTo>
                    <a:lnTo>
                      <a:pt x="233" y="0"/>
                    </a:lnTo>
                    <a:lnTo>
                      <a:pt x="237" y="24"/>
                    </a:lnTo>
                    <a:lnTo>
                      <a:pt x="206" y="34"/>
                    </a:lnTo>
                    <a:lnTo>
                      <a:pt x="185" y="86"/>
                    </a:lnTo>
                    <a:lnTo>
                      <a:pt x="154" y="79"/>
                    </a:lnTo>
                    <a:lnTo>
                      <a:pt x="120" y="96"/>
                    </a:lnTo>
                    <a:lnTo>
                      <a:pt x="75" y="103"/>
                    </a:lnTo>
                    <a:lnTo>
                      <a:pt x="75" y="134"/>
                    </a:lnTo>
                    <a:lnTo>
                      <a:pt x="55" y="134"/>
                    </a:lnTo>
                    <a:lnTo>
                      <a:pt x="55" y="158"/>
                    </a:lnTo>
                    <a:lnTo>
                      <a:pt x="31" y="148"/>
                    </a:lnTo>
                    <a:lnTo>
                      <a:pt x="17" y="151"/>
                    </a:lnTo>
                    <a:lnTo>
                      <a:pt x="31" y="168"/>
                    </a:lnTo>
                    <a:lnTo>
                      <a:pt x="7" y="192"/>
                    </a:lnTo>
                    <a:lnTo>
                      <a:pt x="0" y="206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5" name=""/>
            <p:cNvGrpSpPr/>
            <p:nvPr/>
          </p:nvGrpSpPr>
          <p:grpSpPr>
            <a:xfrm>
              <a:off x="3672000" y="2889360"/>
              <a:ext cx="712800" cy="239760"/>
              <a:chOff x="3672000" y="2889360"/>
              <a:chExt cx="712800" cy="239760"/>
            </a:xfrm>
          </p:grpSpPr>
          <p:sp>
            <p:nvSpPr>
              <p:cNvPr id="96" name=""/>
              <p:cNvSpPr/>
              <p:nvPr/>
            </p:nvSpPr>
            <p:spPr>
              <a:xfrm>
                <a:off x="3672000" y="2889360"/>
                <a:ext cx="712800" cy="239760"/>
              </a:xfrm>
              <a:custGeom>
                <a:avLst/>
                <a:gdLst/>
                <a:ahLst/>
                <a:rect l="l" t="t" r="r" b="b"/>
                <a:pathLst>
                  <a:path w="449" h="151">
                    <a:moveTo>
                      <a:pt x="27" y="69"/>
                    </a:moveTo>
                    <a:lnTo>
                      <a:pt x="27" y="72"/>
                    </a:lnTo>
                    <a:lnTo>
                      <a:pt x="20" y="86"/>
                    </a:lnTo>
                    <a:lnTo>
                      <a:pt x="27" y="106"/>
                    </a:lnTo>
                    <a:lnTo>
                      <a:pt x="0" y="124"/>
                    </a:lnTo>
                    <a:lnTo>
                      <a:pt x="7" y="151"/>
                    </a:lnTo>
                    <a:lnTo>
                      <a:pt x="123" y="144"/>
                    </a:lnTo>
                    <a:lnTo>
                      <a:pt x="264" y="127"/>
                    </a:lnTo>
                    <a:lnTo>
                      <a:pt x="336" y="117"/>
                    </a:lnTo>
                    <a:lnTo>
                      <a:pt x="346" y="76"/>
                    </a:lnTo>
                    <a:lnTo>
                      <a:pt x="374" y="76"/>
                    </a:lnTo>
                    <a:lnTo>
                      <a:pt x="449" y="0"/>
                    </a:lnTo>
                    <a:lnTo>
                      <a:pt x="350" y="17"/>
                    </a:lnTo>
                    <a:lnTo>
                      <a:pt x="116" y="48"/>
                    </a:lnTo>
                    <a:lnTo>
                      <a:pt x="120" y="58"/>
                    </a:lnTo>
                    <a:lnTo>
                      <a:pt x="27" y="69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3672000" y="2889360"/>
                <a:ext cx="712800" cy="239760"/>
              </a:xfrm>
              <a:custGeom>
                <a:avLst/>
                <a:gdLst/>
                <a:ahLst/>
                <a:rect l="l" t="t" r="r" b="b"/>
                <a:pathLst>
                  <a:path w="449" h="151">
                    <a:moveTo>
                      <a:pt x="27" y="69"/>
                    </a:moveTo>
                    <a:lnTo>
                      <a:pt x="27" y="72"/>
                    </a:lnTo>
                    <a:lnTo>
                      <a:pt x="20" y="86"/>
                    </a:lnTo>
                    <a:lnTo>
                      <a:pt x="27" y="106"/>
                    </a:lnTo>
                    <a:lnTo>
                      <a:pt x="0" y="124"/>
                    </a:lnTo>
                    <a:lnTo>
                      <a:pt x="7" y="151"/>
                    </a:lnTo>
                    <a:lnTo>
                      <a:pt x="123" y="144"/>
                    </a:lnTo>
                    <a:lnTo>
                      <a:pt x="264" y="127"/>
                    </a:lnTo>
                    <a:lnTo>
                      <a:pt x="336" y="117"/>
                    </a:lnTo>
                    <a:lnTo>
                      <a:pt x="346" y="76"/>
                    </a:lnTo>
                    <a:lnTo>
                      <a:pt x="374" y="76"/>
                    </a:lnTo>
                    <a:lnTo>
                      <a:pt x="449" y="0"/>
                    </a:lnTo>
                    <a:lnTo>
                      <a:pt x="350" y="17"/>
                    </a:lnTo>
                    <a:lnTo>
                      <a:pt x="116" y="48"/>
                    </a:lnTo>
                    <a:lnTo>
                      <a:pt x="120" y="58"/>
                    </a:lnTo>
                    <a:lnTo>
                      <a:pt x="27" y="69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8" name=""/>
            <p:cNvGrpSpPr/>
            <p:nvPr/>
          </p:nvGrpSpPr>
          <p:grpSpPr>
            <a:xfrm>
              <a:off x="3600360" y="3112920"/>
              <a:ext cx="295200" cy="468360"/>
              <a:chOff x="3600360" y="3112920"/>
              <a:chExt cx="295200" cy="468360"/>
            </a:xfrm>
          </p:grpSpPr>
          <p:sp>
            <p:nvSpPr>
              <p:cNvPr id="99" name=""/>
              <p:cNvSpPr/>
              <p:nvPr/>
            </p:nvSpPr>
            <p:spPr>
              <a:xfrm>
                <a:off x="3600360" y="3112920"/>
                <a:ext cx="295200" cy="468360"/>
              </a:xfrm>
              <a:custGeom>
                <a:avLst/>
                <a:gdLst/>
                <a:ahLst/>
                <a:rect l="l" t="t" r="r" b="b"/>
                <a:pathLst>
                  <a:path w="186" h="295">
                    <a:moveTo>
                      <a:pt x="52" y="10"/>
                    </a:moveTo>
                    <a:lnTo>
                      <a:pt x="24" y="58"/>
                    </a:lnTo>
                    <a:lnTo>
                      <a:pt x="0" y="92"/>
                    </a:lnTo>
                    <a:lnTo>
                      <a:pt x="7" y="130"/>
                    </a:lnTo>
                    <a:lnTo>
                      <a:pt x="38" y="185"/>
                    </a:lnTo>
                    <a:lnTo>
                      <a:pt x="14" y="240"/>
                    </a:lnTo>
                    <a:lnTo>
                      <a:pt x="7" y="268"/>
                    </a:lnTo>
                    <a:lnTo>
                      <a:pt x="113" y="254"/>
                    </a:lnTo>
                    <a:lnTo>
                      <a:pt x="117" y="292"/>
                    </a:lnTo>
                    <a:lnTo>
                      <a:pt x="141" y="295"/>
                    </a:lnTo>
                    <a:lnTo>
                      <a:pt x="144" y="278"/>
                    </a:lnTo>
                    <a:lnTo>
                      <a:pt x="186" y="271"/>
                    </a:lnTo>
                    <a:lnTo>
                      <a:pt x="175" y="213"/>
                    </a:lnTo>
                    <a:lnTo>
                      <a:pt x="175" y="0"/>
                    </a:lnTo>
                    <a:lnTo>
                      <a:pt x="52" y="1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>
                <a:off x="3600360" y="3112920"/>
                <a:ext cx="295200" cy="468360"/>
              </a:xfrm>
              <a:custGeom>
                <a:avLst/>
                <a:gdLst/>
                <a:ahLst/>
                <a:rect l="l" t="t" r="r" b="b"/>
                <a:pathLst>
                  <a:path w="186" h="295">
                    <a:moveTo>
                      <a:pt x="52" y="10"/>
                    </a:moveTo>
                    <a:lnTo>
                      <a:pt x="24" y="58"/>
                    </a:lnTo>
                    <a:lnTo>
                      <a:pt x="0" y="92"/>
                    </a:lnTo>
                    <a:lnTo>
                      <a:pt x="7" y="130"/>
                    </a:lnTo>
                    <a:lnTo>
                      <a:pt x="38" y="185"/>
                    </a:lnTo>
                    <a:lnTo>
                      <a:pt x="14" y="240"/>
                    </a:lnTo>
                    <a:lnTo>
                      <a:pt x="7" y="268"/>
                    </a:lnTo>
                    <a:lnTo>
                      <a:pt x="113" y="254"/>
                    </a:lnTo>
                    <a:lnTo>
                      <a:pt x="117" y="292"/>
                    </a:lnTo>
                    <a:lnTo>
                      <a:pt x="141" y="295"/>
                    </a:lnTo>
                    <a:lnTo>
                      <a:pt x="144" y="278"/>
                    </a:lnTo>
                    <a:lnTo>
                      <a:pt x="186" y="271"/>
                    </a:lnTo>
                    <a:lnTo>
                      <a:pt x="175" y="213"/>
                    </a:lnTo>
                    <a:lnTo>
                      <a:pt x="175" y="0"/>
                    </a:lnTo>
                    <a:lnTo>
                      <a:pt x="52" y="1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1" name=""/>
            <p:cNvGrpSpPr/>
            <p:nvPr/>
          </p:nvGrpSpPr>
          <p:grpSpPr>
            <a:xfrm>
              <a:off x="3873600" y="3090960"/>
              <a:ext cx="331560" cy="474480"/>
              <a:chOff x="3873600" y="3090960"/>
              <a:chExt cx="331560" cy="474480"/>
            </a:xfrm>
          </p:grpSpPr>
          <p:sp>
            <p:nvSpPr>
              <p:cNvPr id="102" name=""/>
              <p:cNvSpPr/>
              <p:nvPr/>
            </p:nvSpPr>
            <p:spPr>
              <a:xfrm>
                <a:off x="3873600" y="3090960"/>
                <a:ext cx="331560" cy="474480"/>
              </a:xfrm>
              <a:custGeom>
                <a:avLst/>
                <a:gdLst/>
                <a:ahLst/>
                <a:rect l="l" t="t" r="r" b="b"/>
                <a:pathLst>
                  <a:path w="209" h="299">
                    <a:moveTo>
                      <a:pt x="0" y="14"/>
                    </a:moveTo>
                    <a:lnTo>
                      <a:pt x="137" y="0"/>
                    </a:lnTo>
                    <a:lnTo>
                      <a:pt x="178" y="137"/>
                    </a:lnTo>
                    <a:lnTo>
                      <a:pt x="209" y="158"/>
                    </a:lnTo>
                    <a:lnTo>
                      <a:pt x="185" y="199"/>
                    </a:lnTo>
                    <a:lnTo>
                      <a:pt x="209" y="240"/>
                    </a:lnTo>
                    <a:lnTo>
                      <a:pt x="72" y="254"/>
                    </a:lnTo>
                    <a:lnTo>
                      <a:pt x="75" y="288"/>
                    </a:lnTo>
                    <a:lnTo>
                      <a:pt x="55" y="299"/>
                    </a:lnTo>
                    <a:lnTo>
                      <a:pt x="38" y="258"/>
                    </a:lnTo>
                    <a:lnTo>
                      <a:pt x="31" y="292"/>
                    </a:lnTo>
                    <a:lnTo>
                      <a:pt x="14" y="288"/>
                    </a:lnTo>
                    <a:lnTo>
                      <a:pt x="7" y="254"/>
                    </a:lnTo>
                    <a:lnTo>
                      <a:pt x="0" y="223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3873600" y="3090960"/>
                <a:ext cx="331560" cy="474480"/>
              </a:xfrm>
              <a:custGeom>
                <a:avLst/>
                <a:gdLst/>
                <a:ahLst/>
                <a:rect l="l" t="t" r="r" b="b"/>
                <a:pathLst>
                  <a:path w="209" h="299">
                    <a:moveTo>
                      <a:pt x="0" y="14"/>
                    </a:moveTo>
                    <a:lnTo>
                      <a:pt x="137" y="0"/>
                    </a:lnTo>
                    <a:lnTo>
                      <a:pt x="178" y="137"/>
                    </a:lnTo>
                    <a:lnTo>
                      <a:pt x="209" y="158"/>
                    </a:lnTo>
                    <a:lnTo>
                      <a:pt x="185" y="199"/>
                    </a:lnTo>
                    <a:lnTo>
                      <a:pt x="209" y="240"/>
                    </a:lnTo>
                    <a:lnTo>
                      <a:pt x="72" y="254"/>
                    </a:lnTo>
                    <a:lnTo>
                      <a:pt x="75" y="288"/>
                    </a:lnTo>
                    <a:lnTo>
                      <a:pt x="55" y="299"/>
                    </a:lnTo>
                    <a:lnTo>
                      <a:pt x="38" y="258"/>
                    </a:lnTo>
                    <a:lnTo>
                      <a:pt x="31" y="292"/>
                    </a:lnTo>
                    <a:lnTo>
                      <a:pt x="14" y="288"/>
                    </a:lnTo>
                    <a:lnTo>
                      <a:pt x="7" y="254"/>
                    </a:lnTo>
                    <a:lnTo>
                      <a:pt x="0" y="223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4" name=""/>
            <p:cNvGrpSpPr/>
            <p:nvPr/>
          </p:nvGrpSpPr>
          <p:grpSpPr>
            <a:xfrm>
              <a:off x="4091040" y="3063960"/>
              <a:ext cx="457200" cy="441360"/>
              <a:chOff x="4091040" y="3063960"/>
              <a:chExt cx="457200" cy="441360"/>
            </a:xfrm>
          </p:grpSpPr>
          <p:sp>
            <p:nvSpPr>
              <p:cNvPr id="105" name=""/>
              <p:cNvSpPr/>
              <p:nvPr/>
            </p:nvSpPr>
            <p:spPr>
              <a:xfrm>
                <a:off x="4091040" y="3063960"/>
                <a:ext cx="457200" cy="441360"/>
              </a:xfrm>
              <a:custGeom>
                <a:avLst/>
                <a:gdLst/>
                <a:ahLst/>
                <a:rect l="l" t="t" r="r" b="b"/>
                <a:pathLst>
                  <a:path w="288" h="278">
                    <a:moveTo>
                      <a:pt x="0" y="17"/>
                    </a:moveTo>
                    <a:lnTo>
                      <a:pt x="3" y="17"/>
                    </a:lnTo>
                    <a:lnTo>
                      <a:pt x="69" y="7"/>
                    </a:lnTo>
                    <a:lnTo>
                      <a:pt x="130" y="0"/>
                    </a:lnTo>
                    <a:lnTo>
                      <a:pt x="120" y="14"/>
                    </a:lnTo>
                    <a:lnTo>
                      <a:pt x="137" y="14"/>
                    </a:lnTo>
                    <a:lnTo>
                      <a:pt x="240" y="99"/>
                    </a:lnTo>
                    <a:lnTo>
                      <a:pt x="281" y="154"/>
                    </a:lnTo>
                    <a:lnTo>
                      <a:pt x="288" y="192"/>
                    </a:lnTo>
                    <a:lnTo>
                      <a:pt x="275" y="202"/>
                    </a:lnTo>
                    <a:lnTo>
                      <a:pt x="281" y="240"/>
                    </a:lnTo>
                    <a:lnTo>
                      <a:pt x="254" y="240"/>
                    </a:lnTo>
                    <a:lnTo>
                      <a:pt x="254" y="275"/>
                    </a:lnTo>
                    <a:lnTo>
                      <a:pt x="230" y="257"/>
                    </a:lnTo>
                    <a:lnTo>
                      <a:pt x="82" y="278"/>
                    </a:lnTo>
                    <a:lnTo>
                      <a:pt x="48" y="216"/>
                    </a:lnTo>
                    <a:lnTo>
                      <a:pt x="72" y="178"/>
                    </a:lnTo>
                    <a:lnTo>
                      <a:pt x="41" y="154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4091040" y="3063960"/>
                <a:ext cx="457200" cy="441360"/>
              </a:xfrm>
              <a:custGeom>
                <a:avLst/>
                <a:gdLst/>
                <a:ahLst/>
                <a:rect l="l" t="t" r="r" b="b"/>
                <a:pathLst>
                  <a:path w="288" h="278">
                    <a:moveTo>
                      <a:pt x="0" y="17"/>
                    </a:moveTo>
                    <a:lnTo>
                      <a:pt x="3" y="17"/>
                    </a:lnTo>
                    <a:lnTo>
                      <a:pt x="69" y="7"/>
                    </a:lnTo>
                    <a:lnTo>
                      <a:pt x="130" y="0"/>
                    </a:lnTo>
                    <a:lnTo>
                      <a:pt x="120" y="14"/>
                    </a:lnTo>
                    <a:lnTo>
                      <a:pt x="137" y="14"/>
                    </a:lnTo>
                    <a:lnTo>
                      <a:pt x="240" y="99"/>
                    </a:lnTo>
                    <a:lnTo>
                      <a:pt x="281" y="154"/>
                    </a:lnTo>
                    <a:lnTo>
                      <a:pt x="288" y="192"/>
                    </a:lnTo>
                    <a:lnTo>
                      <a:pt x="275" y="202"/>
                    </a:lnTo>
                    <a:lnTo>
                      <a:pt x="281" y="240"/>
                    </a:lnTo>
                    <a:lnTo>
                      <a:pt x="254" y="240"/>
                    </a:lnTo>
                    <a:lnTo>
                      <a:pt x="254" y="275"/>
                    </a:lnTo>
                    <a:lnTo>
                      <a:pt x="230" y="257"/>
                    </a:lnTo>
                    <a:lnTo>
                      <a:pt x="82" y="278"/>
                    </a:lnTo>
                    <a:lnTo>
                      <a:pt x="48" y="216"/>
                    </a:lnTo>
                    <a:lnTo>
                      <a:pt x="72" y="178"/>
                    </a:lnTo>
                    <a:lnTo>
                      <a:pt x="41" y="154"/>
                    </a:lnTo>
                    <a:lnTo>
                      <a:pt x="0" y="17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7" name=""/>
            <p:cNvGrpSpPr/>
            <p:nvPr/>
          </p:nvGrpSpPr>
          <p:grpSpPr>
            <a:xfrm>
              <a:off x="4281480" y="3009960"/>
              <a:ext cx="419040" cy="304920"/>
              <a:chOff x="4281480" y="3009960"/>
              <a:chExt cx="419040" cy="304920"/>
            </a:xfrm>
          </p:grpSpPr>
          <p:sp>
            <p:nvSpPr>
              <p:cNvPr id="108" name=""/>
              <p:cNvSpPr/>
              <p:nvPr/>
            </p:nvSpPr>
            <p:spPr>
              <a:xfrm>
                <a:off x="4281480" y="3009960"/>
                <a:ext cx="419040" cy="304920"/>
              </a:xfrm>
              <a:custGeom>
                <a:avLst/>
                <a:gdLst/>
                <a:ahLst/>
                <a:rect l="l" t="t" r="r" b="b"/>
                <a:pathLst>
                  <a:path w="264" h="192">
                    <a:moveTo>
                      <a:pt x="10" y="34"/>
                    </a:moveTo>
                    <a:lnTo>
                      <a:pt x="31" y="13"/>
                    </a:lnTo>
                    <a:lnTo>
                      <a:pt x="110" y="0"/>
                    </a:lnTo>
                    <a:lnTo>
                      <a:pt x="137" y="10"/>
                    </a:lnTo>
                    <a:lnTo>
                      <a:pt x="185" y="3"/>
                    </a:lnTo>
                    <a:lnTo>
                      <a:pt x="227" y="30"/>
                    </a:lnTo>
                    <a:lnTo>
                      <a:pt x="264" y="51"/>
                    </a:lnTo>
                    <a:lnTo>
                      <a:pt x="244" y="109"/>
                    </a:lnTo>
                    <a:lnTo>
                      <a:pt x="213" y="137"/>
                    </a:lnTo>
                    <a:lnTo>
                      <a:pt x="179" y="147"/>
                    </a:lnTo>
                    <a:lnTo>
                      <a:pt x="185" y="171"/>
                    </a:lnTo>
                    <a:lnTo>
                      <a:pt x="161" y="192"/>
                    </a:lnTo>
                    <a:lnTo>
                      <a:pt x="124" y="137"/>
                    </a:lnTo>
                    <a:lnTo>
                      <a:pt x="17" y="51"/>
                    </a:lnTo>
                    <a:lnTo>
                      <a:pt x="0" y="51"/>
                    </a:lnTo>
                    <a:lnTo>
                      <a:pt x="10" y="34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" name=""/>
              <p:cNvSpPr/>
              <p:nvPr/>
            </p:nvSpPr>
            <p:spPr>
              <a:xfrm>
                <a:off x="4281480" y="3009960"/>
                <a:ext cx="419040" cy="304920"/>
              </a:xfrm>
              <a:custGeom>
                <a:avLst/>
                <a:gdLst/>
                <a:ahLst/>
                <a:rect l="l" t="t" r="r" b="b"/>
                <a:pathLst>
                  <a:path w="264" h="192">
                    <a:moveTo>
                      <a:pt x="10" y="34"/>
                    </a:moveTo>
                    <a:lnTo>
                      <a:pt x="31" y="13"/>
                    </a:lnTo>
                    <a:lnTo>
                      <a:pt x="110" y="0"/>
                    </a:lnTo>
                    <a:lnTo>
                      <a:pt x="137" y="10"/>
                    </a:lnTo>
                    <a:lnTo>
                      <a:pt x="185" y="3"/>
                    </a:lnTo>
                    <a:lnTo>
                      <a:pt x="227" y="30"/>
                    </a:lnTo>
                    <a:lnTo>
                      <a:pt x="264" y="51"/>
                    </a:lnTo>
                    <a:lnTo>
                      <a:pt x="244" y="109"/>
                    </a:lnTo>
                    <a:lnTo>
                      <a:pt x="213" y="137"/>
                    </a:lnTo>
                    <a:lnTo>
                      <a:pt x="179" y="147"/>
                    </a:lnTo>
                    <a:lnTo>
                      <a:pt x="185" y="171"/>
                    </a:lnTo>
                    <a:lnTo>
                      <a:pt x="161" y="192"/>
                    </a:lnTo>
                    <a:lnTo>
                      <a:pt x="124" y="137"/>
                    </a:lnTo>
                    <a:lnTo>
                      <a:pt x="17" y="51"/>
                    </a:lnTo>
                    <a:lnTo>
                      <a:pt x="0" y="51"/>
                    </a:lnTo>
                    <a:lnTo>
                      <a:pt x="10" y="34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0" name=""/>
            <p:cNvGrpSpPr/>
            <p:nvPr/>
          </p:nvGrpSpPr>
          <p:grpSpPr>
            <a:xfrm>
              <a:off x="3981600" y="3440160"/>
              <a:ext cx="785520" cy="495360"/>
              <a:chOff x="3981600" y="3440160"/>
              <a:chExt cx="785520" cy="495360"/>
            </a:xfrm>
          </p:grpSpPr>
          <p:sp>
            <p:nvSpPr>
              <p:cNvPr id="111" name=""/>
              <p:cNvSpPr/>
              <p:nvPr/>
            </p:nvSpPr>
            <p:spPr>
              <a:xfrm>
                <a:off x="3981600" y="3440160"/>
                <a:ext cx="785520" cy="495360"/>
              </a:xfrm>
              <a:custGeom>
                <a:avLst/>
                <a:gdLst/>
                <a:ahLst/>
                <a:rect l="l" t="t" r="r" b="b"/>
                <a:pathLst>
                  <a:path w="495" h="312">
                    <a:moveTo>
                      <a:pt x="0" y="31"/>
                    </a:moveTo>
                    <a:lnTo>
                      <a:pt x="138" y="20"/>
                    </a:lnTo>
                    <a:lnTo>
                      <a:pt x="151" y="41"/>
                    </a:lnTo>
                    <a:lnTo>
                      <a:pt x="299" y="20"/>
                    </a:lnTo>
                    <a:lnTo>
                      <a:pt x="323" y="38"/>
                    </a:lnTo>
                    <a:lnTo>
                      <a:pt x="323" y="3"/>
                    </a:lnTo>
                    <a:lnTo>
                      <a:pt x="320" y="0"/>
                    </a:lnTo>
                    <a:lnTo>
                      <a:pt x="350" y="3"/>
                    </a:lnTo>
                    <a:lnTo>
                      <a:pt x="381" y="51"/>
                    </a:lnTo>
                    <a:lnTo>
                      <a:pt x="429" y="117"/>
                    </a:lnTo>
                    <a:lnTo>
                      <a:pt x="453" y="171"/>
                    </a:lnTo>
                    <a:lnTo>
                      <a:pt x="491" y="213"/>
                    </a:lnTo>
                    <a:lnTo>
                      <a:pt x="495" y="271"/>
                    </a:lnTo>
                    <a:lnTo>
                      <a:pt x="484" y="305"/>
                    </a:lnTo>
                    <a:lnTo>
                      <a:pt x="433" y="312"/>
                    </a:lnTo>
                    <a:lnTo>
                      <a:pt x="423" y="298"/>
                    </a:lnTo>
                    <a:lnTo>
                      <a:pt x="388" y="278"/>
                    </a:lnTo>
                    <a:lnTo>
                      <a:pt x="374" y="257"/>
                    </a:lnTo>
                    <a:lnTo>
                      <a:pt x="368" y="247"/>
                    </a:lnTo>
                    <a:lnTo>
                      <a:pt x="361" y="230"/>
                    </a:lnTo>
                    <a:lnTo>
                      <a:pt x="350" y="233"/>
                    </a:lnTo>
                    <a:lnTo>
                      <a:pt x="323" y="209"/>
                    </a:lnTo>
                    <a:lnTo>
                      <a:pt x="330" y="185"/>
                    </a:lnTo>
                    <a:lnTo>
                      <a:pt x="323" y="171"/>
                    </a:lnTo>
                    <a:lnTo>
                      <a:pt x="316" y="175"/>
                    </a:lnTo>
                    <a:lnTo>
                      <a:pt x="316" y="189"/>
                    </a:lnTo>
                    <a:lnTo>
                      <a:pt x="306" y="171"/>
                    </a:lnTo>
                    <a:lnTo>
                      <a:pt x="306" y="127"/>
                    </a:lnTo>
                    <a:lnTo>
                      <a:pt x="289" y="103"/>
                    </a:lnTo>
                    <a:lnTo>
                      <a:pt x="241" y="79"/>
                    </a:lnTo>
                    <a:lnTo>
                      <a:pt x="220" y="55"/>
                    </a:lnTo>
                    <a:lnTo>
                      <a:pt x="193" y="51"/>
                    </a:lnTo>
                    <a:lnTo>
                      <a:pt x="182" y="68"/>
                    </a:lnTo>
                    <a:lnTo>
                      <a:pt x="145" y="79"/>
                    </a:lnTo>
                    <a:lnTo>
                      <a:pt x="121" y="68"/>
                    </a:lnTo>
                    <a:lnTo>
                      <a:pt x="110" y="51"/>
                    </a:lnTo>
                    <a:lnTo>
                      <a:pt x="38" y="65"/>
                    </a:lnTo>
                    <a:lnTo>
                      <a:pt x="21" y="55"/>
                    </a:lnTo>
                    <a:lnTo>
                      <a:pt x="7" y="68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" name=""/>
              <p:cNvSpPr/>
              <p:nvPr/>
            </p:nvSpPr>
            <p:spPr>
              <a:xfrm>
                <a:off x="3981600" y="3440160"/>
                <a:ext cx="785520" cy="495360"/>
              </a:xfrm>
              <a:custGeom>
                <a:avLst/>
                <a:gdLst/>
                <a:ahLst/>
                <a:rect l="l" t="t" r="r" b="b"/>
                <a:pathLst>
                  <a:path w="495" h="312">
                    <a:moveTo>
                      <a:pt x="0" y="31"/>
                    </a:moveTo>
                    <a:lnTo>
                      <a:pt x="138" y="20"/>
                    </a:lnTo>
                    <a:lnTo>
                      <a:pt x="151" y="41"/>
                    </a:lnTo>
                    <a:lnTo>
                      <a:pt x="299" y="20"/>
                    </a:lnTo>
                    <a:lnTo>
                      <a:pt x="323" y="38"/>
                    </a:lnTo>
                    <a:lnTo>
                      <a:pt x="323" y="3"/>
                    </a:lnTo>
                    <a:lnTo>
                      <a:pt x="320" y="0"/>
                    </a:lnTo>
                    <a:lnTo>
                      <a:pt x="350" y="3"/>
                    </a:lnTo>
                    <a:lnTo>
                      <a:pt x="381" y="51"/>
                    </a:lnTo>
                    <a:lnTo>
                      <a:pt x="429" y="117"/>
                    </a:lnTo>
                    <a:lnTo>
                      <a:pt x="453" y="171"/>
                    </a:lnTo>
                    <a:lnTo>
                      <a:pt x="491" y="213"/>
                    </a:lnTo>
                    <a:lnTo>
                      <a:pt x="495" y="271"/>
                    </a:lnTo>
                    <a:lnTo>
                      <a:pt x="484" y="305"/>
                    </a:lnTo>
                    <a:lnTo>
                      <a:pt x="433" y="312"/>
                    </a:lnTo>
                    <a:lnTo>
                      <a:pt x="423" y="298"/>
                    </a:lnTo>
                    <a:lnTo>
                      <a:pt x="388" y="278"/>
                    </a:lnTo>
                    <a:lnTo>
                      <a:pt x="374" y="257"/>
                    </a:lnTo>
                    <a:lnTo>
                      <a:pt x="368" y="247"/>
                    </a:lnTo>
                    <a:lnTo>
                      <a:pt x="361" y="230"/>
                    </a:lnTo>
                    <a:lnTo>
                      <a:pt x="350" y="233"/>
                    </a:lnTo>
                    <a:lnTo>
                      <a:pt x="323" y="209"/>
                    </a:lnTo>
                    <a:lnTo>
                      <a:pt x="330" y="185"/>
                    </a:lnTo>
                    <a:lnTo>
                      <a:pt x="323" y="171"/>
                    </a:lnTo>
                    <a:lnTo>
                      <a:pt x="316" y="175"/>
                    </a:lnTo>
                    <a:lnTo>
                      <a:pt x="316" y="189"/>
                    </a:lnTo>
                    <a:lnTo>
                      <a:pt x="306" y="171"/>
                    </a:lnTo>
                    <a:lnTo>
                      <a:pt x="306" y="127"/>
                    </a:lnTo>
                    <a:lnTo>
                      <a:pt x="289" y="103"/>
                    </a:lnTo>
                    <a:lnTo>
                      <a:pt x="241" y="79"/>
                    </a:lnTo>
                    <a:lnTo>
                      <a:pt x="220" y="55"/>
                    </a:lnTo>
                    <a:lnTo>
                      <a:pt x="193" y="51"/>
                    </a:lnTo>
                    <a:lnTo>
                      <a:pt x="182" y="68"/>
                    </a:lnTo>
                    <a:lnTo>
                      <a:pt x="145" y="79"/>
                    </a:lnTo>
                    <a:lnTo>
                      <a:pt x="121" y="68"/>
                    </a:lnTo>
                    <a:lnTo>
                      <a:pt x="110" y="51"/>
                    </a:lnTo>
                    <a:lnTo>
                      <a:pt x="38" y="65"/>
                    </a:lnTo>
                    <a:lnTo>
                      <a:pt x="21" y="55"/>
                    </a:lnTo>
                    <a:lnTo>
                      <a:pt x="7" y="68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3" name=""/>
            <p:cNvGrpSpPr/>
            <p:nvPr/>
          </p:nvGrpSpPr>
          <p:grpSpPr>
            <a:xfrm>
              <a:off x="4200480" y="2790720"/>
              <a:ext cx="718920" cy="295200"/>
              <a:chOff x="4200480" y="2790720"/>
              <a:chExt cx="718920" cy="295200"/>
            </a:xfrm>
          </p:grpSpPr>
          <p:sp>
            <p:nvSpPr>
              <p:cNvPr id="114" name=""/>
              <p:cNvSpPr/>
              <p:nvPr/>
            </p:nvSpPr>
            <p:spPr>
              <a:xfrm>
                <a:off x="4200480" y="2790720"/>
                <a:ext cx="718920" cy="295200"/>
              </a:xfrm>
              <a:custGeom>
                <a:avLst/>
                <a:gdLst/>
                <a:ahLst/>
                <a:rect l="l" t="t" r="r" b="b"/>
                <a:pathLst>
                  <a:path w="453" h="186">
                    <a:moveTo>
                      <a:pt x="17" y="138"/>
                    </a:moveTo>
                    <a:lnTo>
                      <a:pt x="0" y="179"/>
                    </a:lnTo>
                    <a:lnTo>
                      <a:pt x="58" y="172"/>
                    </a:lnTo>
                    <a:lnTo>
                      <a:pt x="82" y="155"/>
                    </a:lnTo>
                    <a:lnTo>
                      <a:pt x="161" y="134"/>
                    </a:lnTo>
                    <a:lnTo>
                      <a:pt x="185" y="144"/>
                    </a:lnTo>
                    <a:lnTo>
                      <a:pt x="236" y="138"/>
                    </a:lnTo>
                    <a:lnTo>
                      <a:pt x="236" y="141"/>
                    </a:lnTo>
                    <a:lnTo>
                      <a:pt x="315" y="186"/>
                    </a:lnTo>
                    <a:lnTo>
                      <a:pt x="363" y="172"/>
                    </a:lnTo>
                    <a:lnTo>
                      <a:pt x="388" y="124"/>
                    </a:lnTo>
                    <a:lnTo>
                      <a:pt x="432" y="107"/>
                    </a:lnTo>
                    <a:lnTo>
                      <a:pt x="453" y="69"/>
                    </a:lnTo>
                    <a:lnTo>
                      <a:pt x="453" y="24"/>
                    </a:lnTo>
                    <a:lnTo>
                      <a:pt x="449" y="62"/>
                    </a:lnTo>
                    <a:lnTo>
                      <a:pt x="422" y="96"/>
                    </a:lnTo>
                    <a:lnTo>
                      <a:pt x="412" y="93"/>
                    </a:lnTo>
                    <a:lnTo>
                      <a:pt x="377" y="100"/>
                    </a:lnTo>
                    <a:lnTo>
                      <a:pt x="377" y="89"/>
                    </a:lnTo>
                    <a:lnTo>
                      <a:pt x="412" y="79"/>
                    </a:lnTo>
                    <a:lnTo>
                      <a:pt x="381" y="76"/>
                    </a:lnTo>
                    <a:lnTo>
                      <a:pt x="418" y="65"/>
                    </a:lnTo>
                    <a:lnTo>
                      <a:pt x="429" y="72"/>
                    </a:lnTo>
                    <a:lnTo>
                      <a:pt x="436" y="35"/>
                    </a:lnTo>
                    <a:lnTo>
                      <a:pt x="429" y="28"/>
                    </a:lnTo>
                    <a:lnTo>
                      <a:pt x="388" y="41"/>
                    </a:lnTo>
                    <a:lnTo>
                      <a:pt x="388" y="21"/>
                    </a:lnTo>
                    <a:lnTo>
                      <a:pt x="405" y="24"/>
                    </a:lnTo>
                    <a:lnTo>
                      <a:pt x="429" y="11"/>
                    </a:lnTo>
                    <a:lnTo>
                      <a:pt x="415" y="0"/>
                    </a:lnTo>
                    <a:lnTo>
                      <a:pt x="281" y="31"/>
                    </a:lnTo>
                    <a:lnTo>
                      <a:pt x="113" y="62"/>
                    </a:lnTo>
                    <a:lnTo>
                      <a:pt x="37" y="138"/>
                    </a:lnTo>
                    <a:lnTo>
                      <a:pt x="17" y="138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4200480" y="2790720"/>
                <a:ext cx="718920" cy="295200"/>
              </a:xfrm>
              <a:custGeom>
                <a:avLst/>
                <a:gdLst/>
                <a:ahLst/>
                <a:rect l="l" t="t" r="r" b="b"/>
                <a:pathLst>
                  <a:path w="453" h="186">
                    <a:moveTo>
                      <a:pt x="17" y="138"/>
                    </a:moveTo>
                    <a:lnTo>
                      <a:pt x="0" y="179"/>
                    </a:lnTo>
                    <a:lnTo>
                      <a:pt x="58" y="172"/>
                    </a:lnTo>
                    <a:lnTo>
                      <a:pt x="82" y="155"/>
                    </a:lnTo>
                    <a:lnTo>
                      <a:pt x="161" y="134"/>
                    </a:lnTo>
                    <a:lnTo>
                      <a:pt x="185" y="144"/>
                    </a:lnTo>
                    <a:lnTo>
                      <a:pt x="236" y="138"/>
                    </a:lnTo>
                    <a:lnTo>
                      <a:pt x="236" y="141"/>
                    </a:lnTo>
                    <a:lnTo>
                      <a:pt x="315" y="186"/>
                    </a:lnTo>
                    <a:lnTo>
                      <a:pt x="363" y="172"/>
                    </a:lnTo>
                    <a:lnTo>
                      <a:pt x="388" y="124"/>
                    </a:lnTo>
                    <a:lnTo>
                      <a:pt x="432" y="107"/>
                    </a:lnTo>
                    <a:lnTo>
                      <a:pt x="453" y="69"/>
                    </a:lnTo>
                    <a:lnTo>
                      <a:pt x="453" y="24"/>
                    </a:lnTo>
                    <a:lnTo>
                      <a:pt x="449" y="62"/>
                    </a:lnTo>
                    <a:lnTo>
                      <a:pt x="422" y="96"/>
                    </a:lnTo>
                    <a:lnTo>
                      <a:pt x="412" y="93"/>
                    </a:lnTo>
                    <a:lnTo>
                      <a:pt x="377" y="100"/>
                    </a:lnTo>
                    <a:lnTo>
                      <a:pt x="377" y="89"/>
                    </a:lnTo>
                    <a:lnTo>
                      <a:pt x="412" y="79"/>
                    </a:lnTo>
                    <a:lnTo>
                      <a:pt x="381" y="76"/>
                    </a:lnTo>
                    <a:lnTo>
                      <a:pt x="418" y="65"/>
                    </a:lnTo>
                    <a:lnTo>
                      <a:pt x="429" y="72"/>
                    </a:lnTo>
                    <a:lnTo>
                      <a:pt x="436" y="35"/>
                    </a:lnTo>
                    <a:lnTo>
                      <a:pt x="429" y="28"/>
                    </a:lnTo>
                    <a:lnTo>
                      <a:pt x="388" y="41"/>
                    </a:lnTo>
                    <a:lnTo>
                      <a:pt x="388" y="21"/>
                    </a:lnTo>
                    <a:lnTo>
                      <a:pt x="405" y="24"/>
                    </a:lnTo>
                    <a:lnTo>
                      <a:pt x="429" y="11"/>
                    </a:lnTo>
                    <a:lnTo>
                      <a:pt x="415" y="0"/>
                    </a:lnTo>
                    <a:lnTo>
                      <a:pt x="281" y="31"/>
                    </a:lnTo>
                    <a:lnTo>
                      <a:pt x="113" y="62"/>
                    </a:lnTo>
                    <a:lnTo>
                      <a:pt x="37" y="138"/>
                    </a:lnTo>
                    <a:lnTo>
                      <a:pt x="17" y="138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6" name=""/>
            <p:cNvGrpSpPr/>
            <p:nvPr/>
          </p:nvGrpSpPr>
          <p:grpSpPr>
            <a:xfrm>
              <a:off x="4227480" y="2550960"/>
              <a:ext cx="631800" cy="365040"/>
              <a:chOff x="4227480" y="2550960"/>
              <a:chExt cx="631800" cy="365040"/>
            </a:xfrm>
          </p:grpSpPr>
          <p:sp>
            <p:nvSpPr>
              <p:cNvPr id="117" name=""/>
              <p:cNvSpPr/>
              <p:nvPr/>
            </p:nvSpPr>
            <p:spPr>
              <a:xfrm>
                <a:off x="4227480" y="2550960"/>
                <a:ext cx="631800" cy="365040"/>
              </a:xfrm>
              <a:custGeom>
                <a:avLst/>
                <a:gdLst/>
                <a:ahLst/>
                <a:rect l="l" t="t" r="r" b="b"/>
                <a:pathLst>
                  <a:path w="398" h="230">
                    <a:moveTo>
                      <a:pt x="65" y="162"/>
                    </a:moveTo>
                    <a:lnTo>
                      <a:pt x="55" y="182"/>
                    </a:lnTo>
                    <a:lnTo>
                      <a:pt x="38" y="189"/>
                    </a:lnTo>
                    <a:lnTo>
                      <a:pt x="38" y="206"/>
                    </a:lnTo>
                    <a:lnTo>
                      <a:pt x="3" y="216"/>
                    </a:lnTo>
                    <a:lnTo>
                      <a:pt x="0" y="230"/>
                    </a:lnTo>
                    <a:lnTo>
                      <a:pt x="96" y="213"/>
                    </a:lnTo>
                    <a:lnTo>
                      <a:pt x="268" y="182"/>
                    </a:lnTo>
                    <a:lnTo>
                      <a:pt x="398" y="151"/>
                    </a:lnTo>
                    <a:lnTo>
                      <a:pt x="398" y="127"/>
                    </a:lnTo>
                    <a:lnTo>
                      <a:pt x="384" y="120"/>
                    </a:lnTo>
                    <a:lnTo>
                      <a:pt x="374" y="134"/>
                    </a:lnTo>
                    <a:lnTo>
                      <a:pt x="367" y="103"/>
                    </a:lnTo>
                    <a:lnTo>
                      <a:pt x="374" y="72"/>
                    </a:lnTo>
                    <a:lnTo>
                      <a:pt x="322" y="55"/>
                    </a:lnTo>
                    <a:lnTo>
                      <a:pt x="292" y="59"/>
                    </a:lnTo>
                    <a:lnTo>
                      <a:pt x="288" y="14"/>
                    </a:lnTo>
                    <a:lnTo>
                      <a:pt x="254" y="0"/>
                    </a:lnTo>
                    <a:lnTo>
                      <a:pt x="230" y="10"/>
                    </a:lnTo>
                    <a:lnTo>
                      <a:pt x="209" y="52"/>
                    </a:lnTo>
                    <a:lnTo>
                      <a:pt x="182" y="65"/>
                    </a:lnTo>
                    <a:lnTo>
                      <a:pt x="168" y="131"/>
                    </a:lnTo>
                    <a:lnTo>
                      <a:pt x="117" y="162"/>
                    </a:lnTo>
                    <a:lnTo>
                      <a:pt x="75" y="172"/>
                    </a:lnTo>
                    <a:lnTo>
                      <a:pt x="65" y="162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4227480" y="2550960"/>
                <a:ext cx="631800" cy="365040"/>
              </a:xfrm>
              <a:custGeom>
                <a:avLst/>
                <a:gdLst/>
                <a:ahLst/>
                <a:rect l="l" t="t" r="r" b="b"/>
                <a:pathLst>
                  <a:path w="398" h="230">
                    <a:moveTo>
                      <a:pt x="65" y="162"/>
                    </a:moveTo>
                    <a:lnTo>
                      <a:pt x="55" y="182"/>
                    </a:lnTo>
                    <a:lnTo>
                      <a:pt x="38" y="189"/>
                    </a:lnTo>
                    <a:lnTo>
                      <a:pt x="38" y="206"/>
                    </a:lnTo>
                    <a:lnTo>
                      <a:pt x="3" y="216"/>
                    </a:lnTo>
                    <a:lnTo>
                      <a:pt x="0" y="230"/>
                    </a:lnTo>
                    <a:lnTo>
                      <a:pt x="96" y="213"/>
                    </a:lnTo>
                    <a:lnTo>
                      <a:pt x="268" y="182"/>
                    </a:lnTo>
                    <a:lnTo>
                      <a:pt x="398" y="151"/>
                    </a:lnTo>
                    <a:lnTo>
                      <a:pt x="398" y="127"/>
                    </a:lnTo>
                    <a:lnTo>
                      <a:pt x="384" y="120"/>
                    </a:lnTo>
                    <a:lnTo>
                      <a:pt x="374" y="134"/>
                    </a:lnTo>
                    <a:lnTo>
                      <a:pt x="367" y="103"/>
                    </a:lnTo>
                    <a:lnTo>
                      <a:pt x="374" y="72"/>
                    </a:lnTo>
                    <a:lnTo>
                      <a:pt x="322" y="55"/>
                    </a:lnTo>
                    <a:lnTo>
                      <a:pt x="292" y="59"/>
                    </a:lnTo>
                    <a:lnTo>
                      <a:pt x="288" y="14"/>
                    </a:lnTo>
                    <a:lnTo>
                      <a:pt x="254" y="0"/>
                    </a:lnTo>
                    <a:lnTo>
                      <a:pt x="230" y="10"/>
                    </a:lnTo>
                    <a:lnTo>
                      <a:pt x="209" y="52"/>
                    </a:lnTo>
                    <a:lnTo>
                      <a:pt x="182" y="65"/>
                    </a:lnTo>
                    <a:lnTo>
                      <a:pt x="168" y="131"/>
                    </a:lnTo>
                    <a:lnTo>
                      <a:pt x="117" y="162"/>
                    </a:lnTo>
                    <a:lnTo>
                      <a:pt x="75" y="172"/>
                    </a:lnTo>
                    <a:lnTo>
                      <a:pt x="65" y="162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9" name=""/>
            <p:cNvGrpSpPr/>
            <p:nvPr/>
          </p:nvGrpSpPr>
          <p:grpSpPr>
            <a:xfrm>
              <a:off x="4270320" y="2481120"/>
              <a:ext cx="360360" cy="342720"/>
              <a:chOff x="4270320" y="2481120"/>
              <a:chExt cx="360360" cy="342720"/>
            </a:xfrm>
          </p:grpSpPr>
          <p:sp>
            <p:nvSpPr>
              <p:cNvPr id="120" name=""/>
              <p:cNvSpPr/>
              <p:nvPr/>
            </p:nvSpPr>
            <p:spPr>
              <a:xfrm>
                <a:off x="4270320" y="2481120"/>
                <a:ext cx="360360" cy="342720"/>
              </a:xfrm>
              <a:custGeom>
                <a:avLst/>
                <a:gdLst/>
                <a:ahLst/>
                <a:rect l="l" t="t" r="r" b="b"/>
                <a:pathLst>
                  <a:path w="227" h="216">
                    <a:moveTo>
                      <a:pt x="24" y="113"/>
                    </a:moveTo>
                    <a:lnTo>
                      <a:pt x="7" y="109"/>
                    </a:lnTo>
                    <a:lnTo>
                      <a:pt x="0" y="144"/>
                    </a:lnTo>
                    <a:lnTo>
                      <a:pt x="7" y="181"/>
                    </a:lnTo>
                    <a:lnTo>
                      <a:pt x="41" y="206"/>
                    </a:lnTo>
                    <a:lnTo>
                      <a:pt x="48" y="216"/>
                    </a:lnTo>
                    <a:lnTo>
                      <a:pt x="90" y="206"/>
                    </a:lnTo>
                    <a:lnTo>
                      <a:pt x="138" y="175"/>
                    </a:lnTo>
                    <a:lnTo>
                      <a:pt x="151" y="113"/>
                    </a:lnTo>
                    <a:lnTo>
                      <a:pt x="186" y="96"/>
                    </a:lnTo>
                    <a:lnTo>
                      <a:pt x="199" y="54"/>
                    </a:lnTo>
                    <a:lnTo>
                      <a:pt x="227" y="44"/>
                    </a:lnTo>
                    <a:lnTo>
                      <a:pt x="192" y="41"/>
                    </a:lnTo>
                    <a:lnTo>
                      <a:pt x="138" y="68"/>
                    </a:lnTo>
                    <a:lnTo>
                      <a:pt x="127" y="41"/>
                    </a:lnTo>
                    <a:lnTo>
                      <a:pt x="79" y="44"/>
                    </a:lnTo>
                    <a:lnTo>
                      <a:pt x="69" y="0"/>
                    </a:lnTo>
                    <a:lnTo>
                      <a:pt x="55" y="10"/>
                    </a:lnTo>
                    <a:lnTo>
                      <a:pt x="59" y="75"/>
                    </a:lnTo>
                    <a:lnTo>
                      <a:pt x="38" y="78"/>
                    </a:lnTo>
                    <a:lnTo>
                      <a:pt x="24" y="113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4270320" y="2481120"/>
                <a:ext cx="360360" cy="342720"/>
              </a:xfrm>
              <a:custGeom>
                <a:avLst/>
                <a:gdLst/>
                <a:ahLst/>
                <a:rect l="l" t="t" r="r" b="b"/>
                <a:pathLst>
                  <a:path w="227" h="216">
                    <a:moveTo>
                      <a:pt x="24" y="113"/>
                    </a:moveTo>
                    <a:lnTo>
                      <a:pt x="7" y="109"/>
                    </a:lnTo>
                    <a:lnTo>
                      <a:pt x="0" y="144"/>
                    </a:lnTo>
                    <a:lnTo>
                      <a:pt x="7" y="181"/>
                    </a:lnTo>
                    <a:lnTo>
                      <a:pt x="41" y="206"/>
                    </a:lnTo>
                    <a:lnTo>
                      <a:pt x="48" y="216"/>
                    </a:lnTo>
                    <a:lnTo>
                      <a:pt x="90" y="206"/>
                    </a:lnTo>
                    <a:lnTo>
                      <a:pt x="138" y="175"/>
                    </a:lnTo>
                    <a:lnTo>
                      <a:pt x="151" y="113"/>
                    </a:lnTo>
                    <a:lnTo>
                      <a:pt x="186" y="96"/>
                    </a:lnTo>
                    <a:lnTo>
                      <a:pt x="199" y="54"/>
                    </a:lnTo>
                    <a:lnTo>
                      <a:pt x="227" y="44"/>
                    </a:lnTo>
                    <a:lnTo>
                      <a:pt x="192" y="41"/>
                    </a:lnTo>
                    <a:lnTo>
                      <a:pt x="138" y="68"/>
                    </a:lnTo>
                    <a:lnTo>
                      <a:pt x="127" y="41"/>
                    </a:lnTo>
                    <a:lnTo>
                      <a:pt x="79" y="44"/>
                    </a:lnTo>
                    <a:lnTo>
                      <a:pt x="69" y="0"/>
                    </a:lnTo>
                    <a:lnTo>
                      <a:pt x="55" y="10"/>
                    </a:lnTo>
                    <a:lnTo>
                      <a:pt x="59" y="75"/>
                    </a:lnTo>
                    <a:lnTo>
                      <a:pt x="38" y="78"/>
                    </a:lnTo>
                    <a:lnTo>
                      <a:pt x="24" y="113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2" name=""/>
            <p:cNvGrpSpPr/>
            <p:nvPr/>
          </p:nvGrpSpPr>
          <p:grpSpPr>
            <a:xfrm>
              <a:off x="4782960" y="2486160"/>
              <a:ext cx="98280" cy="114120"/>
              <a:chOff x="4782960" y="2486160"/>
              <a:chExt cx="98280" cy="114120"/>
            </a:xfrm>
          </p:grpSpPr>
          <p:sp>
            <p:nvSpPr>
              <p:cNvPr id="123" name=""/>
              <p:cNvSpPr/>
              <p:nvPr/>
            </p:nvSpPr>
            <p:spPr>
              <a:xfrm>
                <a:off x="4782960" y="2486160"/>
                <a:ext cx="98280" cy="114120"/>
              </a:xfrm>
              <a:custGeom>
                <a:avLst/>
                <a:gdLst/>
                <a:ahLst/>
                <a:rect l="l" t="t" r="r" b="b"/>
                <a:pathLst>
                  <a:path w="62" h="72">
                    <a:moveTo>
                      <a:pt x="0" y="3"/>
                    </a:moveTo>
                    <a:lnTo>
                      <a:pt x="14" y="0"/>
                    </a:lnTo>
                    <a:lnTo>
                      <a:pt x="41" y="14"/>
                    </a:lnTo>
                    <a:lnTo>
                      <a:pt x="41" y="31"/>
                    </a:lnTo>
                    <a:lnTo>
                      <a:pt x="62" y="45"/>
                    </a:lnTo>
                    <a:lnTo>
                      <a:pt x="62" y="65"/>
                    </a:lnTo>
                    <a:lnTo>
                      <a:pt x="31" y="7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4782960" y="2486160"/>
                <a:ext cx="98280" cy="114120"/>
              </a:xfrm>
              <a:custGeom>
                <a:avLst/>
                <a:gdLst/>
                <a:ahLst/>
                <a:rect l="l" t="t" r="r" b="b"/>
                <a:pathLst>
                  <a:path w="62" h="72">
                    <a:moveTo>
                      <a:pt x="0" y="3"/>
                    </a:moveTo>
                    <a:lnTo>
                      <a:pt x="14" y="0"/>
                    </a:lnTo>
                    <a:lnTo>
                      <a:pt x="41" y="14"/>
                    </a:lnTo>
                    <a:lnTo>
                      <a:pt x="41" y="31"/>
                    </a:lnTo>
                    <a:lnTo>
                      <a:pt x="62" y="45"/>
                    </a:lnTo>
                    <a:lnTo>
                      <a:pt x="62" y="65"/>
                    </a:lnTo>
                    <a:lnTo>
                      <a:pt x="31" y="72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5" name=""/>
            <p:cNvGrpSpPr/>
            <p:nvPr/>
          </p:nvGrpSpPr>
          <p:grpSpPr>
            <a:xfrm>
              <a:off x="4352760" y="2257560"/>
              <a:ext cx="484200" cy="293400"/>
              <a:chOff x="4352760" y="2257560"/>
              <a:chExt cx="484200" cy="293400"/>
            </a:xfrm>
          </p:grpSpPr>
          <p:sp>
            <p:nvSpPr>
              <p:cNvPr id="126" name=""/>
              <p:cNvSpPr/>
              <p:nvPr/>
            </p:nvSpPr>
            <p:spPr>
              <a:xfrm>
                <a:off x="4352760" y="2257560"/>
                <a:ext cx="484200" cy="293400"/>
              </a:xfrm>
              <a:custGeom>
                <a:avLst/>
                <a:gdLst/>
                <a:ahLst/>
                <a:rect l="l" t="t" r="r" b="b"/>
                <a:pathLst>
                  <a:path w="305" h="185">
                    <a:moveTo>
                      <a:pt x="27" y="27"/>
                    </a:moveTo>
                    <a:lnTo>
                      <a:pt x="0" y="51"/>
                    </a:lnTo>
                    <a:lnTo>
                      <a:pt x="14" y="141"/>
                    </a:lnTo>
                    <a:lnTo>
                      <a:pt x="27" y="185"/>
                    </a:lnTo>
                    <a:lnTo>
                      <a:pt x="79" y="182"/>
                    </a:lnTo>
                    <a:lnTo>
                      <a:pt x="274" y="147"/>
                    </a:lnTo>
                    <a:lnTo>
                      <a:pt x="285" y="141"/>
                    </a:lnTo>
                    <a:lnTo>
                      <a:pt x="305" y="99"/>
                    </a:lnTo>
                    <a:lnTo>
                      <a:pt x="274" y="75"/>
                    </a:lnTo>
                    <a:lnTo>
                      <a:pt x="292" y="24"/>
                    </a:lnTo>
                    <a:lnTo>
                      <a:pt x="267" y="17"/>
                    </a:lnTo>
                    <a:lnTo>
                      <a:pt x="267" y="3"/>
                    </a:lnTo>
                    <a:lnTo>
                      <a:pt x="261" y="0"/>
                    </a:lnTo>
                    <a:lnTo>
                      <a:pt x="38" y="38"/>
                    </a:lnTo>
                    <a:lnTo>
                      <a:pt x="27" y="27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4352760" y="2257560"/>
                <a:ext cx="484200" cy="293400"/>
              </a:xfrm>
              <a:custGeom>
                <a:avLst/>
                <a:gdLst/>
                <a:ahLst/>
                <a:rect l="l" t="t" r="r" b="b"/>
                <a:pathLst>
                  <a:path w="305" h="185">
                    <a:moveTo>
                      <a:pt x="27" y="27"/>
                    </a:moveTo>
                    <a:lnTo>
                      <a:pt x="0" y="51"/>
                    </a:lnTo>
                    <a:lnTo>
                      <a:pt x="14" y="141"/>
                    </a:lnTo>
                    <a:lnTo>
                      <a:pt x="27" y="185"/>
                    </a:lnTo>
                    <a:lnTo>
                      <a:pt x="79" y="182"/>
                    </a:lnTo>
                    <a:lnTo>
                      <a:pt x="274" y="147"/>
                    </a:lnTo>
                    <a:lnTo>
                      <a:pt x="285" y="141"/>
                    </a:lnTo>
                    <a:lnTo>
                      <a:pt x="305" y="99"/>
                    </a:lnTo>
                    <a:lnTo>
                      <a:pt x="274" y="75"/>
                    </a:lnTo>
                    <a:lnTo>
                      <a:pt x="292" y="24"/>
                    </a:lnTo>
                    <a:lnTo>
                      <a:pt x="267" y="17"/>
                    </a:lnTo>
                    <a:lnTo>
                      <a:pt x="267" y="3"/>
                    </a:lnTo>
                    <a:lnTo>
                      <a:pt x="261" y="0"/>
                    </a:lnTo>
                    <a:lnTo>
                      <a:pt x="38" y="38"/>
                    </a:lnTo>
                    <a:lnTo>
                      <a:pt x="27" y="27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8" name=""/>
            <p:cNvGrpSpPr/>
            <p:nvPr/>
          </p:nvGrpSpPr>
          <p:grpSpPr>
            <a:xfrm>
              <a:off x="4794120" y="2289240"/>
              <a:ext cx="125280" cy="234720"/>
              <a:chOff x="4794120" y="2289240"/>
              <a:chExt cx="125280" cy="234720"/>
            </a:xfrm>
          </p:grpSpPr>
          <p:sp>
            <p:nvSpPr>
              <p:cNvPr id="129" name=""/>
              <p:cNvSpPr/>
              <p:nvPr/>
            </p:nvSpPr>
            <p:spPr>
              <a:xfrm>
                <a:off x="4794120" y="2289240"/>
                <a:ext cx="125280" cy="234720"/>
              </a:xfrm>
              <a:custGeom>
                <a:avLst/>
                <a:gdLst/>
                <a:ahLst/>
                <a:rect l="l" t="t" r="r" b="b"/>
                <a:pathLst>
                  <a:path w="79" h="148">
                    <a:moveTo>
                      <a:pt x="14" y="0"/>
                    </a:moveTo>
                    <a:lnTo>
                      <a:pt x="31" y="0"/>
                    </a:lnTo>
                    <a:lnTo>
                      <a:pt x="72" y="24"/>
                    </a:lnTo>
                    <a:lnTo>
                      <a:pt x="65" y="42"/>
                    </a:lnTo>
                    <a:lnTo>
                      <a:pt x="79" y="52"/>
                    </a:lnTo>
                    <a:lnTo>
                      <a:pt x="79" y="121"/>
                    </a:lnTo>
                    <a:lnTo>
                      <a:pt x="65" y="148"/>
                    </a:lnTo>
                    <a:lnTo>
                      <a:pt x="51" y="138"/>
                    </a:lnTo>
                    <a:lnTo>
                      <a:pt x="34" y="138"/>
                    </a:lnTo>
                    <a:lnTo>
                      <a:pt x="7" y="124"/>
                    </a:lnTo>
                    <a:lnTo>
                      <a:pt x="27" y="79"/>
                    </a:lnTo>
                    <a:lnTo>
                      <a:pt x="0" y="55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4794120" y="2289240"/>
                <a:ext cx="125280" cy="234720"/>
              </a:xfrm>
              <a:custGeom>
                <a:avLst/>
                <a:gdLst/>
                <a:ahLst/>
                <a:rect l="l" t="t" r="r" b="b"/>
                <a:pathLst>
                  <a:path w="79" h="148">
                    <a:moveTo>
                      <a:pt x="14" y="0"/>
                    </a:moveTo>
                    <a:lnTo>
                      <a:pt x="31" y="0"/>
                    </a:lnTo>
                    <a:lnTo>
                      <a:pt x="72" y="24"/>
                    </a:lnTo>
                    <a:lnTo>
                      <a:pt x="65" y="42"/>
                    </a:lnTo>
                    <a:lnTo>
                      <a:pt x="79" y="52"/>
                    </a:lnTo>
                    <a:lnTo>
                      <a:pt x="79" y="121"/>
                    </a:lnTo>
                    <a:lnTo>
                      <a:pt x="65" y="148"/>
                    </a:lnTo>
                    <a:lnTo>
                      <a:pt x="51" y="138"/>
                    </a:lnTo>
                    <a:lnTo>
                      <a:pt x="34" y="138"/>
                    </a:lnTo>
                    <a:lnTo>
                      <a:pt x="7" y="124"/>
                    </a:lnTo>
                    <a:lnTo>
                      <a:pt x="27" y="79"/>
                    </a:lnTo>
                    <a:lnTo>
                      <a:pt x="0" y="55"/>
                    </a:lnTo>
                    <a:lnTo>
                      <a:pt x="14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1" name=""/>
            <p:cNvGrpSpPr/>
            <p:nvPr/>
          </p:nvGrpSpPr>
          <p:grpSpPr>
            <a:xfrm>
              <a:off x="4395960" y="1924200"/>
              <a:ext cx="534960" cy="403200"/>
              <a:chOff x="4395960" y="1924200"/>
              <a:chExt cx="534960" cy="403200"/>
            </a:xfrm>
          </p:grpSpPr>
          <p:sp>
            <p:nvSpPr>
              <p:cNvPr id="132" name=""/>
              <p:cNvSpPr/>
              <p:nvPr/>
            </p:nvSpPr>
            <p:spPr>
              <a:xfrm>
                <a:off x="4395960" y="1924200"/>
                <a:ext cx="534960" cy="403200"/>
              </a:xfrm>
              <a:custGeom>
                <a:avLst/>
                <a:gdLst/>
                <a:ahLst/>
                <a:rect l="l" t="t" r="r" b="b"/>
                <a:pathLst>
                  <a:path w="337" h="254">
                    <a:moveTo>
                      <a:pt x="24" y="172"/>
                    </a:moveTo>
                    <a:lnTo>
                      <a:pt x="59" y="155"/>
                    </a:lnTo>
                    <a:lnTo>
                      <a:pt x="100" y="151"/>
                    </a:lnTo>
                    <a:lnTo>
                      <a:pt x="110" y="138"/>
                    </a:lnTo>
                    <a:lnTo>
                      <a:pt x="127" y="138"/>
                    </a:lnTo>
                    <a:lnTo>
                      <a:pt x="134" y="124"/>
                    </a:lnTo>
                    <a:lnTo>
                      <a:pt x="148" y="117"/>
                    </a:lnTo>
                    <a:lnTo>
                      <a:pt x="141" y="90"/>
                    </a:lnTo>
                    <a:lnTo>
                      <a:pt x="134" y="83"/>
                    </a:lnTo>
                    <a:lnTo>
                      <a:pt x="151" y="62"/>
                    </a:lnTo>
                    <a:lnTo>
                      <a:pt x="165" y="62"/>
                    </a:lnTo>
                    <a:lnTo>
                      <a:pt x="203" y="18"/>
                    </a:lnTo>
                    <a:lnTo>
                      <a:pt x="265" y="0"/>
                    </a:lnTo>
                    <a:lnTo>
                      <a:pt x="271" y="42"/>
                    </a:lnTo>
                    <a:lnTo>
                      <a:pt x="275" y="42"/>
                    </a:lnTo>
                    <a:lnTo>
                      <a:pt x="289" y="55"/>
                    </a:lnTo>
                    <a:lnTo>
                      <a:pt x="289" y="100"/>
                    </a:lnTo>
                    <a:lnTo>
                      <a:pt x="309" y="134"/>
                    </a:lnTo>
                    <a:lnTo>
                      <a:pt x="313" y="182"/>
                    </a:lnTo>
                    <a:lnTo>
                      <a:pt x="316" y="224"/>
                    </a:lnTo>
                    <a:lnTo>
                      <a:pt x="337" y="234"/>
                    </a:lnTo>
                    <a:lnTo>
                      <a:pt x="323" y="254"/>
                    </a:lnTo>
                    <a:lnTo>
                      <a:pt x="282" y="230"/>
                    </a:lnTo>
                    <a:lnTo>
                      <a:pt x="261" y="234"/>
                    </a:lnTo>
                    <a:lnTo>
                      <a:pt x="240" y="227"/>
                    </a:lnTo>
                    <a:lnTo>
                      <a:pt x="244" y="213"/>
                    </a:lnTo>
                    <a:lnTo>
                      <a:pt x="230" y="210"/>
                    </a:lnTo>
                    <a:lnTo>
                      <a:pt x="11" y="248"/>
                    </a:lnTo>
                    <a:lnTo>
                      <a:pt x="0" y="237"/>
                    </a:lnTo>
                    <a:lnTo>
                      <a:pt x="31" y="193"/>
                    </a:lnTo>
                    <a:lnTo>
                      <a:pt x="24" y="172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4395960" y="1924200"/>
                <a:ext cx="534960" cy="403200"/>
              </a:xfrm>
              <a:custGeom>
                <a:avLst/>
                <a:gdLst/>
                <a:ahLst/>
                <a:rect l="l" t="t" r="r" b="b"/>
                <a:pathLst>
                  <a:path w="337" h="254">
                    <a:moveTo>
                      <a:pt x="24" y="172"/>
                    </a:moveTo>
                    <a:lnTo>
                      <a:pt x="59" y="155"/>
                    </a:lnTo>
                    <a:lnTo>
                      <a:pt x="100" y="151"/>
                    </a:lnTo>
                    <a:lnTo>
                      <a:pt x="110" y="138"/>
                    </a:lnTo>
                    <a:lnTo>
                      <a:pt x="127" y="138"/>
                    </a:lnTo>
                    <a:lnTo>
                      <a:pt x="134" y="124"/>
                    </a:lnTo>
                    <a:lnTo>
                      <a:pt x="148" y="117"/>
                    </a:lnTo>
                    <a:lnTo>
                      <a:pt x="141" y="90"/>
                    </a:lnTo>
                    <a:lnTo>
                      <a:pt x="134" y="83"/>
                    </a:lnTo>
                    <a:lnTo>
                      <a:pt x="151" y="62"/>
                    </a:lnTo>
                    <a:lnTo>
                      <a:pt x="165" y="62"/>
                    </a:lnTo>
                    <a:lnTo>
                      <a:pt x="203" y="18"/>
                    </a:lnTo>
                    <a:lnTo>
                      <a:pt x="265" y="0"/>
                    </a:lnTo>
                    <a:lnTo>
                      <a:pt x="271" y="42"/>
                    </a:lnTo>
                    <a:lnTo>
                      <a:pt x="275" y="42"/>
                    </a:lnTo>
                    <a:lnTo>
                      <a:pt x="289" y="55"/>
                    </a:lnTo>
                    <a:lnTo>
                      <a:pt x="289" y="100"/>
                    </a:lnTo>
                    <a:lnTo>
                      <a:pt x="309" y="134"/>
                    </a:lnTo>
                    <a:lnTo>
                      <a:pt x="313" y="182"/>
                    </a:lnTo>
                    <a:lnTo>
                      <a:pt x="316" y="224"/>
                    </a:lnTo>
                    <a:lnTo>
                      <a:pt x="337" y="234"/>
                    </a:lnTo>
                    <a:lnTo>
                      <a:pt x="323" y="254"/>
                    </a:lnTo>
                    <a:lnTo>
                      <a:pt x="282" y="230"/>
                    </a:lnTo>
                    <a:lnTo>
                      <a:pt x="261" y="234"/>
                    </a:lnTo>
                    <a:lnTo>
                      <a:pt x="240" y="227"/>
                    </a:lnTo>
                    <a:lnTo>
                      <a:pt x="244" y="213"/>
                    </a:lnTo>
                    <a:lnTo>
                      <a:pt x="230" y="210"/>
                    </a:lnTo>
                    <a:lnTo>
                      <a:pt x="11" y="248"/>
                    </a:lnTo>
                    <a:lnTo>
                      <a:pt x="0" y="237"/>
                    </a:lnTo>
                    <a:lnTo>
                      <a:pt x="31" y="193"/>
                    </a:lnTo>
                    <a:lnTo>
                      <a:pt x="24" y="172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4" name=""/>
            <p:cNvGrpSpPr/>
            <p:nvPr/>
          </p:nvGrpSpPr>
          <p:grpSpPr>
            <a:xfrm>
              <a:off x="4809960" y="1903320"/>
              <a:ext cx="141120" cy="239760"/>
              <a:chOff x="4809960" y="1903320"/>
              <a:chExt cx="141120" cy="239760"/>
            </a:xfrm>
          </p:grpSpPr>
          <p:sp>
            <p:nvSpPr>
              <p:cNvPr id="135" name=""/>
              <p:cNvSpPr/>
              <p:nvPr/>
            </p:nvSpPr>
            <p:spPr>
              <a:xfrm>
                <a:off x="4809960" y="1903320"/>
                <a:ext cx="141120" cy="239760"/>
              </a:xfrm>
              <a:custGeom>
                <a:avLst/>
                <a:gdLst/>
                <a:ahLst/>
                <a:rect l="l" t="t" r="r" b="b"/>
                <a:pathLst>
                  <a:path w="89" h="151">
                    <a:moveTo>
                      <a:pt x="0" y="13"/>
                    </a:moveTo>
                    <a:lnTo>
                      <a:pt x="65" y="0"/>
                    </a:lnTo>
                    <a:lnTo>
                      <a:pt x="89" y="41"/>
                    </a:lnTo>
                    <a:lnTo>
                      <a:pt x="79" y="51"/>
                    </a:lnTo>
                    <a:lnTo>
                      <a:pt x="82" y="144"/>
                    </a:lnTo>
                    <a:lnTo>
                      <a:pt x="45" y="151"/>
                    </a:lnTo>
                    <a:lnTo>
                      <a:pt x="28" y="113"/>
                    </a:lnTo>
                    <a:lnTo>
                      <a:pt x="28" y="68"/>
                    </a:lnTo>
                    <a:lnTo>
                      <a:pt x="10" y="55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4809960" y="1903320"/>
                <a:ext cx="141120" cy="239760"/>
              </a:xfrm>
              <a:custGeom>
                <a:avLst/>
                <a:gdLst/>
                <a:ahLst/>
                <a:rect l="l" t="t" r="r" b="b"/>
                <a:pathLst>
                  <a:path w="89" h="151">
                    <a:moveTo>
                      <a:pt x="0" y="13"/>
                    </a:moveTo>
                    <a:lnTo>
                      <a:pt x="65" y="0"/>
                    </a:lnTo>
                    <a:lnTo>
                      <a:pt x="89" y="41"/>
                    </a:lnTo>
                    <a:lnTo>
                      <a:pt x="79" y="51"/>
                    </a:lnTo>
                    <a:lnTo>
                      <a:pt x="82" y="144"/>
                    </a:lnTo>
                    <a:lnTo>
                      <a:pt x="45" y="151"/>
                    </a:lnTo>
                    <a:lnTo>
                      <a:pt x="28" y="113"/>
                    </a:lnTo>
                    <a:lnTo>
                      <a:pt x="28" y="68"/>
                    </a:lnTo>
                    <a:lnTo>
                      <a:pt x="10" y="55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7" name=""/>
            <p:cNvGrpSpPr/>
            <p:nvPr/>
          </p:nvGrpSpPr>
          <p:grpSpPr>
            <a:xfrm>
              <a:off x="4881600" y="2087640"/>
              <a:ext cx="298440" cy="131760"/>
              <a:chOff x="4881600" y="2087640"/>
              <a:chExt cx="298440" cy="131760"/>
            </a:xfrm>
          </p:grpSpPr>
          <p:sp>
            <p:nvSpPr>
              <p:cNvPr id="138" name=""/>
              <p:cNvSpPr/>
              <p:nvPr/>
            </p:nvSpPr>
            <p:spPr>
              <a:xfrm>
                <a:off x="4881600" y="2087640"/>
                <a:ext cx="298440" cy="131760"/>
              </a:xfrm>
              <a:custGeom>
                <a:avLst/>
                <a:gdLst/>
                <a:ahLst/>
                <a:rect l="l" t="t" r="r" b="b"/>
                <a:pathLst>
                  <a:path w="188" h="83">
                    <a:moveTo>
                      <a:pt x="0" y="35"/>
                    </a:moveTo>
                    <a:lnTo>
                      <a:pt x="96" y="14"/>
                    </a:lnTo>
                    <a:lnTo>
                      <a:pt x="106" y="14"/>
                    </a:lnTo>
                    <a:lnTo>
                      <a:pt x="120" y="0"/>
                    </a:lnTo>
                    <a:lnTo>
                      <a:pt x="130" y="7"/>
                    </a:lnTo>
                    <a:lnTo>
                      <a:pt x="116" y="31"/>
                    </a:lnTo>
                    <a:lnTo>
                      <a:pt x="137" y="28"/>
                    </a:lnTo>
                    <a:lnTo>
                      <a:pt x="151" y="48"/>
                    </a:lnTo>
                    <a:lnTo>
                      <a:pt x="164" y="48"/>
                    </a:lnTo>
                    <a:lnTo>
                      <a:pt x="171" y="45"/>
                    </a:lnTo>
                    <a:lnTo>
                      <a:pt x="171" y="35"/>
                    </a:lnTo>
                    <a:lnTo>
                      <a:pt x="158" y="24"/>
                    </a:lnTo>
                    <a:lnTo>
                      <a:pt x="168" y="24"/>
                    </a:lnTo>
                    <a:lnTo>
                      <a:pt x="188" y="48"/>
                    </a:lnTo>
                    <a:lnTo>
                      <a:pt x="171" y="66"/>
                    </a:lnTo>
                    <a:lnTo>
                      <a:pt x="147" y="59"/>
                    </a:lnTo>
                    <a:lnTo>
                      <a:pt x="134" y="76"/>
                    </a:lnTo>
                    <a:lnTo>
                      <a:pt x="103" y="59"/>
                    </a:lnTo>
                    <a:lnTo>
                      <a:pt x="7" y="83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4881600" y="2087640"/>
                <a:ext cx="298440" cy="131760"/>
              </a:xfrm>
              <a:custGeom>
                <a:avLst/>
                <a:gdLst/>
                <a:ahLst/>
                <a:rect l="l" t="t" r="r" b="b"/>
                <a:pathLst>
                  <a:path w="188" h="83">
                    <a:moveTo>
                      <a:pt x="0" y="35"/>
                    </a:moveTo>
                    <a:lnTo>
                      <a:pt x="96" y="14"/>
                    </a:lnTo>
                    <a:lnTo>
                      <a:pt x="106" y="14"/>
                    </a:lnTo>
                    <a:lnTo>
                      <a:pt x="120" y="0"/>
                    </a:lnTo>
                    <a:lnTo>
                      <a:pt x="130" y="7"/>
                    </a:lnTo>
                    <a:lnTo>
                      <a:pt x="116" y="31"/>
                    </a:lnTo>
                    <a:lnTo>
                      <a:pt x="137" y="28"/>
                    </a:lnTo>
                    <a:lnTo>
                      <a:pt x="151" y="48"/>
                    </a:lnTo>
                    <a:lnTo>
                      <a:pt x="164" y="48"/>
                    </a:lnTo>
                    <a:lnTo>
                      <a:pt x="171" y="45"/>
                    </a:lnTo>
                    <a:lnTo>
                      <a:pt x="171" y="35"/>
                    </a:lnTo>
                    <a:lnTo>
                      <a:pt x="158" y="24"/>
                    </a:lnTo>
                    <a:lnTo>
                      <a:pt x="168" y="24"/>
                    </a:lnTo>
                    <a:lnTo>
                      <a:pt x="188" y="48"/>
                    </a:lnTo>
                    <a:lnTo>
                      <a:pt x="171" y="66"/>
                    </a:lnTo>
                    <a:lnTo>
                      <a:pt x="147" y="59"/>
                    </a:lnTo>
                    <a:lnTo>
                      <a:pt x="134" y="76"/>
                    </a:lnTo>
                    <a:lnTo>
                      <a:pt x="103" y="59"/>
                    </a:lnTo>
                    <a:lnTo>
                      <a:pt x="7" y="83"/>
                    </a:lnTo>
                    <a:lnTo>
                      <a:pt x="0" y="35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0" name=""/>
            <p:cNvGrpSpPr/>
            <p:nvPr/>
          </p:nvGrpSpPr>
          <p:grpSpPr>
            <a:xfrm>
              <a:off x="4892760" y="2185920"/>
              <a:ext cx="156960" cy="120600"/>
              <a:chOff x="4892760" y="2185920"/>
              <a:chExt cx="156960" cy="120600"/>
            </a:xfrm>
          </p:grpSpPr>
          <p:sp>
            <p:nvSpPr>
              <p:cNvPr id="141" name=""/>
              <p:cNvSpPr/>
              <p:nvPr/>
            </p:nvSpPr>
            <p:spPr>
              <a:xfrm>
                <a:off x="4892760" y="2185920"/>
                <a:ext cx="156960" cy="120600"/>
              </a:xfrm>
              <a:custGeom>
                <a:avLst/>
                <a:gdLst/>
                <a:ahLst/>
                <a:rect l="l" t="t" r="r" b="b"/>
                <a:pathLst>
                  <a:path w="99" h="76">
                    <a:moveTo>
                      <a:pt x="0" y="17"/>
                    </a:moveTo>
                    <a:lnTo>
                      <a:pt x="75" y="0"/>
                    </a:lnTo>
                    <a:lnTo>
                      <a:pt x="99" y="31"/>
                    </a:lnTo>
                    <a:lnTo>
                      <a:pt x="89" y="76"/>
                    </a:lnTo>
                    <a:lnTo>
                      <a:pt x="61" y="41"/>
                    </a:lnTo>
                    <a:lnTo>
                      <a:pt x="24" y="72"/>
                    </a:lnTo>
                    <a:lnTo>
                      <a:pt x="3" y="5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4892760" y="2185920"/>
                <a:ext cx="156960" cy="120600"/>
              </a:xfrm>
              <a:custGeom>
                <a:avLst/>
                <a:gdLst/>
                <a:ahLst/>
                <a:rect l="l" t="t" r="r" b="b"/>
                <a:pathLst>
                  <a:path w="99" h="76">
                    <a:moveTo>
                      <a:pt x="0" y="17"/>
                    </a:moveTo>
                    <a:lnTo>
                      <a:pt x="75" y="0"/>
                    </a:lnTo>
                    <a:lnTo>
                      <a:pt x="99" y="31"/>
                    </a:lnTo>
                    <a:lnTo>
                      <a:pt x="89" y="76"/>
                    </a:lnTo>
                    <a:lnTo>
                      <a:pt x="61" y="41"/>
                    </a:lnTo>
                    <a:lnTo>
                      <a:pt x="24" y="72"/>
                    </a:lnTo>
                    <a:lnTo>
                      <a:pt x="3" y="55"/>
                    </a:lnTo>
                    <a:lnTo>
                      <a:pt x="0" y="17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3" name=""/>
            <p:cNvGrpSpPr/>
            <p:nvPr/>
          </p:nvGrpSpPr>
          <p:grpSpPr>
            <a:xfrm>
              <a:off x="4919760" y="2262240"/>
              <a:ext cx="152280" cy="87120"/>
              <a:chOff x="4919760" y="2262240"/>
              <a:chExt cx="152280" cy="87120"/>
            </a:xfrm>
          </p:grpSpPr>
          <p:sp>
            <p:nvSpPr>
              <p:cNvPr id="144" name=""/>
              <p:cNvSpPr/>
              <p:nvPr/>
            </p:nvSpPr>
            <p:spPr>
              <a:xfrm>
                <a:off x="4919760" y="2262240"/>
                <a:ext cx="152280" cy="87120"/>
              </a:xfrm>
              <a:custGeom>
                <a:avLst/>
                <a:gdLst/>
                <a:ahLst/>
                <a:rect l="l" t="t" r="r" b="b"/>
                <a:pathLst>
                  <a:path w="96" h="55">
                    <a:moveTo>
                      <a:pt x="0" y="41"/>
                    </a:moveTo>
                    <a:lnTo>
                      <a:pt x="37" y="21"/>
                    </a:lnTo>
                    <a:lnTo>
                      <a:pt x="79" y="0"/>
                    </a:lnTo>
                    <a:lnTo>
                      <a:pt x="86" y="0"/>
                    </a:lnTo>
                    <a:lnTo>
                      <a:pt x="96" y="4"/>
                    </a:lnTo>
                    <a:lnTo>
                      <a:pt x="58" y="31"/>
                    </a:lnTo>
                    <a:lnTo>
                      <a:pt x="10" y="55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320" bIns="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4919760" y="2262240"/>
                <a:ext cx="152280" cy="87120"/>
              </a:xfrm>
              <a:custGeom>
                <a:avLst/>
                <a:gdLst/>
                <a:ahLst/>
                <a:rect l="l" t="t" r="r" b="b"/>
                <a:pathLst>
                  <a:path w="96" h="55">
                    <a:moveTo>
                      <a:pt x="0" y="41"/>
                    </a:moveTo>
                    <a:lnTo>
                      <a:pt x="37" y="21"/>
                    </a:lnTo>
                    <a:lnTo>
                      <a:pt x="79" y="0"/>
                    </a:lnTo>
                    <a:lnTo>
                      <a:pt x="86" y="0"/>
                    </a:lnTo>
                    <a:lnTo>
                      <a:pt x="96" y="4"/>
                    </a:lnTo>
                    <a:lnTo>
                      <a:pt x="58" y="31"/>
                    </a:lnTo>
                    <a:lnTo>
                      <a:pt x="10" y="55"/>
                    </a:lnTo>
                    <a:lnTo>
                      <a:pt x="0" y="41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320" bIns="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6" name=""/>
            <p:cNvGrpSpPr/>
            <p:nvPr/>
          </p:nvGrpSpPr>
          <p:grpSpPr>
            <a:xfrm>
              <a:off x="4913280" y="1854360"/>
              <a:ext cx="169560" cy="282240"/>
              <a:chOff x="4913280" y="1854360"/>
              <a:chExt cx="169560" cy="282240"/>
            </a:xfrm>
          </p:grpSpPr>
          <p:sp>
            <p:nvSpPr>
              <p:cNvPr id="147" name=""/>
              <p:cNvSpPr/>
              <p:nvPr/>
            </p:nvSpPr>
            <p:spPr>
              <a:xfrm>
                <a:off x="4913280" y="1854360"/>
                <a:ext cx="169560" cy="282240"/>
              </a:xfrm>
              <a:custGeom>
                <a:avLst/>
                <a:gdLst/>
                <a:ahLst/>
                <a:rect l="l" t="t" r="r" b="b"/>
                <a:pathLst>
                  <a:path w="107" h="178">
                    <a:moveTo>
                      <a:pt x="24" y="0"/>
                    </a:moveTo>
                    <a:lnTo>
                      <a:pt x="0" y="31"/>
                    </a:lnTo>
                    <a:lnTo>
                      <a:pt x="24" y="72"/>
                    </a:lnTo>
                    <a:lnTo>
                      <a:pt x="11" y="86"/>
                    </a:lnTo>
                    <a:lnTo>
                      <a:pt x="17" y="178"/>
                    </a:lnTo>
                    <a:lnTo>
                      <a:pt x="76" y="165"/>
                    </a:lnTo>
                    <a:lnTo>
                      <a:pt x="90" y="165"/>
                    </a:lnTo>
                    <a:lnTo>
                      <a:pt x="100" y="154"/>
                    </a:lnTo>
                    <a:lnTo>
                      <a:pt x="100" y="137"/>
                    </a:lnTo>
                    <a:lnTo>
                      <a:pt x="107" y="127"/>
                    </a:lnTo>
                    <a:lnTo>
                      <a:pt x="72" y="113"/>
                    </a:lnTo>
                    <a:lnTo>
                      <a:pt x="31" y="1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4913280" y="1854360"/>
                <a:ext cx="169560" cy="282240"/>
              </a:xfrm>
              <a:custGeom>
                <a:avLst/>
                <a:gdLst/>
                <a:ahLst/>
                <a:rect l="l" t="t" r="r" b="b"/>
                <a:pathLst>
                  <a:path w="107" h="178">
                    <a:moveTo>
                      <a:pt x="24" y="0"/>
                    </a:moveTo>
                    <a:lnTo>
                      <a:pt x="0" y="31"/>
                    </a:lnTo>
                    <a:lnTo>
                      <a:pt x="24" y="72"/>
                    </a:lnTo>
                    <a:lnTo>
                      <a:pt x="11" y="86"/>
                    </a:lnTo>
                    <a:lnTo>
                      <a:pt x="17" y="178"/>
                    </a:lnTo>
                    <a:lnTo>
                      <a:pt x="76" y="165"/>
                    </a:lnTo>
                    <a:lnTo>
                      <a:pt x="90" y="165"/>
                    </a:lnTo>
                    <a:lnTo>
                      <a:pt x="100" y="154"/>
                    </a:lnTo>
                    <a:lnTo>
                      <a:pt x="100" y="137"/>
                    </a:lnTo>
                    <a:lnTo>
                      <a:pt x="107" y="127"/>
                    </a:lnTo>
                    <a:lnTo>
                      <a:pt x="72" y="113"/>
                    </a:lnTo>
                    <a:lnTo>
                      <a:pt x="31" y="10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9" name=""/>
            <p:cNvGrpSpPr/>
            <p:nvPr/>
          </p:nvGrpSpPr>
          <p:grpSpPr>
            <a:xfrm>
              <a:off x="4843440" y="2644920"/>
              <a:ext cx="42840" cy="64800"/>
              <a:chOff x="4843440" y="2644920"/>
              <a:chExt cx="42840" cy="64800"/>
            </a:xfrm>
          </p:grpSpPr>
          <p:sp>
            <p:nvSpPr>
              <p:cNvPr id="150" name=""/>
              <p:cNvSpPr/>
              <p:nvPr/>
            </p:nvSpPr>
            <p:spPr>
              <a:xfrm>
                <a:off x="4843440" y="2644920"/>
                <a:ext cx="42840" cy="64800"/>
              </a:xfrm>
              <a:custGeom>
                <a:avLst/>
                <a:gdLst/>
                <a:ahLst/>
                <a:rect l="l" t="t" r="r" b="b"/>
                <a:pathLst>
                  <a:path w="27" h="41">
                    <a:moveTo>
                      <a:pt x="0" y="3"/>
                    </a:moveTo>
                    <a:lnTo>
                      <a:pt x="27" y="0"/>
                    </a:lnTo>
                    <a:lnTo>
                      <a:pt x="10" y="41"/>
                    </a:lnTo>
                    <a:lnTo>
                      <a:pt x="0" y="4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4843440" y="2644920"/>
                <a:ext cx="42840" cy="64800"/>
              </a:xfrm>
              <a:custGeom>
                <a:avLst/>
                <a:gdLst/>
                <a:ahLst/>
                <a:rect l="l" t="t" r="r" b="b"/>
                <a:pathLst>
                  <a:path w="27" h="41">
                    <a:moveTo>
                      <a:pt x="0" y="3"/>
                    </a:moveTo>
                    <a:lnTo>
                      <a:pt x="27" y="0"/>
                    </a:lnTo>
                    <a:lnTo>
                      <a:pt x="10" y="41"/>
                    </a:lnTo>
                    <a:lnTo>
                      <a:pt x="0" y="41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52" name=""/>
            <p:cNvGrpSpPr/>
            <p:nvPr/>
          </p:nvGrpSpPr>
          <p:grpSpPr>
            <a:xfrm>
              <a:off x="5016600" y="2174760"/>
              <a:ext cx="82440" cy="71280"/>
              <a:chOff x="5016600" y="2174760"/>
              <a:chExt cx="82440" cy="71280"/>
            </a:xfrm>
          </p:grpSpPr>
          <p:sp>
            <p:nvSpPr>
              <p:cNvPr id="153" name=""/>
              <p:cNvSpPr/>
              <p:nvPr/>
            </p:nvSpPr>
            <p:spPr>
              <a:xfrm>
                <a:off x="5016600" y="2174760"/>
                <a:ext cx="82440" cy="71280"/>
              </a:xfrm>
              <a:custGeom>
                <a:avLst/>
                <a:gdLst/>
                <a:ahLst/>
                <a:rect l="l" t="t" r="r" b="b"/>
                <a:pathLst>
                  <a:path w="52" h="45">
                    <a:moveTo>
                      <a:pt x="0" y="11"/>
                    </a:moveTo>
                    <a:lnTo>
                      <a:pt x="18" y="0"/>
                    </a:lnTo>
                    <a:lnTo>
                      <a:pt x="52" y="28"/>
                    </a:lnTo>
                    <a:lnTo>
                      <a:pt x="42" y="28"/>
                    </a:lnTo>
                    <a:lnTo>
                      <a:pt x="25" y="28"/>
                    </a:lnTo>
                    <a:lnTo>
                      <a:pt x="25" y="45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95ff98">
                  <a:alpha val="50000"/>
                </a:srgbClr>
              </a:solidFill>
              <a:ln w="936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4480" bIns="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5016600" y="2174760"/>
                <a:ext cx="82440" cy="71280"/>
              </a:xfrm>
              <a:custGeom>
                <a:avLst/>
                <a:gdLst/>
                <a:ahLst/>
                <a:rect l="l" t="t" r="r" b="b"/>
                <a:pathLst>
                  <a:path w="52" h="45">
                    <a:moveTo>
                      <a:pt x="0" y="11"/>
                    </a:moveTo>
                    <a:lnTo>
                      <a:pt x="18" y="0"/>
                    </a:lnTo>
                    <a:lnTo>
                      <a:pt x="52" y="28"/>
                    </a:lnTo>
                    <a:lnTo>
                      <a:pt x="42" y="28"/>
                    </a:lnTo>
                    <a:lnTo>
                      <a:pt x="25" y="28"/>
                    </a:lnTo>
                    <a:lnTo>
                      <a:pt x="25" y="45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95ff98">
                  <a:alpha val="50000"/>
                </a:srgbClr>
              </a:solidFill>
              <a:ln cap="rnd" w="468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4480" bIns="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55" name=""/>
          <p:cNvSpPr/>
          <p:nvPr/>
        </p:nvSpPr>
        <p:spPr>
          <a:xfrm>
            <a:off x="5838840" y="2362320"/>
            <a:ext cx="2959200" cy="3884400"/>
          </a:xfrm>
          <a:custGeom>
            <a:avLst/>
            <a:gdLst/>
            <a:ahLst/>
            <a:rect l="l" t="t" r="r" b="b"/>
            <a:pathLst>
              <a:path w="384" h="504">
                <a:moveTo>
                  <a:pt x="36" y="429"/>
                </a:moveTo>
                <a:lnTo>
                  <a:pt x="34" y="426"/>
                </a:lnTo>
                <a:lnTo>
                  <a:pt x="34" y="425"/>
                </a:lnTo>
                <a:lnTo>
                  <a:pt x="34" y="423"/>
                </a:lnTo>
                <a:lnTo>
                  <a:pt x="34" y="423"/>
                </a:lnTo>
                <a:lnTo>
                  <a:pt x="35" y="423"/>
                </a:lnTo>
                <a:lnTo>
                  <a:pt x="36" y="423"/>
                </a:lnTo>
                <a:lnTo>
                  <a:pt x="37" y="424"/>
                </a:lnTo>
                <a:lnTo>
                  <a:pt x="39" y="423"/>
                </a:lnTo>
                <a:lnTo>
                  <a:pt x="39" y="424"/>
                </a:lnTo>
                <a:lnTo>
                  <a:pt x="39" y="424"/>
                </a:lnTo>
                <a:lnTo>
                  <a:pt x="39" y="425"/>
                </a:lnTo>
                <a:lnTo>
                  <a:pt x="39" y="427"/>
                </a:lnTo>
                <a:lnTo>
                  <a:pt x="39" y="428"/>
                </a:lnTo>
                <a:lnTo>
                  <a:pt x="37" y="428"/>
                </a:lnTo>
                <a:lnTo>
                  <a:pt x="36" y="429"/>
                </a:lnTo>
                <a:close/>
                <a:moveTo>
                  <a:pt x="282" y="304"/>
                </a:moveTo>
                <a:lnTo>
                  <a:pt x="279" y="304"/>
                </a:lnTo>
                <a:lnTo>
                  <a:pt x="278" y="303"/>
                </a:lnTo>
                <a:lnTo>
                  <a:pt x="278" y="302"/>
                </a:lnTo>
                <a:lnTo>
                  <a:pt x="277" y="299"/>
                </a:lnTo>
                <a:lnTo>
                  <a:pt x="278" y="297"/>
                </a:lnTo>
                <a:lnTo>
                  <a:pt x="280" y="293"/>
                </a:lnTo>
                <a:lnTo>
                  <a:pt x="281" y="292"/>
                </a:lnTo>
                <a:lnTo>
                  <a:pt x="283" y="291"/>
                </a:lnTo>
                <a:lnTo>
                  <a:pt x="285" y="292"/>
                </a:lnTo>
                <a:lnTo>
                  <a:pt x="287" y="294"/>
                </a:lnTo>
                <a:lnTo>
                  <a:pt x="287" y="296"/>
                </a:lnTo>
                <a:lnTo>
                  <a:pt x="287" y="300"/>
                </a:lnTo>
                <a:lnTo>
                  <a:pt x="286" y="301"/>
                </a:lnTo>
                <a:lnTo>
                  <a:pt x="284" y="303"/>
                </a:lnTo>
                <a:lnTo>
                  <a:pt x="282" y="304"/>
                </a:lnTo>
                <a:close/>
                <a:moveTo>
                  <a:pt x="194" y="289"/>
                </a:moveTo>
                <a:lnTo>
                  <a:pt x="192" y="289"/>
                </a:lnTo>
                <a:lnTo>
                  <a:pt x="191" y="288"/>
                </a:lnTo>
                <a:lnTo>
                  <a:pt x="189" y="288"/>
                </a:lnTo>
                <a:lnTo>
                  <a:pt x="186" y="286"/>
                </a:lnTo>
                <a:lnTo>
                  <a:pt x="184" y="285"/>
                </a:lnTo>
                <a:lnTo>
                  <a:pt x="183" y="285"/>
                </a:lnTo>
                <a:lnTo>
                  <a:pt x="181" y="283"/>
                </a:lnTo>
                <a:lnTo>
                  <a:pt x="182" y="281"/>
                </a:lnTo>
                <a:lnTo>
                  <a:pt x="185" y="279"/>
                </a:lnTo>
                <a:lnTo>
                  <a:pt x="186" y="278"/>
                </a:lnTo>
                <a:lnTo>
                  <a:pt x="186" y="274"/>
                </a:lnTo>
                <a:lnTo>
                  <a:pt x="186" y="273"/>
                </a:lnTo>
                <a:lnTo>
                  <a:pt x="188" y="273"/>
                </a:lnTo>
                <a:lnTo>
                  <a:pt x="190" y="274"/>
                </a:lnTo>
                <a:lnTo>
                  <a:pt x="192" y="277"/>
                </a:lnTo>
                <a:lnTo>
                  <a:pt x="195" y="280"/>
                </a:lnTo>
                <a:lnTo>
                  <a:pt x="195" y="281"/>
                </a:lnTo>
                <a:lnTo>
                  <a:pt x="196" y="283"/>
                </a:lnTo>
                <a:lnTo>
                  <a:pt x="198" y="286"/>
                </a:lnTo>
                <a:lnTo>
                  <a:pt x="197" y="286"/>
                </a:lnTo>
                <a:lnTo>
                  <a:pt x="195" y="289"/>
                </a:lnTo>
                <a:lnTo>
                  <a:pt x="194" y="289"/>
                </a:lnTo>
                <a:close/>
                <a:moveTo>
                  <a:pt x="321" y="482"/>
                </a:moveTo>
                <a:lnTo>
                  <a:pt x="321" y="483"/>
                </a:lnTo>
                <a:lnTo>
                  <a:pt x="320" y="482"/>
                </a:lnTo>
                <a:lnTo>
                  <a:pt x="321" y="482"/>
                </a:lnTo>
                <a:lnTo>
                  <a:pt x="321" y="481"/>
                </a:lnTo>
                <a:lnTo>
                  <a:pt x="321" y="481"/>
                </a:lnTo>
                <a:lnTo>
                  <a:pt x="321" y="480"/>
                </a:lnTo>
                <a:lnTo>
                  <a:pt x="321" y="480"/>
                </a:lnTo>
                <a:lnTo>
                  <a:pt x="320" y="480"/>
                </a:lnTo>
                <a:lnTo>
                  <a:pt x="320" y="479"/>
                </a:lnTo>
                <a:lnTo>
                  <a:pt x="319" y="471"/>
                </a:lnTo>
                <a:lnTo>
                  <a:pt x="319" y="470"/>
                </a:lnTo>
                <a:lnTo>
                  <a:pt x="318" y="470"/>
                </a:lnTo>
                <a:lnTo>
                  <a:pt x="316" y="470"/>
                </a:lnTo>
                <a:lnTo>
                  <a:pt x="315" y="470"/>
                </a:lnTo>
                <a:lnTo>
                  <a:pt x="315" y="470"/>
                </a:lnTo>
                <a:lnTo>
                  <a:pt x="314" y="469"/>
                </a:lnTo>
                <a:lnTo>
                  <a:pt x="313" y="468"/>
                </a:lnTo>
                <a:lnTo>
                  <a:pt x="312" y="470"/>
                </a:lnTo>
                <a:lnTo>
                  <a:pt x="311" y="472"/>
                </a:lnTo>
                <a:lnTo>
                  <a:pt x="309" y="478"/>
                </a:lnTo>
                <a:lnTo>
                  <a:pt x="306" y="482"/>
                </a:lnTo>
                <a:lnTo>
                  <a:pt x="304" y="482"/>
                </a:lnTo>
                <a:lnTo>
                  <a:pt x="304" y="482"/>
                </a:lnTo>
                <a:lnTo>
                  <a:pt x="303" y="483"/>
                </a:lnTo>
                <a:lnTo>
                  <a:pt x="302" y="484"/>
                </a:lnTo>
                <a:lnTo>
                  <a:pt x="300" y="484"/>
                </a:lnTo>
                <a:lnTo>
                  <a:pt x="296" y="484"/>
                </a:lnTo>
                <a:lnTo>
                  <a:pt x="292" y="484"/>
                </a:lnTo>
                <a:lnTo>
                  <a:pt x="288" y="484"/>
                </a:lnTo>
                <a:lnTo>
                  <a:pt x="286" y="485"/>
                </a:lnTo>
                <a:lnTo>
                  <a:pt x="285" y="486"/>
                </a:lnTo>
                <a:lnTo>
                  <a:pt x="282" y="488"/>
                </a:lnTo>
                <a:lnTo>
                  <a:pt x="281" y="489"/>
                </a:lnTo>
                <a:lnTo>
                  <a:pt x="280" y="490"/>
                </a:lnTo>
                <a:lnTo>
                  <a:pt x="280" y="491"/>
                </a:lnTo>
                <a:lnTo>
                  <a:pt x="279" y="492"/>
                </a:lnTo>
                <a:lnTo>
                  <a:pt x="277" y="493"/>
                </a:lnTo>
                <a:lnTo>
                  <a:pt x="274" y="492"/>
                </a:lnTo>
                <a:lnTo>
                  <a:pt x="272" y="492"/>
                </a:lnTo>
                <a:lnTo>
                  <a:pt x="271" y="493"/>
                </a:lnTo>
                <a:lnTo>
                  <a:pt x="270" y="493"/>
                </a:lnTo>
                <a:lnTo>
                  <a:pt x="269" y="494"/>
                </a:lnTo>
                <a:lnTo>
                  <a:pt x="269" y="495"/>
                </a:lnTo>
                <a:lnTo>
                  <a:pt x="270" y="496"/>
                </a:lnTo>
                <a:lnTo>
                  <a:pt x="270" y="497"/>
                </a:lnTo>
                <a:lnTo>
                  <a:pt x="268" y="498"/>
                </a:lnTo>
                <a:lnTo>
                  <a:pt x="265" y="500"/>
                </a:lnTo>
                <a:lnTo>
                  <a:pt x="263" y="500"/>
                </a:lnTo>
                <a:lnTo>
                  <a:pt x="261" y="500"/>
                </a:lnTo>
                <a:lnTo>
                  <a:pt x="260" y="501"/>
                </a:lnTo>
                <a:lnTo>
                  <a:pt x="258" y="502"/>
                </a:lnTo>
                <a:lnTo>
                  <a:pt x="256" y="503"/>
                </a:lnTo>
                <a:lnTo>
                  <a:pt x="255" y="504"/>
                </a:lnTo>
                <a:lnTo>
                  <a:pt x="254" y="503"/>
                </a:lnTo>
                <a:lnTo>
                  <a:pt x="253" y="503"/>
                </a:lnTo>
                <a:lnTo>
                  <a:pt x="252" y="502"/>
                </a:lnTo>
                <a:lnTo>
                  <a:pt x="252" y="501"/>
                </a:lnTo>
                <a:lnTo>
                  <a:pt x="252" y="501"/>
                </a:lnTo>
                <a:lnTo>
                  <a:pt x="254" y="499"/>
                </a:lnTo>
                <a:lnTo>
                  <a:pt x="254" y="498"/>
                </a:lnTo>
                <a:lnTo>
                  <a:pt x="255" y="497"/>
                </a:lnTo>
                <a:lnTo>
                  <a:pt x="256" y="496"/>
                </a:lnTo>
                <a:lnTo>
                  <a:pt x="256" y="494"/>
                </a:lnTo>
                <a:lnTo>
                  <a:pt x="256" y="492"/>
                </a:lnTo>
                <a:lnTo>
                  <a:pt x="256" y="491"/>
                </a:lnTo>
                <a:lnTo>
                  <a:pt x="255" y="482"/>
                </a:lnTo>
                <a:lnTo>
                  <a:pt x="249" y="479"/>
                </a:lnTo>
                <a:lnTo>
                  <a:pt x="249" y="478"/>
                </a:lnTo>
                <a:lnTo>
                  <a:pt x="249" y="477"/>
                </a:lnTo>
                <a:lnTo>
                  <a:pt x="248" y="477"/>
                </a:lnTo>
                <a:lnTo>
                  <a:pt x="247" y="476"/>
                </a:lnTo>
                <a:lnTo>
                  <a:pt x="247" y="475"/>
                </a:lnTo>
                <a:lnTo>
                  <a:pt x="246" y="475"/>
                </a:lnTo>
                <a:lnTo>
                  <a:pt x="245" y="475"/>
                </a:lnTo>
                <a:lnTo>
                  <a:pt x="244" y="474"/>
                </a:lnTo>
                <a:lnTo>
                  <a:pt x="244" y="472"/>
                </a:lnTo>
                <a:lnTo>
                  <a:pt x="240" y="469"/>
                </a:lnTo>
                <a:lnTo>
                  <a:pt x="232" y="465"/>
                </a:lnTo>
                <a:lnTo>
                  <a:pt x="230" y="463"/>
                </a:lnTo>
                <a:lnTo>
                  <a:pt x="228" y="463"/>
                </a:lnTo>
                <a:lnTo>
                  <a:pt x="227" y="463"/>
                </a:lnTo>
                <a:lnTo>
                  <a:pt x="224" y="465"/>
                </a:lnTo>
                <a:lnTo>
                  <a:pt x="223" y="465"/>
                </a:lnTo>
                <a:lnTo>
                  <a:pt x="221" y="465"/>
                </a:lnTo>
                <a:lnTo>
                  <a:pt x="221" y="465"/>
                </a:lnTo>
                <a:lnTo>
                  <a:pt x="221" y="464"/>
                </a:lnTo>
                <a:lnTo>
                  <a:pt x="220" y="464"/>
                </a:lnTo>
                <a:lnTo>
                  <a:pt x="218" y="464"/>
                </a:lnTo>
                <a:lnTo>
                  <a:pt x="218" y="464"/>
                </a:lnTo>
                <a:lnTo>
                  <a:pt x="218" y="463"/>
                </a:lnTo>
                <a:lnTo>
                  <a:pt x="217" y="463"/>
                </a:lnTo>
                <a:lnTo>
                  <a:pt x="216" y="464"/>
                </a:lnTo>
                <a:lnTo>
                  <a:pt x="216" y="464"/>
                </a:lnTo>
                <a:lnTo>
                  <a:pt x="215" y="465"/>
                </a:lnTo>
                <a:lnTo>
                  <a:pt x="214" y="464"/>
                </a:lnTo>
                <a:lnTo>
                  <a:pt x="213" y="464"/>
                </a:lnTo>
                <a:lnTo>
                  <a:pt x="213" y="463"/>
                </a:lnTo>
                <a:lnTo>
                  <a:pt x="212" y="463"/>
                </a:lnTo>
                <a:lnTo>
                  <a:pt x="211" y="463"/>
                </a:lnTo>
                <a:lnTo>
                  <a:pt x="211" y="463"/>
                </a:lnTo>
                <a:lnTo>
                  <a:pt x="210" y="462"/>
                </a:lnTo>
                <a:lnTo>
                  <a:pt x="209" y="462"/>
                </a:lnTo>
                <a:lnTo>
                  <a:pt x="209" y="462"/>
                </a:lnTo>
                <a:lnTo>
                  <a:pt x="207" y="461"/>
                </a:lnTo>
                <a:lnTo>
                  <a:pt x="206" y="461"/>
                </a:lnTo>
                <a:lnTo>
                  <a:pt x="204" y="460"/>
                </a:lnTo>
                <a:lnTo>
                  <a:pt x="203" y="458"/>
                </a:lnTo>
                <a:lnTo>
                  <a:pt x="203" y="457"/>
                </a:lnTo>
                <a:lnTo>
                  <a:pt x="201" y="455"/>
                </a:lnTo>
                <a:lnTo>
                  <a:pt x="200" y="455"/>
                </a:lnTo>
                <a:lnTo>
                  <a:pt x="200" y="456"/>
                </a:lnTo>
                <a:lnTo>
                  <a:pt x="201" y="458"/>
                </a:lnTo>
                <a:lnTo>
                  <a:pt x="200" y="458"/>
                </a:lnTo>
                <a:lnTo>
                  <a:pt x="194" y="458"/>
                </a:lnTo>
                <a:lnTo>
                  <a:pt x="189" y="458"/>
                </a:lnTo>
                <a:lnTo>
                  <a:pt x="186" y="458"/>
                </a:lnTo>
                <a:lnTo>
                  <a:pt x="182" y="458"/>
                </a:lnTo>
                <a:lnTo>
                  <a:pt x="176" y="458"/>
                </a:lnTo>
                <a:lnTo>
                  <a:pt x="171" y="458"/>
                </a:lnTo>
                <a:lnTo>
                  <a:pt x="167" y="458"/>
                </a:lnTo>
                <a:lnTo>
                  <a:pt x="161" y="458"/>
                </a:lnTo>
                <a:lnTo>
                  <a:pt x="160" y="458"/>
                </a:lnTo>
                <a:lnTo>
                  <a:pt x="150" y="458"/>
                </a:lnTo>
                <a:lnTo>
                  <a:pt x="143" y="458"/>
                </a:lnTo>
                <a:lnTo>
                  <a:pt x="142" y="458"/>
                </a:lnTo>
                <a:lnTo>
                  <a:pt x="134" y="458"/>
                </a:lnTo>
                <a:lnTo>
                  <a:pt x="132" y="458"/>
                </a:lnTo>
                <a:lnTo>
                  <a:pt x="124" y="458"/>
                </a:lnTo>
                <a:lnTo>
                  <a:pt x="122" y="458"/>
                </a:lnTo>
                <a:lnTo>
                  <a:pt x="112" y="458"/>
                </a:lnTo>
                <a:lnTo>
                  <a:pt x="109" y="458"/>
                </a:lnTo>
                <a:lnTo>
                  <a:pt x="103" y="458"/>
                </a:lnTo>
                <a:lnTo>
                  <a:pt x="96" y="458"/>
                </a:lnTo>
                <a:lnTo>
                  <a:pt x="87" y="458"/>
                </a:lnTo>
                <a:lnTo>
                  <a:pt x="84" y="458"/>
                </a:lnTo>
                <a:lnTo>
                  <a:pt x="79" y="458"/>
                </a:lnTo>
                <a:lnTo>
                  <a:pt x="79" y="458"/>
                </a:lnTo>
                <a:lnTo>
                  <a:pt x="78" y="457"/>
                </a:lnTo>
                <a:lnTo>
                  <a:pt x="77" y="456"/>
                </a:lnTo>
                <a:lnTo>
                  <a:pt x="77" y="455"/>
                </a:lnTo>
                <a:lnTo>
                  <a:pt x="77" y="454"/>
                </a:lnTo>
                <a:lnTo>
                  <a:pt x="76" y="455"/>
                </a:lnTo>
                <a:lnTo>
                  <a:pt x="75" y="455"/>
                </a:lnTo>
                <a:lnTo>
                  <a:pt x="74" y="454"/>
                </a:lnTo>
                <a:lnTo>
                  <a:pt x="74" y="452"/>
                </a:lnTo>
                <a:lnTo>
                  <a:pt x="74" y="452"/>
                </a:lnTo>
                <a:lnTo>
                  <a:pt x="73" y="452"/>
                </a:lnTo>
                <a:lnTo>
                  <a:pt x="72" y="453"/>
                </a:lnTo>
                <a:lnTo>
                  <a:pt x="72" y="453"/>
                </a:lnTo>
                <a:lnTo>
                  <a:pt x="70" y="451"/>
                </a:lnTo>
                <a:lnTo>
                  <a:pt x="70" y="450"/>
                </a:lnTo>
                <a:lnTo>
                  <a:pt x="70" y="448"/>
                </a:lnTo>
                <a:lnTo>
                  <a:pt x="68" y="448"/>
                </a:lnTo>
                <a:lnTo>
                  <a:pt x="66" y="447"/>
                </a:lnTo>
                <a:lnTo>
                  <a:pt x="65" y="447"/>
                </a:lnTo>
                <a:lnTo>
                  <a:pt x="64" y="447"/>
                </a:lnTo>
                <a:lnTo>
                  <a:pt x="64" y="445"/>
                </a:lnTo>
                <a:lnTo>
                  <a:pt x="63" y="444"/>
                </a:lnTo>
                <a:lnTo>
                  <a:pt x="62" y="445"/>
                </a:lnTo>
                <a:lnTo>
                  <a:pt x="60" y="445"/>
                </a:lnTo>
                <a:lnTo>
                  <a:pt x="59" y="445"/>
                </a:lnTo>
                <a:lnTo>
                  <a:pt x="58" y="444"/>
                </a:lnTo>
                <a:lnTo>
                  <a:pt x="58" y="443"/>
                </a:lnTo>
                <a:lnTo>
                  <a:pt x="58" y="441"/>
                </a:lnTo>
                <a:lnTo>
                  <a:pt x="59" y="440"/>
                </a:lnTo>
                <a:lnTo>
                  <a:pt x="59" y="440"/>
                </a:lnTo>
                <a:lnTo>
                  <a:pt x="56" y="439"/>
                </a:lnTo>
                <a:lnTo>
                  <a:pt x="57" y="438"/>
                </a:lnTo>
                <a:lnTo>
                  <a:pt x="58" y="437"/>
                </a:lnTo>
                <a:lnTo>
                  <a:pt x="59" y="436"/>
                </a:lnTo>
                <a:lnTo>
                  <a:pt x="61" y="434"/>
                </a:lnTo>
                <a:lnTo>
                  <a:pt x="59" y="435"/>
                </a:lnTo>
                <a:lnTo>
                  <a:pt x="57" y="435"/>
                </a:lnTo>
                <a:lnTo>
                  <a:pt x="57" y="435"/>
                </a:lnTo>
                <a:lnTo>
                  <a:pt x="56" y="434"/>
                </a:lnTo>
                <a:lnTo>
                  <a:pt x="56" y="431"/>
                </a:lnTo>
                <a:lnTo>
                  <a:pt x="55" y="431"/>
                </a:lnTo>
                <a:lnTo>
                  <a:pt x="52" y="428"/>
                </a:lnTo>
                <a:lnTo>
                  <a:pt x="53" y="427"/>
                </a:lnTo>
                <a:lnTo>
                  <a:pt x="53" y="425"/>
                </a:lnTo>
                <a:lnTo>
                  <a:pt x="52" y="425"/>
                </a:lnTo>
                <a:lnTo>
                  <a:pt x="50" y="427"/>
                </a:lnTo>
                <a:lnTo>
                  <a:pt x="48" y="424"/>
                </a:lnTo>
                <a:lnTo>
                  <a:pt x="47" y="422"/>
                </a:lnTo>
                <a:lnTo>
                  <a:pt x="47" y="421"/>
                </a:lnTo>
                <a:lnTo>
                  <a:pt x="46" y="419"/>
                </a:lnTo>
                <a:lnTo>
                  <a:pt x="47" y="418"/>
                </a:lnTo>
                <a:lnTo>
                  <a:pt x="48" y="417"/>
                </a:lnTo>
                <a:lnTo>
                  <a:pt x="48" y="416"/>
                </a:lnTo>
                <a:lnTo>
                  <a:pt x="48" y="414"/>
                </a:lnTo>
                <a:lnTo>
                  <a:pt x="47" y="411"/>
                </a:lnTo>
                <a:lnTo>
                  <a:pt x="47" y="408"/>
                </a:lnTo>
                <a:lnTo>
                  <a:pt x="46" y="407"/>
                </a:lnTo>
                <a:lnTo>
                  <a:pt x="42" y="405"/>
                </a:lnTo>
                <a:lnTo>
                  <a:pt x="40" y="403"/>
                </a:lnTo>
                <a:lnTo>
                  <a:pt x="40" y="403"/>
                </a:lnTo>
                <a:lnTo>
                  <a:pt x="39" y="402"/>
                </a:lnTo>
                <a:lnTo>
                  <a:pt x="36" y="395"/>
                </a:lnTo>
                <a:lnTo>
                  <a:pt x="32" y="389"/>
                </a:lnTo>
                <a:lnTo>
                  <a:pt x="31" y="386"/>
                </a:lnTo>
                <a:lnTo>
                  <a:pt x="27" y="382"/>
                </a:lnTo>
                <a:lnTo>
                  <a:pt x="26" y="381"/>
                </a:lnTo>
                <a:lnTo>
                  <a:pt x="25" y="379"/>
                </a:lnTo>
                <a:lnTo>
                  <a:pt x="25" y="378"/>
                </a:lnTo>
                <a:lnTo>
                  <a:pt x="23" y="378"/>
                </a:lnTo>
                <a:lnTo>
                  <a:pt x="22" y="378"/>
                </a:lnTo>
                <a:lnTo>
                  <a:pt x="21" y="380"/>
                </a:lnTo>
                <a:lnTo>
                  <a:pt x="18" y="383"/>
                </a:lnTo>
                <a:lnTo>
                  <a:pt x="16" y="384"/>
                </a:lnTo>
                <a:lnTo>
                  <a:pt x="16" y="385"/>
                </a:lnTo>
                <a:lnTo>
                  <a:pt x="14" y="382"/>
                </a:lnTo>
                <a:lnTo>
                  <a:pt x="10" y="377"/>
                </a:lnTo>
                <a:lnTo>
                  <a:pt x="9" y="376"/>
                </a:lnTo>
                <a:lnTo>
                  <a:pt x="9" y="375"/>
                </a:lnTo>
                <a:lnTo>
                  <a:pt x="8" y="373"/>
                </a:lnTo>
                <a:lnTo>
                  <a:pt x="7" y="373"/>
                </a:lnTo>
                <a:lnTo>
                  <a:pt x="2" y="373"/>
                </a:lnTo>
                <a:lnTo>
                  <a:pt x="0" y="373"/>
                </a:lnTo>
                <a:lnTo>
                  <a:pt x="0" y="372"/>
                </a:lnTo>
                <a:lnTo>
                  <a:pt x="0" y="368"/>
                </a:lnTo>
                <a:lnTo>
                  <a:pt x="0" y="359"/>
                </a:lnTo>
                <a:lnTo>
                  <a:pt x="0" y="340"/>
                </a:lnTo>
                <a:lnTo>
                  <a:pt x="0" y="330"/>
                </a:lnTo>
                <a:lnTo>
                  <a:pt x="0" y="317"/>
                </a:lnTo>
                <a:lnTo>
                  <a:pt x="0" y="305"/>
                </a:lnTo>
                <a:lnTo>
                  <a:pt x="0" y="294"/>
                </a:lnTo>
                <a:lnTo>
                  <a:pt x="0" y="279"/>
                </a:lnTo>
                <a:lnTo>
                  <a:pt x="0" y="276"/>
                </a:lnTo>
                <a:lnTo>
                  <a:pt x="1" y="276"/>
                </a:lnTo>
                <a:lnTo>
                  <a:pt x="3" y="275"/>
                </a:lnTo>
                <a:lnTo>
                  <a:pt x="4" y="276"/>
                </a:lnTo>
                <a:lnTo>
                  <a:pt x="8" y="279"/>
                </a:lnTo>
                <a:lnTo>
                  <a:pt x="12" y="281"/>
                </a:lnTo>
                <a:lnTo>
                  <a:pt x="14" y="283"/>
                </a:lnTo>
                <a:lnTo>
                  <a:pt x="16" y="284"/>
                </a:lnTo>
                <a:lnTo>
                  <a:pt x="17" y="284"/>
                </a:lnTo>
                <a:lnTo>
                  <a:pt x="21" y="285"/>
                </a:lnTo>
                <a:lnTo>
                  <a:pt x="22" y="286"/>
                </a:lnTo>
                <a:lnTo>
                  <a:pt x="23" y="287"/>
                </a:lnTo>
                <a:lnTo>
                  <a:pt x="24" y="287"/>
                </a:lnTo>
                <a:lnTo>
                  <a:pt x="23" y="283"/>
                </a:lnTo>
                <a:lnTo>
                  <a:pt x="22" y="282"/>
                </a:lnTo>
                <a:lnTo>
                  <a:pt x="21" y="281"/>
                </a:lnTo>
                <a:lnTo>
                  <a:pt x="21" y="279"/>
                </a:lnTo>
                <a:lnTo>
                  <a:pt x="24" y="277"/>
                </a:lnTo>
                <a:lnTo>
                  <a:pt x="25" y="277"/>
                </a:lnTo>
                <a:lnTo>
                  <a:pt x="26" y="277"/>
                </a:lnTo>
                <a:lnTo>
                  <a:pt x="27" y="276"/>
                </a:lnTo>
                <a:lnTo>
                  <a:pt x="30" y="277"/>
                </a:lnTo>
                <a:lnTo>
                  <a:pt x="32" y="277"/>
                </a:lnTo>
                <a:lnTo>
                  <a:pt x="34" y="275"/>
                </a:lnTo>
                <a:lnTo>
                  <a:pt x="34" y="274"/>
                </a:lnTo>
                <a:lnTo>
                  <a:pt x="35" y="274"/>
                </a:lnTo>
                <a:lnTo>
                  <a:pt x="37" y="272"/>
                </a:lnTo>
                <a:lnTo>
                  <a:pt x="38" y="272"/>
                </a:lnTo>
                <a:lnTo>
                  <a:pt x="40" y="272"/>
                </a:lnTo>
                <a:lnTo>
                  <a:pt x="41" y="271"/>
                </a:lnTo>
                <a:lnTo>
                  <a:pt x="42" y="270"/>
                </a:lnTo>
                <a:lnTo>
                  <a:pt x="43" y="269"/>
                </a:lnTo>
                <a:lnTo>
                  <a:pt x="45" y="268"/>
                </a:lnTo>
                <a:lnTo>
                  <a:pt x="47" y="268"/>
                </a:lnTo>
                <a:lnTo>
                  <a:pt x="48" y="269"/>
                </a:lnTo>
                <a:lnTo>
                  <a:pt x="48" y="271"/>
                </a:lnTo>
                <a:lnTo>
                  <a:pt x="47" y="272"/>
                </a:lnTo>
                <a:lnTo>
                  <a:pt x="45" y="272"/>
                </a:lnTo>
                <a:lnTo>
                  <a:pt x="42" y="275"/>
                </a:lnTo>
                <a:lnTo>
                  <a:pt x="40" y="276"/>
                </a:lnTo>
                <a:lnTo>
                  <a:pt x="38" y="277"/>
                </a:lnTo>
                <a:lnTo>
                  <a:pt x="36" y="280"/>
                </a:lnTo>
                <a:lnTo>
                  <a:pt x="33" y="281"/>
                </a:lnTo>
                <a:lnTo>
                  <a:pt x="32" y="284"/>
                </a:lnTo>
                <a:lnTo>
                  <a:pt x="33" y="286"/>
                </a:lnTo>
                <a:lnTo>
                  <a:pt x="36" y="289"/>
                </a:lnTo>
                <a:lnTo>
                  <a:pt x="35" y="287"/>
                </a:lnTo>
                <a:lnTo>
                  <a:pt x="36" y="285"/>
                </a:lnTo>
                <a:lnTo>
                  <a:pt x="38" y="283"/>
                </a:lnTo>
                <a:lnTo>
                  <a:pt x="39" y="282"/>
                </a:lnTo>
                <a:lnTo>
                  <a:pt x="40" y="280"/>
                </a:lnTo>
                <a:lnTo>
                  <a:pt x="44" y="280"/>
                </a:lnTo>
                <a:lnTo>
                  <a:pt x="46" y="277"/>
                </a:lnTo>
                <a:lnTo>
                  <a:pt x="48" y="275"/>
                </a:lnTo>
                <a:lnTo>
                  <a:pt x="52" y="274"/>
                </a:lnTo>
                <a:lnTo>
                  <a:pt x="53" y="272"/>
                </a:lnTo>
                <a:lnTo>
                  <a:pt x="55" y="271"/>
                </a:lnTo>
                <a:lnTo>
                  <a:pt x="56" y="270"/>
                </a:lnTo>
                <a:lnTo>
                  <a:pt x="57" y="268"/>
                </a:lnTo>
                <a:lnTo>
                  <a:pt x="57" y="267"/>
                </a:lnTo>
                <a:lnTo>
                  <a:pt x="56" y="264"/>
                </a:lnTo>
                <a:lnTo>
                  <a:pt x="55" y="262"/>
                </a:lnTo>
                <a:lnTo>
                  <a:pt x="56" y="262"/>
                </a:lnTo>
                <a:lnTo>
                  <a:pt x="58" y="264"/>
                </a:lnTo>
                <a:lnTo>
                  <a:pt x="59" y="266"/>
                </a:lnTo>
                <a:lnTo>
                  <a:pt x="60" y="268"/>
                </a:lnTo>
                <a:lnTo>
                  <a:pt x="61" y="271"/>
                </a:lnTo>
                <a:lnTo>
                  <a:pt x="62" y="273"/>
                </a:lnTo>
                <a:lnTo>
                  <a:pt x="62" y="275"/>
                </a:lnTo>
                <a:lnTo>
                  <a:pt x="65" y="278"/>
                </a:lnTo>
                <a:lnTo>
                  <a:pt x="65" y="278"/>
                </a:lnTo>
                <a:lnTo>
                  <a:pt x="67" y="279"/>
                </a:lnTo>
                <a:lnTo>
                  <a:pt x="68" y="279"/>
                </a:lnTo>
                <a:lnTo>
                  <a:pt x="69" y="278"/>
                </a:lnTo>
                <a:lnTo>
                  <a:pt x="68" y="274"/>
                </a:lnTo>
                <a:lnTo>
                  <a:pt x="68" y="273"/>
                </a:lnTo>
                <a:lnTo>
                  <a:pt x="69" y="273"/>
                </a:lnTo>
                <a:lnTo>
                  <a:pt x="69" y="272"/>
                </a:lnTo>
                <a:lnTo>
                  <a:pt x="71" y="272"/>
                </a:lnTo>
                <a:lnTo>
                  <a:pt x="72" y="273"/>
                </a:lnTo>
                <a:lnTo>
                  <a:pt x="72" y="276"/>
                </a:lnTo>
                <a:lnTo>
                  <a:pt x="71" y="277"/>
                </a:lnTo>
                <a:lnTo>
                  <a:pt x="73" y="278"/>
                </a:lnTo>
                <a:lnTo>
                  <a:pt x="75" y="278"/>
                </a:lnTo>
                <a:lnTo>
                  <a:pt x="77" y="275"/>
                </a:lnTo>
                <a:lnTo>
                  <a:pt x="78" y="272"/>
                </a:lnTo>
                <a:lnTo>
                  <a:pt x="79" y="272"/>
                </a:lnTo>
                <a:lnTo>
                  <a:pt x="81" y="272"/>
                </a:lnTo>
                <a:lnTo>
                  <a:pt x="84" y="274"/>
                </a:lnTo>
                <a:lnTo>
                  <a:pt x="88" y="276"/>
                </a:lnTo>
                <a:lnTo>
                  <a:pt x="90" y="278"/>
                </a:lnTo>
                <a:lnTo>
                  <a:pt x="94" y="280"/>
                </a:lnTo>
                <a:lnTo>
                  <a:pt x="96" y="281"/>
                </a:lnTo>
                <a:lnTo>
                  <a:pt x="97" y="281"/>
                </a:lnTo>
                <a:lnTo>
                  <a:pt x="101" y="283"/>
                </a:lnTo>
                <a:lnTo>
                  <a:pt x="103" y="283"/>
                </a:lnTo>
                <a:lnTo>
                  <a:pt x="105" y="284"/>
                </a:lnTo>
                <a:lnTo>
                  <a:pt x="107" y="284"/>
                </a:lnTo>
                <a:lnTo>
                  <a:pt x="110" y="284"/>
                </a:lnTo>
                <a:lnTo>
                  <a:pt x="112" y="284"/>
                </a:lnTo>
                <a:lnTo>
                  <a:pt x="114" y="286"/>
                </a:lnTo>
                <a:lnTo>
                  <a:pt x="116" y="288"/>
                </a:lnTo>
                <a:lnTo>
                  <a:pt x="116" y="289"/>
                </a:lnTo>
                <a:lnTo>
                  <a:pt x="117" y="291"/>
                </a:lnTo>
                <a:lnTo>
                  <a:pt x="116" y="292"/>
                </a:lnTo>
                <a:lnTo>
                  <a:pt x="114" y="291"/>
                </a:lnTo>
                <a:lnTo>
                  <a:pt x="113" y="292"/>
                </a:lnTo>
                <a:lnTo>
                  <a:pt x="111" y="293"/>
                </a:lnTo>
                <a:lnTo>
                  <a:pt x="111" y="296"/>
                </a:lnTo>
                <a:lnTo>
                  <a:pt x="117" y="298"/>
                </a:lnTo>
                <a:lnTo>
                  <a:pt x="120" y="298"/>
                </a:lnTo>
                <a:lnTo>
                  <a:pt x="124" y="299"/>
                </a:lnTo>
                <a:lnTo>
                  <a:pt x="126" y="298"/>
                </a:lnTo>
                <a:lnTo>
                  <a:pt x="127" y="298"/>
                </a:lnTo>
                <a:lnTo>
                  <a:pt x="129" y="297"/>
                </a:lnTo>
                <a:lnTo>
                  <a:pt x="131" y="296"/>
                </a:lnTo>
                <a:lnTo>
                  <a:pt x="132" y="296"/>
                </a:lnTo>
                <a:lnTo>
                  <a:pt x="134" y="296"/>
                </a:lnTo>
                <a:lnTo>
                  <a:pt x="137" y="299"/>
                </a:lnTo>
                <a:lnTo>
                  <a:pt x="140" y="300"/>
                </a:lnTo>
                <a:lnTo>
                  <a:pt x="141" y="300"/>
                </a:lnTo>
                <a:lnTo>
                  <a:pt x="143" y="302"/>
                </a:lnTo>
                <a:lnTo>
                  <a:pt x="143" y="304"/>
                </a:lnTo>
                <a:lnTo>
                  <a:pt x="142" y="304"/>
                </a:lnTo>
                <a:lnTo>
                  <a:pt x="141" y="306"/>
                </a:lnTo>
                <a:lnTo>
                  <a:pt x="142" y="306"/>
                </a:lnTo>
                <a:lnTo>
                  <a:pt x="145" y="311"/>
                </a:lnTo>
                <a:lnTo>
                  <a:pt x="145" y="309"/>
                </a:lnTo>
                <a:lnTo>
                  <a:pt x="145" y="308"/>
                </a:lnTo>
                <a:lnTo>
                  <a:pt x="146" y="307"/>
                </a:lnTo>
                <a:lnTo>
                  <a:pt x="147" y="307"/>
                </a:lnTo>
                <a:lnTo>
                  <a:pt x="147" y="306"/>
                </a:lnTo>
                <a:lnTo>
                  <a:pt x="145" y="303"/>
                </a:lnTo>
                <a:lnTo>
                  <a:pt x="145" y="302"/>
                </a:lnTo>
                <a:lnTo>
                  <a:pt x="145" y="299"/>
                </a:lnTo>
                <a:lnTo>
                  <a:pt x="145" y="296"/>
                </a:lnTo>
                <a:lnTo>
                  <a:pt x="146" y="295"/>
                </a:lnTo>
                <a:lnTo>
                  <a:pt x="149" y="295"/>
                </a:lnTo>
                <a:lnTo>
                  <a:pt x="151" y="294"/>
                </a:lnTo>
                <a:lnTo>
                  <a:pt x="152" y="292"/>
                </a:lnTo>
                <a:lnTo>
                  <a:pt x="152" y="291"/>
                </a:lnTo>
                <a:lnTo>
                  <a:pt x="154" y="291"/>
                </a:lnTo>
                <a:lnTo>
                  <a:pt x="156" y="292"/>
                </a:lnTo>
                <a:lnTo>
                  <a:pt x="159" y="294"/>
                </a:lnTo>
                <a:lnTo>
                  <a:pt x="161" y="294"/>
                </a:lnTo>
                <a:lnTo>
                  <a:pt x="163" y="294"/>
                </a:lnTo>
                <a:lnTo>
                  <a:pt x="164" y="296"/>
                </a:lnTo>
                <a:lnTo>
                  <a:pt x="164" y="296"/>
                </a:lnTo>
                <a:lnTo>
                  <a:pt x="166" y="297"/>
                </a:lnTo>
                <a:lnTo>
                  <a:pt x="169" y="298"/>
                </a:lnTo>
                <a:lnTo>
                  <a:pt x="170" y="298"/>
                </a:lnTo>
                <a:lnTo>
                  <a:pt x="172" y="298"/>
                </a:lnTo>
                <a:lnTo>
                  <a:pt x="174" y="297"/>
                </a:lnTo>
                <a:lnTo>
                  <a:pt x="177" y="297"/>
                </a:lnTo>
                <a:lnTo>
                  <a:pt x="181" y="297"/>
                </a:lnTo>
                <a:lnTo>
                  <a:pt x="183" y="297"/>
                </a:lnTo>
                <a:lnTo>
                  <a:pt x="185" y="296"/>
                </a:lnTo>
                <a:lnTo>
                  <a:pt x="187" y="298"/>
                </a:lnTo>
                <a:lnTo>
                  <a:pt x="189" y="300"/>
                </a:lnTo>
                <a:lnTo>
                  <a:pt x="190" y="300"/>
                </a:lnTo>
                <a:lnTo>
                  <a:pt x="191" y="298"/>
                </a:lnTo>
                <a:lnTo>
                  <a:pt x="191" y="296"/>
                </a:lnTo>
                <a:lnTo>
                  <a:pt x="189" y="294"/>
                </a:lnTo>
                <a:lnTo>
                  <a:pt x="188" y="294"/>
                </a:lnTo>
                <a:lnTo>
                  <a:pt x="185" y="293"/>
                </a:lnTo>
                <a:lnTo>
                  <a:pt x="185" y="291"/>
                </a:lnTo>
                <a:lnTo>
                  <a:pt x="188" y="290"/>
                </a:lnTo>
                <a:lnTo>
                  <a:pt x="189" y="291"/>
                </a:lnTo>
                <a:lnTo>
                  <a:pt x="191" y="292"/>
                </a:lnTo>
                <a:lnTo>
                  <a:pt x="192" y="293"/>
                </a:lnTo>
                <a:lnTo>
                  <a:pt x="194" y="293"/>
                </a:lnTo>
                <a:lnTo>
                  <a:pt x="195" y="294"/>
                </a:lnTo>
                <a:lnTo>
                  <a:pt x="195" y="295"/>
                </a:lnTo>
                <a:lnTo>
                  <a:pt x="195" y="296"/>
                </a:lnTo>
                <a:lnTo>
                  <a:pt x="194" y="300"/>
                </a:lnTo>
                <a:lnTo>
                  <a:pt x="195" y="303"/>
                </a:lnTo>
                <a:lnTo>
                  <a:pt x="195" y="304"/>
                </a:lnTo>
                <a:lnTo>
                  <a:pt x="196" y="304"/>
                </a:lnTo>
                <a:lnTo>
                  <a:pt x="197" y="304"/>
                </a:lnTo>
                <a:lnTo>
                  <a:pt x="199" y="306"/>
                </a:lnTo>
                <a:lnTo>
                  <a:pt x="199" y="303"/>
                </a:lnTo>
                <a:lnTo>
                  <a:pt x="198" y="298"/>
                </a:lnTo>
                <a:lnTo>
                  <a:pt x="198" y="296"/>
                </a:lnTo>
                <a:lnTo>
                  <a:pt x="199" y="294"/>
                </a:lnTo>
                <a:lnTo>
                  <a:pt x="200" y="295"/>
                </a:lnTo>
                <a:lnTo>
                  <a:pt x="202" y="294"/>
                </a:lnTo>
                <a:lnTo>
                  <a:pt x="204" y="290"/>
                </a:lnTo>
                <a:lnTo>
                  <a:pt x="205" y="289"/>
                </a:lnTo>
                <a:lnTo>
                  <a:pt x="206" y="289"/>
                </a:lnTo>
                <a:lnTo>
                  <a:pt x="207" y="288"/>
                </a:lnTo>
                <a:lnTo>
                  <a:pt x="207" y="288"/>
                </a:lnTo>
                <a:lnTo>
                  <a:pt x="207" y="286"/>
                </a:lnTo>
                <a:lnTo>
                  <a:pt x="206" y="284"/>
                </a:lnTo>
                <a:lnTo>
                  <a:pt x="205" y="284"/>
                </a:lnTo>
                <a:lnTo>
                  <a:pt x="204" y="285"/>
                </a:lnTo>
                <a:lnTo>
                  <a:pt x="202" y="285"/>
                </a:lnTo>
                <a:lnTo>
                  <a:pt x="203" y="282"/>
                </a:lnTo>
                <a:lnTo>
                  <a:pt x="205" y="281"/>
                </a:lnTo>
                <a:lnTo>
                  <a:pt x="205" y="280"/>
                </a:lnTo>
                <a:lnTo>
                  <a:pt x="207" y="280"/>
                </a:lnTo>
                <a:lnTo>
                  <a:pt x="208" y="283"/>
                </a:lnTo>
                <a:lnTo>
                  <a:pt x="209" y="284"/>
                </a:lnTo>
                <a:lnTo>
                  <a:pt x="209" y="282"/>
                </a:lnTo>
                <a:lnTo>
                  <a:pt x="209" y="277"/>
                </a:lnTo>
                <a:lnTo>
                  <a:pt x="208" y="277"/>
                </a:lnTo>
                <a:lnTo>
                  <a:pt x="206" y="277"/>
                </a:lnTo>
                <a:lnTo>
                  <a:pt x="204" y="276"/>
                </a:lnTo>
                <a:lnTo>
                  <a:pt x="203" y="274"/>
                </a:lnTo>
                <a:lnTo>
                  <a:pt x="201" y="275"/>
                </a:lnTo>
                <a:lnTo>
                  <a:pt x="199" y="274"/>
                </a:lnTo>
                <a:lnTo>
                  <a:pt x="197" y="273"/>
                </a:lnTo>
                <a:lnTo>
                  <a:pt x="195" y="272"/>
                </a:lnTo>
                <a:lnTo>
                  <a:pt x="194" y="270"/>
                </a:lnTo>
                <a:lnTo>
                  <a:pt x="194" y="269"/>
                </a:lnTo>
                <a:lnTo>
                  <a:pt x="194" y="267"/>
                </a:lnTo>
                <a:lnTo>
                  <a:pt x="194" y="266"/>
                </a:lnTo>
                <a:lnTo>
                  <a:pt x="196" y="263"/>
                </a:lnTo>
                <a:lnTo>
                  <a:pt x="195" y="262"/>
                </a:lnTo>
                <a:lnTo>
                  <a:pt x="193" y="260"/>
                </a:lnTo>
                <a:lnTo>
                  <a:pt x="193" y="258"/>
                </a:lnTo>
                <a:lnTo>
                  <a:pt x="194" y="255"/>
                </a:lnTo>
                <a:lnTo>
                  <a:pt x="195" y="253"/>
                </a:lnTo>
                <a:lnTo>
                  <a:pt x="196" y="253"/>
                </a:lnTo>
                <a:lnTo>
                  <a:pt x="198" y="255"/>
                </a:lnTo>
                <a:lnTo>
                  <a:pt x="198" y="254"/>
                </a:lnTo>
                <a:lnTo>
                  <a:pt x="199" y="252"/>
                </a:lnTo>
                <a:lnTo>
                  <a:pt x="197" y="250"/>
                </a:lnTo>
                <a:lnTo>
                  <a:pt x="197" y="248"/>
                </a:lnTo>
                <a:lnTo>
                  <a:pt x="197" y="248"/>
                </a:lnTo>
                <a:lnTo>
                  <a:pt x="198" y="246"/>
                </a:lnTo>
                <a:lnTo>
                  <a:pt x="199" y="246"/>
                </a:lnTo>
                <a:lnTo>
                  <a:pt x="203" y="246"/>
                </a:lnTo>
                <a:lnTo>
                  <a:pt x="204" y="246"/>
                </a:lnTo>
                <a:lnTo>
                  <a:pt x="205" y="247"/>
                </a:lnTo>
                <a:lnTo>
                  <a:pt x="208" y="250"/>
                </a:lnTo>
                <a:lnTo>
                  <a:pt x="208" y="252"/>
                </a:lnTo>
                <a:lnTo>
                  <a:pt x="209" y="254"/>
                </a:lnTo>
                <a:lnTo>
                  <a:pt x="208" y="258"/>
                </a:lnTo>
                <a:lnTo>
                  <a:pt x="211" y="261"/>
                </a:lnTo>
                <a:lnTo>
                  <a:pt x="212" y="264"/>
                </a:lnTo>
                <a:lnTo>
                  <a:pt x="215" y="267"/>
                </a:lnTo>
                <a:lnTo>
                  <a:pt x="214" y="269"/>
                </a:lnTo>
                <a:lnTo>
                  <a:pt x="212" y="269"/>
                </a:lnTo>
                <a:lnTo>
                  <a:pt x="211" y="271"/>
                </a:lnTo>
                <a:lnTo>
                  <a:pt x="210" y="274"/>
                </a:lnTo>
                <a:lnTo>
                  <a:pt x="211" y="274"/>
                </a:lnTo>
                <a:lnTo>
                  <a:pt x="213" y="276"/>
                </a:lnTo>
                <a:lnTo>
                  <a:pt x="215" y="276"/>
                </a:lnTo>
                <a:lnTo>
                  <a:pt x="216" y="275"/>
                </a:lnTo>
                <a:lnTo>
                  <a:pt x="217" y="275"/>
                </a:lnTo>
                <a:lnTo>
                  <a:pt x="220" y="277"/>
                </a:lnTo>
                <a:lnTo>
                  <a:pt x="219" y="279"/>
                </a:lnTo>
                <a:lnTo>
                  <a:pt x="218" y="280"/>
                </a:lnTo>
                <a:lnTo>
                  <a:pt x="218" y="281"/>
                </a:lnTo>
                <a:lnTo>
                  <a:pt x="220" y="284"/>
                </a:lnTo>
                <a:lnTo>
                  <a:pt x="220" y="287"/>
                </a:lnTo>
                <a:lnTo>
                  <a:pt x="220" y="291"/>
                </a:lnTo>
                <a:lnTo>
                  <a:pt x="221" y="291"/>
                </a:lnTo>
                <a:lnTo>
                  <a:pt x="222" y="291"/>
                </a:lnTo>
                <a:lnTo>
                  <a:pt x="223" y="289"/>
                </a:lnTo>
                <a:lnTo>
                  <a:pt x="224" y="283"/>
                </a:lnTo>
                <a:lnTo>
                  <a:pt x="226" y="280"/>
                </a:lnTo>
                <a:lnTo>
                  <a:pt x="227" y="280"/>
                </a:lnTo>
                <a:lnTo>
                  <a:pt x="228" y="282"/>
                </a:lnTo>
                <a:lnTo>
                  <a:pt x="230" y="285"/>
                </a:lnTo>
                <a:lnTo>
                  <a:pt x="231" y="287"/>
                </a:lnTo>
                <a:lnTo>
                  <a:pt x="232" y="289"/>
                </a:lnTo>
                <a:lnTo>
                  <a:pt x="231" y="292"/>
                </a:lnTo>
                <a:lnTo>
                  <a:pt x="231" y="292"/>
                </a:lnTo>
                <a:lnTo>
                  <a:pt x="229" y="291"/>
                </a:lnTo>
                <a:lnTo>
                  <a:pt x="229" y="293"/>
                </a:lnTo>
                <a:lnTo>
                  <a:pt x="229" y="295"/>
                </a:lnTo>
                <a:lnTo>
                  <a:pt x="229" y="297"/>
                </a:lnTo>
                <a:lnTo>
                  <a:pt x="232" y="301"/>
                </a:lnTo>
                <a:lnTo>
                  <a:pt x="232" y="303"/>
                </a:lnTo>
                <a:lnTo>
                  <a:pt x="233" y="304"/>
                </a:lnTo>
                <a:lnTo>
                  <a:pt x="235" y="304"/>
                </a:lnTo>
                <a:lnTo>
                  <a:pt x="236" y="303"/>
                </a:lnTo>
                <a:lnTo>
                  <a:pt x="237" y="302"/>
                </a:lnTo>
                <a:lnTo>
                  <a:pt x="238" y="299"/>
                </a:lnTo>
                <a:lnTo>
                  <a:pt x="239" y="297"/>
                </a:lnTo>
                <a:lnTo>
                  <a:pt x="240" y="295"/>
                </a:lnTo>
                <a:lnTo>
                  <a:pt x="241" y="291"/>
                </a:lnTo>
                <a:lnTo>
                  <a:pt x="241" y="287"/>
                </a:lnTo>
                <a:lnTo>
                  <a:pt x="242" y="286"/>
                </a:lnTo>
                <a:lnTo>
                  <a:pt x="245" y="287"/>
                </a:lnTo>
                <a:lnTo>
                  <a:pt x="245" y="286"/>
                </a:lnTo>
                <a:lnTo>
                  <a:pt x="246" y="283"/>
                </a:lnTo>
                <a:lnTo>
                  <a:pt x="244" y="281"/>
                </a:lnTo>
                <a:lnTo>
                  <a:pt x="242" y="280"/>
                </a:lnTo>
                <a:lnTo>
                  <a:pt x="242" y="274"/>
                </a:lnTo>
                <a:lnTo>
                  <a:pt x="243" y="273"/>
                </a:lnTo>
                <a:lnTo>
                  <a:pt x="245" y="273"/>
                </a:lnTo>
                <a:lnTo>
                  <a:pt x="246" y="273"/>
                </a:lnTo>
                <a:lnTo>
                  <a:pt x="247" y="273"/>
                </a:lnTo>
                <a:lnTo>
                  <a:pt x="253" y="276"/>
                </a:lnTo>
                <a:lnTo>
                  <a:pt x="256" y="280"/>
                </a:lnTo>
                <a:lnTo>
                  <a:pt x="257" y="280"/>
                </a:lnTo>
                <a:lnTo>
                  <a:pt x="258" y="280"/>
                </a:lnTo>
                <a:lnTo>
                  <a:pt x="259" y="281"/>
                </a:lnTo>
                <a:lnTo>
                  <a:pt x="259" y="287"/>
                </a:lnTo>
                <a:lnTo>
                  <a:pt x="258" y="288"/>
                </a:lnTo>
                <a:lnTo>
                  <a:pt x="258" y="288"/>
                </a:lnTo>
                <a:lnTo>
                  <a:pt x="257" y="288"/>
                </a:lnTo>
                <a:lnTo>
                  <a:pt x="256" y="285"/>
                </a:lnTo>
                <a:lnTo>
                  <a:pt x="255" y="285"/>
                </a:lnTo>
                <a:lnTo>
                  <a:pt x="254" y="287"/>
                </a:lnTo>
                <a:lnTo>
                  <a:pt x="254" y="288"/>
                </a:lnTo>
                <a:lnTo>
                  <a:pt x="255" y="291"/>
                </a:lnTo>
                <a:lnTo>
                  <a:pt x="256" y="295"/>
                </a:lnTo>
                <a:lnTo>
                  <a:pt x="258" y="298"/>
                </a:lnTo>
                <a:lnTo>
                  <a:pt x="260" y="301"/>
                </a:lnTo>
                <a:lnTo>
                  <a:pt x="260" y="302"/>
                </a:lnTo>
                <a:lnTo>
                  <a:pt x="259" y="306"/>
                </a:lnTo>
                <a:lnTo>
                  <a:pt x="258" y="307"/>
                </a:lnTo>
                <a:lnTo>
                  <a:pt x="255" y="311"/>
                </a:lnTo>
                <a:lnTo>
                  <a:pt x="254" y="311"/>
                </a:lnTo>
                <a:lnTo>
                  <a:pt x="252" y="313"/>
                </a:lnTo>
                <a:lnTo>
                  <a:pt x="250" y="312"/>
                </a:lnTo>
                <a:lnTo>
                  <a:pt x="247" y="307"/>
                </a:lnTo>
                <a:lnTo>
                  <a:pt x="246" y="306"/>
                </a:lnTo>
                <a:lnTo>
                  <a:pt x="245" y="306"/>
                </a:lnTo>
                <a:lnTo>
                  <a:pt x="244" y="307"/>
                </a:lnTo>
                <a:lnTo>
                  <a:pt x="246" y="310"/>
                </a:lnTo>
                <a:lnTo>
                  <a:pt x="249" y="314"/>
                </a:lnTo>
                <a:lnTo>
                  <a:pt x="248" y="314"/>
                </a:lnTo>
                <a:lnTo>
                  <a:pt x="247" y="314"/>
                </a:lnTo>
                <a:lnTo>
                  <a:pt x="244" y="314"/>
                </a:lnTo>
                <a:lnTo>
                  <a:pt x="243" y="314"/>
                </a:lnTo>
                <a:lnTo>
                  <a:pt x="242" y="311"/>
                </a:lnTo>
                <a:lnTo>
                  <a:pt x="240" y="311"/>
                </a:lnTo>
                <a:lnTo>
                  <a:pt x="236" y="311"/>
                </a:lnTo>
                <a:lnTo>
                  <a:pt x="236" y="312"/>
                </a:lnTo>
                <a:lnTo>
                  <a:pt x="237" y="313"/>
                </a:lnTo>
                <a:lnTo>
                  <a:pt x="240" y="316"/>
                </a:lnTo>
                <a:lnTo>
                  <a:pt x="239" y="317"/>
                </a:lnTo>
                <a:lnTo>
                  <a:pt x="238" y="318"/>
                </a:lnTo>
                <a:lnTo>
                  <a:pt x="234" y="323"/>
                </a:lnTo>
                <a:lnTo>
                  <a:pt x="232" y="324"/>
                </a:lnTo>
                <a:lnTo>
                  <a:pt x="232" y="324"/>
                </a:lnTo>
                <a:lnTo>
                  <a:pt x="230" y="323"/>
                </a:lnTo>
                <a:lnTo>
                  <a:pt x="228" y="321"/>
                </a:lnTo>
                <a:lnTo>
                  <a:pt x="228" y="320"/>
                </a:lnTo>
                <a:lnTo>
                  <a:pt x="225" y="319"/>
                </a:lnTo>
                <a:lnTo>
                  <a:pt x="224" y="318"/>
                </a:lnTo>
                <a:lnTo>
                  <a:pt x="223" y="318"/>
                </a:lnTo>
                <a:lnTo>
                  <a:pt x="221" y="318"/>
                </a:lnTo>
                <a:lnTo>
                  <a:pt x="220" y="318"/>
                </a:lnTo>
                <a:lnTo>
                  <a:pt x="218" y="319"/>
                </a:lnTo>
                <a:lnTo>
                  <a:pt x="221" y="320"/>
                </a:lnTo>
                <a:lnTo>
                  <a:pt x="223" y="321"/>
                </a:lnTo>
                <a:lnTo>
                  <a:pt x="227" y="325"/>
                </a:lnTo>
                <a:lnTo>
                  <a:pt x="230" y="327"/>
                </a:lnTo>
                <a:lnTo>
                  <a:pt x="232" y="327"/>
                </a:lnTo>
                <a:lnTo>
                  <a:pt x="234" y="327"/>
                </a:lnTo>
                <a:lnTo>
                  <a:pt x="233" y="332"/>
                </a:lnTo>
                <a:lnTo>
                  <a:pt x="231" y="336"/>
                </a:lnTo>
                <a:lnTo>
                  <a:pt x="229" y="337"/>
                </a:lnTo>
                <a:lnTo>
                  <a:pt x="228" y="338"/>
                </a:lnTo>
                <a:lnTo>
                  <a:pt x="226" y="338"/>
                </a:lnTo>
                <a:lnTo>
                  <a:pt x="224" y="338"/>
                </a:lnTo>
                <a:lnTo>
                  <a:pt x="222" y="336"/>
                </a:lnTo>
                <a:lnTo>
                  <a:pt x="222" y="338"/>
                </a:lnTo>
                <a:lnTo>
                  <a:pt x="222" y="339"/>
                </a:lnTo>
                <a:lnTo>
                  <a:pt x="223" y="342"/>
                </a:lnTo>
                <a:lnTo>
                  <a:pt x="223" y="342"/>
                </a:lnTo>
                <a:lnTo>
                  <a:pt x="221" y="342"/>
                </a:lnTo>
                <a:lnTo>
                  <a:pt x="218" y="342"/>
                </a:lnTo>
                <a:lnTo>
                  <a:pt x="215" y="340"/>
                </a:lnTo>
                <a:lnTo>
                  <a:pt x="213" y="340"/>
                </a:lnTo>
                <a:lnTo>
                  <a:pt x="208" y="338"/>
                </a:lnTo>
                <a:lnTo>
                  <a:pt x="212" y="342"/>
                </a:lnTo>
                <a:lnTo>
                  <a:pt x="215" y="343"/>
                </a:lnTo>
                <a:lnTo>
                  <a:pt x="217" y="344"/>
                </a:lnTo>
                <a:lnTo>
                  <a:pt x="218" y="345"/>
                </a:lnTo>
                <a:lnTo>
                  <a:pt x="219" y="346"/>
                </a:lnTo>
                <a:lnTo>
                  <a:pt x="219" y="347"/>
                </a:lnTo>
                <a:lnTo>
                  <a:pt x="218" y="348"/>
                </a:lnTo>
                <a:lnTo>
                  <a:pt x="216" y="349"/>
                </a:lnTo>
                <a:lnTo>
                  <a:pt x="213" y="349"/>
                </a:lnTo>
                <a:lnTo>
                  <a:pt x="212" y="349"/>
                </a:lnTo>
                <a:lnTo>
                  <a:pt x="211" y="350"/>
                </a:lnTo>
                <a:lnTo>
                  <a:pt x="214" y="352"/>
                </a:lnTo>
                <a:lnTo>
                  <a:pt x="213" y="353"/>
                </a:lnTo>
                <a:lnTo>
                  <a:pt x="211" y="355"/>
                </a:lnTo>
                <a:lnTo>
                  <a:pt x="208" y="358"/>
                </a:lnTo>
                <a:lnTo>
                  <a:pt x="207" y="359"/>
                </a:lnTo>
                <a:lnTo>
                  <a:pt x="208" y="361"/>
                </a:lnTo>
                <a:lnTo>
                  <a:pt x="207" y="362"/>
                </a:lnTo>
                <a:lnTo>
                  <a:pt x="205" y="363"/>
                </a:lnTo>
                <a:lnTo>
                  <a:pt x="204" y="364"/>
                </a:lnTo>
                <a:lnTo>
                  <a:pt x="203" y="367"/>
                </a:lnTo>
                <a:lnTo>
                  <a:pt x="203" y="368"/>
                </a:lnTo>
                <a:lnTo>
                  <a:pt x="202" y="371"/>
                </a:lnTo>
                <a:lnTo>
                  <a:pt x="202" y="373"/>
                </a:lnTo>
                <a:lnTo>
                  <a:pt x="201" y="376"/>
                </a:lnTo>
                <a:lnTo>
                  <a:pt x="201" y="377"/>
                </a:lnTo>
                <a:lnTo>
                  <a:pt x="201" y="379"/>
                </a:lnTo>
                <a:lnTo>
                  <a:pt x="201" y="383"/>
                </a:lnTo>
                <a:lnTo>
                  <a:pt x="201" y="385"/>
                </a:lnTo>
                <a:lnTo>
                  <a:pt x="203" y="386"/>
                </a:lnTo>
                <a:lnTo>
                  <a:pt x="203" y="386"/>
                </a:lnTo>
                <a:lnTo>
                  <a:pt x="204" y="387"/>
                </a:lnTo>
                <a:lnTo>
                  <a:pt x="205" y="387"/>
                </a:lnTo>
                <a:lnTo>
                  <a:pt x="207" y="386"/>
                </a:lnTo>
                <a:lnTo>
                  <a:pt x="208" y="386"/>
                </a:lnTo>
                <a:lnTo>
                  <a:pt x="208" y="388"/>
                </a:lnTo>
                <a:lnTo>
                  <a:pt x="209" y="391"/>
                </a:lnTo>
                <a:lnTo>
                  <a:pt x="211" y="395"/>
                </a:lnTo>
                <a:lnTo>
                  <a:pt x="211" y="397"/>
                </a:lnTo>
                <a:lnTo>
                  <a:pt x="211" y="400"/>
                </a:lnTo>
                <a:lnTo>
                  <a:pt x="212" y="400"/>
                </a:lnTo>
                <a:lnTo>
                  <a:pt x="216" y="399"/>
                </a:lnTo>
                <a:lnTo>
                  <a:pt x="218" y="399"/>
                </a:lnTo>
                <a:lnTo>
                  <a:pt x="220" y="399"/>
                </a:lnTo>
                <a:lnTo>
                  <a:pt x="221" y="400"/>
                </a:lnTo>
                <a:lnTo>
                  <a:pt x="223" y="401"/>
                </a:lnTo>
                <a:lnTo>
                  <a:pt x="227" y="402"/>
                </a:lnTo>
                <a:lnTo>
                  <a:pt x="231" y="406"/>
                </a:lnTo>
                <a:lnTo>
                  <a:pt x="233" y="409"/>
                </a:lnTo>
                <a:lnTo>
                  <a:pt x="240" y="411"/>
                </a:lnTo>
                <a:lnTo>
                  <a:pt x="241" y="412"/>
                </a:lnTo>
                <a:lnTo>
                  <a:pt x="243" y="413"/>
                </a:lnTo>
                <a:lnTo>
                  <a:pt x="245" y="414"/>
                </a:lnTo>
                <a:lnTo>
                  <a:pt x="246" y="415"/>
                </a:lnTo>
                <a:lnTo>
                  <a:pt x="247" y="414"/>
                </a:lnTo>
                <a:lnTo>
                  <a:pt x="248" y="415"/>
                </a:lnTo>
                <a:lnTo>
                  <a:pt x="250" y="414"/>
                </a:lnTo>
                <a:lnTo>
                  <a:pt x="252" y="415"/>
                </a:lnTo>
                <a:lnTo>
                  <a:pt x="255" y="416"/>
                </a:lnTo>
                <a:lnTo>
                  <a:pt x="256" y="416"/>
                </a:lnTo>
                <a:lnTo>
                  <a:pt x="255" y="418"/>
                </a:lnTo>
                <a:lnTo>
                  <a:pt x="255" y="421"/>
                </a:lnTo>
                <a:lnTo>
                  <a:pt x="255" y="422"/>
                </a:lnTo>
                <a:lnTo>
                  <a:pt x="256" y="424"/>
                </a:lnTo>
                <a:lnTo>
                  <a:pt x="256" y="425"/>
                </a:lnTo>
                <a:lnTo>
                  <a:pt x="256" y="428"/>
                </a:lnTo>
                <a:lnTo>
                  <a:pt x="255" y="430"/>
                </a:lnTo>
                <a:lnTo>
                  <a:pt x="255" y="431"/>
                </a:lnTo>
                <a:lnTo>
                  <a:pt x="256" y="432"/>
                </a:lnTo>
                <a:lnTo>
                  <a:pt x="257" y="433"/>
                </a:lnTo>
                <a:lnTo>
                  <a:pt x="258" y="434"/>
                </a:lnTo>
                <a:lnTo>
                  <a:pt x="258" y="435"/>
                </a:lnTo>
                <a:lnTo>
                  <a:pt x="258" y="437"/>
                </a:lnTo>
                <a:lnTo>
                  <a:pt x="260" y="437"/>
                </a:lnTo>
                <a:lnTo>
                  <a:pt x="262" y="439"/>
                </a:lnTo>
                <a:lnTo>
                  <a:pt x="263" y="440"/>
                </a:lnTo>
                <a:lnTo>
                  <a:pt x="264" y="442"/>
                </a:lnTo>
                <a:lnTo>
                  <a:pt x="264" y="443"/>
                </a:lnTo>
                <a:lnTo>
                  <a:pt x="265" y="443"/>
                </a:lnTo>
                <a:lnTo>
                  <a:pt x="266" y="444"/>
                </a:lnTo>
                <a:lnTo>
                  <a:pt x="268" y="446"/>
                </a:lnTo>
                <a:lnTo>
                  <a:pt x="268" y="444"/>
                </a:lnTo>
                <a:lnTo>
                  <a:pt x="267" y="443"/>
                </a:lnTo>
                <a:lnTo>
                  <a:pt x="267" y="442"/>
                </a:lnTo>
                <a:lnTo>
                  <a:pt x="269" y="440"/>
                </a:lnTo>
                <a:lnTo>
                  <a:pt x="269" y="441"/>
                </a:lnTo>
                <a:lnTo>
                  <a:pt x="270" y="443"/>
                </a:lnTo>
                <a:lnTo>
                  <a:pt x="271" y="444"/>
                </a:lnTo>
                <a:lnTo>
                  <a:pt x="271" y="443"/>
                </a:lnTo>
                <a:lnTo>
                  <a:pt x="271" y="441"/>
                </a:lnTo>
                <a:lnTo>
                  <a:pt x="271" y="440"/>
                </a:lnTo>
                <a:lnTo>
                  <a:pt x="272" y="438"/>
                </a:lnTo>
                <a:lnTo>
                  <a:pt x="272" y="436"/>
                </a:lnTo>
                <a:lnTo>
                  <a:pt x="272" y="434"/>
                </a:lnTo>
                <a:lnTo>
                  <a:pt x="271" y="433"/>
                </a:lnTo>
                <a:lnTo>
                  <a:pt x="271" y="431"/>
                </a:lnTo>
                <a:lnTo>
                  <a:pt x="271" y="429"/>
                </a:lnTo>
                <a:lnTo>
                  <a:pt x="270" y="427"/>
                </a:lnTo>
                <a:lnTo>
                  <a:pt x="270" y="425"/>
                </a:lnTo>
                <a:lnTo>
                  <a:pt x="271" y="425"/>
                </a:lnTo>
                <a:lnTo>
                  <a:pt x="271" y="424"/>
                </a:lnTo>
                <a:lnTo>
                  <a:pt x="270" y="423"/>
                </a:lnTo>
                <a:lnTo>
                  <a:pt x="269" y="422"/>
                </a:lnTo>
                <a:lnTo>
                  <a:pt x="268" y="421"/>
                </a:lnTo>
                <a:lnTo>
                  <a:pt x="267" y="418"/>
                </a:lnTo>
                <a:lnTo>
                  <a:pt x="270" y="417"/>
                </a:lnTo>
                <a:lnTo>
                  <a:pt x="272" y="416"/>
                </a:lnTo>
                <a:lnTo>
                  <a:pt x="273" y="416"/>
                </a:lnTo>
                <a:lnTo>
                  <a:pt x="276" y="412"/>
                </a:lnTo>
                <a:lnTo>
                  <a:pt x="278" y="411"/>
                </a:lnTo>
                <a:lnTo>
                  <a:pt x="280" y="408"/>
                </a:lnTo>
                <a:lnTo>
                  <a:pt x="280" y="406"/>
                </a:lnTo>
                <a:lnTo>
                  <a:pt x="281" y="404"/>
                </a:lnTo>
                <a:lnTo>
                  <a:pt x="281" y="402"/>
                </a:lnTo>
                <a:lnTo>
                  <a:pt x="280" y="398"/>
                </a:lnTo>
                <a:lnTo>
                  <a:pt x="280" y="396"/>
                </a:lnTo>
                <a:lnTo>
                  <a:pt x="280" y="395"/>
                </a:lnTo>
                <a:lnTo>
                  <a:pt x="278" y="392"/>
                </a:lnTo>
                <a:lnTo>
                  <a:pt x="277" y="391"/>
                </a:lnTo>
                <a:lnTo>
                  <a:pt x="275" y="389"/>
                </a:lnTo>
                <a:lnTo>
                  <a:pt x="274" y="389"/>
                </a:lnTo>
                <a:lnTo>
                  <a:pt x="273" y="388"/>
                </a:lnTo>
                <a:lnTo>
                  <a:pt x="273" y="388"/>
                </a:lnTo>
                <a:lnTo>
                  <a:pt x="272" y="386"/>
                </a:lnTo>
                <a:lnTo>
                  <a:pt x="272" y="386"/>
                </a:lnTo>
                <a:lnTo>
                  <a:pt x="274" y="384"/>
                </a:lnTo>
                <a:lnTo>
                  <a:pt x="275" y="381"/>
                </a:lnTo>
                <a:lnTo>
                  <a:pt x="276" y="379"/>
                </a:lnTo>
                <a:lnTo>
                  <a:pt x="276" y="378"/>
                </a:lnTo>
                <a:lnTo>
                  <a:pt x="277" y="378"/>
                </a:lnTo>
                <a:lnTo>
                  <a:pt x="278" y="377"/>
                </a:lnTo>
                <a:lnTo>
                  <a:pt x="277" y="375"/>
                </a:lnTo>
                <a:lnTo>
                  <a:pt x="277" y="374"/>
                </a:lnTo>
                <a:lnTo>
                  <a:pt x="276" y="372"/>
                </a:lnTo>
                <a:lnTo>
                  <a:pt x="276" y="372"/>
                </a:lnTo>
                <a:lnTo>
                  <a:pt x="277" y="370"/>
                </a:lnTo>
                <a:lnTo>
                  <a:pt x="277" y="369"/>
                </a:lnTo>
                <a:lnTo>
                  <a:pt x="273" y="369"/>
                </a:lnTo>
                <a:lnTo>
                  <a:pt x="275" y="365"/>
                </a:lnTo>
                <a:lnTo>
                  <a:pt x="277" y="362"/>
                </a:lnTo>
                <a:lnTo>
                  <a:pt x="277" y="361"/>
                </a:lnTo>
                <a:lnTo>
                  <a:pt x="276" y="361"/>
                </a:lnTo>
                <a:lnTo>
                  <a:pt x="275" y="360"/>
                </a:lnTo>
                <a:lnTo>
                  <a:pt x="274" y="359"/>
                </a:lnTo>
                <a:lnTo>
                  <a:pt x="274" y="356"/>
                </a:lnTo>
                <a:lnTo>
                  <a:pt x="275" y="354"/>
                </a:lnTo>
                <a:lnTo>
                  <a:pt x="276" y="353"/>
                </a:lnTo>
                <a:lnTo>
                  <a:pt x="277" y="352"/>
                </a:lnTo>
                <a:lnTo>
                  <a:pt x="279" y="352"/>
                </a:lnTo>
                <a:lnTo>
                  <a:pt x="282" y="354"/>
                </a:lnTo>
                <a:lnTo>
                  <a:pt x="284" y="355"/>
                </a:lnTo>
                <a:lnTo>
                  <a:pt x="286" y="356"/>
                </a:lnTo>
                <a:lnTo>
                  <a:pt x="288" y="356"/>
                </a:lnTo>
                <a:lnTo>
                  <a:pt x="291" y="355"/>
                </a:lnTo>
                <a:lnTo>
                  <a:pt x="292" y="354"/>
                </a:lnTo>
                <a:lnTo>
                  <a:pt x="293" y="354"/>
                </a:lnTo>
                <a:lnTo>
                  <a:pt x="293" y="353"/>
                </a:lnTo>
                <a:lnTo>
                  <a:pt x="294" y="354"/>
                </a:lnTo>
                <a:lnTo>
                  <a:pt x="296" y="356"/>
                </a:lnTo>
                <a:lnTo>
                  <a:pt x="297" y="356"/>
                </a:lnTo>
                <a:lnTo>
                  <a:pt x="298" y="358"/>
                </a:lnTo>
                <a:lnTo>
                  <a:pt x="300" y="360"/>
                </a:lnTo>
                <a:lnTo>
                  <a:pt x="302" y="361"/>
                </a:lnTo>
                <a:lnTo>
                  <a:pt x="301" y="363"/>
                </a:lnTo>
                <a:lnTo>
                  <a:pt x="302" y="364"/>
                </a:lnTo>
                <a:lnTo>
                  <a:pt x="305" y="366"/>
                </a:lnTo>
                <a:lnTo>
                  <a:pt x="309" y="368"/>
                </a:lnTo>
                <a:lnTo>
                  <a:pt x="310" y="367"/>
                </a:lnTo>
                <a:lnTo>
                  <a:pt x="311" y="367"/>
                </a:lnTo>
                <a:lnTo>
                  <a:pt x="312" y="368"/>
                </a:lnTo>
                <a:lnTo>
                  <a:pt x="312" y="369"/>
                </a:lnTo>
                <a:lnTo>
                  <a:pt x="311" y="371"/>
                </a:lnTo>
                <a:lnTo>
                  <a:pt x="310" y="372"/>
                </a:lnTo>
                <a:lnTo>
                  <a:pt x="311" y="378"/>
                </a:lnTo>
                <a:lnTo>
                  <a:pt x="312" y="380"/>
                </a:lnTo>
                <a:lnTo>
                  <a:pt x="312" y="382"/>
                </a:lnTo>
                <a:lnTo>
                  <a:pt x="312" y="384"/>
                </a:lnTo>
                <a:lnTo>
                  <a:pt x="311" y="384"/>
                </a:lnTo>
                <a:lnTo>
                  <a:pt x="311" y="384"/>
                </a:lnTo>
                <a:lnTo>
                  <a:pt x="310" y="384"/>
                </a:lnTo>
                <a:lnTo>
                  <a:pt x="310" y="386"/>
                </a:lnTo>
                <a:lnTo>
                  <a:pt x="310" y="387"/>
                </a:lnTo>
                <a:lnTo>
                  <a:pt x="312" y="386"/>
                </a:lnTo>
                <a:lnTo>
                  <a:pt x="313" y="386"/>
                </a:lnTo>
                <a:lnTo>
                  <a:pt x="315" y="385"/>
                </a:lnTo>
                <a:lnTo>
                  <a:pt x="315" y="386"/>
                </a:lnTo>
                <a:lnTo>
                  <a:pt x="317" y="387"/>
                </a:lnTo>
                <a:lnTo>
                  <a:pt x="317" y="388"/>
                </a:lnTo>
                <a:lnTo>
                  <a:pt x="317" y="389"/>
                </a:lnTo>
                <a:lnTo>
                  <a:pt x="317" y="390"/>
                </a:lnTo>
                <a:lnTo>
                  <a:pt x="318" y="391"/>
                </a:lnTo>
                <a:lnTo>
                  <a:pt x="319" y="390"/>
                </a:lnTo>
                <a:lnTo>
                  <a:pt x="319" y="390"/>
                </a:lnTo>
                <a:lnTo>
                  <a:pt x="322" y="390"/>
                </a:lnTo>
                <a:lnTo>
                  <a:pt x="323" y="389"/>
                </a:lnTo>
                <a:lnTo>
                  <a:pt x="324" y="387"/>
                </a:lnTo>
                <a:lnTo>
                  <a:pt x="324" y="385"/>
                </a:lnTo>
                <a:lnTo>
                  <a:pt x="325" y="385"/>
                </a:lnTo>
                <a:lnTo>
                  <a:pt x="325" y="386"/>
                </a:lnTo>
                <a:lnTo>
                  <a:pt x="327" y="389"/>
                </a:lnTo>
                <a:lnTo>
                  <a:pt x="327" y="388"/>
                </a:lnTo>
                <a:lnTo>
                  <a:pt x="327" y="385"/>
                </a:lnTo>
                <a:lnTo>
                  <a:pt x="328" y="383"/>
                </a:lnTo>
                <a:lnTo>
                  <a:pt x="328" y="382"/>
                </a:lnTo>
                <a:lnTo>
                  <a:pt x="330" y="381"/>
                </a:lnTo>
                <a:lnTo>
                  <a:pt x="328" y="379"/>
                </a:lnTo>
                <a:lnTo>
                  <a:pt x="328" y="378"/>
                </a:lnTo>
                <a:lnTo>
                  <a:pt x="329" y="377"/>
                </a:lnTo>
                <a:lnTo>
                  <a:pt x="331" y="377"/>
                </a:lnTo>
                <a:lnTo>
                  <a:pt x="331" y="376"/>
                </a:lnTo>
                <a:lnTo>
                  <a:pt x="332" y="374"/>
                </a:lnTo>
                <a:lnTo>
                  <a:pt x="334" y="375"/>
                </a:lnTo>
                <a:lnTo>
                  <a:pt x="335" y="377"/>
                </a:lnTo>
                <a:lnTo>
                  <a:pt x="336" y="379"/>
                </a:lnTo>
                <a:lnTo>
                  <a:pt x="337" y="383"/>
                </a:lnTo>
                <a:lnTo>
                  <a:pt x="339" y="385"/>
                </a:lnTo>
                <a:lnTo>
                  <a:pt x="340" y="387"/>
                </a:lnTo>
                <a:lnTo>
                  <a:pt x="339" y="388"/>
                </a:lnTo>
                <a:lnTo>
                  <a:pt x="339" y="389"/>
                </a:lnTo>
                <a:lnTo>
                  <a:pt x="341" y="389"/>
                </a:lnTo>
                <a:lnTo>
                  <a:pt x="341" y="392"/>
                </a:lnTo>
                <a:lnTo>
                  <a:pt x="342" y="392"/>
                </a:lnTo>
                <a:lnTo>
                  <a:pt x="342" y="393"/>
                </a:lnTo>
                <a:lnTo>
                  <a:pt x="344" y="393"/>
                </a:lnTo>
                <a:lnTo>
                  <a:pt x="344" y="394"/>
                </a:lnTo>
                <a:lnTo>
                  <a:pt x="344" y="396"/>
                </a:lnTo>
                <a:lnTo>
                  <a:pt x="344" y="396"/>
                </a:lnTo>
                <a:lnTo>
                  <a:pt x="343" y="397"/>
                </a:lnTo>
                <a:lnTo>
                  <a:pt x="344" y="398"/>
                </a:lnTo>
                <a:lnTo>
                  <a:pt x="345" y="399"/>
                </a:lnTo>
                <a:lnTo>
                  <a:pt x="346" y="400"/>
                </a:lnTo>
                <a:lnTo>
                  <a:pt x="347" y="400"/>
                </a:lnTo>
                <a:lnTo>
                  <a:pt x="347" y="402"/>
                </a:lnTo>
                <a:lnTo>
                  <a:pt x="347" y="402"/>
                </a:lnTo>
                <a:lnTo>
                  <a:pt x="346" y="402"/>
                </a:lnTo>
                <a:lnTo>
                  <a:pt x="344" y="402"/>
                </a:lnTo>
                <a:lnTo>
                  <a:pt x="343" y="402"/>
                </a:lnTo>
                <a:lnTo>
                  <a:pt x="343" y="402"/>
                </a:lnTo>
                <a:lnTo>
                  <a:pt x="343" y="403"/>
                </a:lnTo>
                <a:lnTo>
                  <a:pt x="343" y="403"/>
                </a:lnTo>
                <a:lnTo>
                  <a:pt x="344" y="404"/>
                </a:lnTo>
                <a:lnTo>
                  <a:pt x="344" y="406"/>
                </a:lnTo>
                <a:lnTo>
                  <a:pt x="345" y="407"/>
                </a:lnTo>
                <a:lnTo>
                  <a:pt x="346" y="407"/>
                </a:lnTo>
                <a:lnTo>
                  <a:pt x="347" y="408"/>
                </a:lnTo>
                <a:lnTo>
                  <a:pt x="349" y="409"/>
                </a:lnTo>
                <a:lnTo>
                  <a:pt x="351" y="411"/>
                </a:lnTo>
                <a:lnTo>
                  <a:pt x="351" y="412"/>
                </a:lnTo>
                <a:lnTo>
                  <a:pt x="351" y="413"/>
                </a:lnTo>
                <a:lnTo>
                  <a:pt x="350" y="415"/>
                </a:lnTo>
                <a:lnTo>
                  <a:pt x="351" y="416"/>
                </a:lnTo>
                <a:lnTo>
                  <a:pt x="352" y="415"/>
                </a:lnTo>
                <a:lnTo>
                  <a:pt x="354" y="415"/>
                </a:lnTo>
                <a:lnTo>
                  <a:pt x="355" y="415"/>
                </a:lnTo>
                <a:lnTo>
                  <a:pt x="357" y="416"/>
                </a:lnTo>
                <a:lnTo>
                  <a:pt x="359" y="417"/>
                </a:lnTo>
                <a:lnTo>
                  <a:pt x="361" y="418"/>
                </a:lnTo>
                <a:lnTo>
                  <a:pt x="364" y="419"/>
                </a:lnTo>
                <a:lnTo>
                  <a:pt x="363" y="420"/>
                </a:lnTo>
                <a:lnTo>
                  <a:pt x="362" y="421"/>
                </a:lnTo>
                <a:lnTo>
                  <a:pt x="360" y="421"/>
                </a:lnTo>
                <a:lnTo>
                  <a:pt x="359" y="422"/>
                </a:lnTo>
                <a:lnTo>
                  <a:pt x="358" y="422"/>
                </a:lnTo>
                <a:lnTo>
                  <a:pt x="356" y="424"/>
                </a:lnTo>
                <a:lnTo>
                  <a:pt x="355" y="424"/>
                </a:lnTo>
                <a:lnTo>
                  <a:pt x="353" y="424"/>
                </a:lnTo>
                <a:lnTo>
                  <a:pt x="352" y="425"/>
                </a:lnTo>
                <a:lnTo>
                  <a:pt x="352" y="426"/>
                </a:lnTo>
                <a:lnTo>
                  <a:pt x="352" y="427"/>
                </a:lnTo>
                <a:lnTo>
                  <a:pt x="352" y="429"/>
                </a:lnTo>
                <a:lnTo>
                  <a:pt x="354" y="428"/>
                </a:lnTo>
                <a:lnTo>
                  <a:pt x="355" y="427"/>
                </a:lnTo>
                <a:lnTo>
                  <a:pt x="356" y="427"/>
                </a:lnTo>
                <a:lnTo>
                  <a:pt x="359" y="424"/>
                </a:lnTo>
                <a:lnTo>
                  <a:pt x="361" y="423"/>
                </a:lnTo>
                <a:lnTo>
                  <a:pt x="363" y="422"/>
                </a:lnTo>
                <a:lnTo>
                  <a:pt x="365" y="423"/>
                </a:lnTo>
                <a:lnTo>
                  <a:pt x="365" y="424"/>
                </a:lnTo>
                <a:lnTo>
                  <a:pt x="364" y="426"/>
                </a:lnTo>
                <a:lnTo>
                  <a:pt x="365" y="426"/>
                </a:lnTo>
                <a:lnTo>
                  <a:pt x="365" y="427"/>
                </a:lnTo>
                <a:lnTo>
                  <a:pt x="366" y="426"/>
                </a:lnTo>
                <a:lnTo>
                  <a:pt x="367" y="426"/>
                </a:lnTo>
                <a:lnTo>
                  <a:pt x="368" y="426"/>
                </a:lnTo>
                <a:lnTo>
                  <a:pt x="370" y="428"/>
                </a:lnTo>
                <a:lnTo>
                  <a:pt x="371" y="429"/>
                </a:lnTo>
                <a:lnTo>
                  <a:pt x="371" y="430"/>
                </a:lnTo>
                <a:lnTo>
                  <a:pt x="370" y="431"/>
                </a:lnTo>
                <a:lnTo>
                  <a:pt x="370" y="432"/>
                </a:lnTo>
                <a:lnTo>
                  <a:pt x="369" y="433"/>
                </a:lnTo>
                <a:lnTo>
                  <a:pt x="371" y="437"/>
                </a:lnTo>
                <a:lnTo>
                  <a:pt x="371" y="438"/>
                </a:lnTo>
                <a:lnTo>
                  <a:pt x="369" y="439"/>
                </a:lnTo>
                <a:lnTo>
                  <a:pt x="367" y="440"/>
                </a:lnTo>
                <a:lnTo>
                  <a:pt x="366" y="441"/>
                </a:lnTo>
                <a:lnTo>
                  <a:pt x="364" y="441"/>
                </a:lnTo>
                <a:lnTo>
                  <a:pt x="362" y="442"/>
                </a:lnTo>
                <a:lnTo>
                  <a:pt x="359" y="442"/>
                </a:lnTo>
                <a:lnTo>
                  <a:pt x="358" y="443"/>
                </a:lnTo>
                <a:lnTo>
                  <a:pt x="356" y="446"/>
                </a:lnTo>
                <a:lnTo>
                  <a:pt x="355" y="447"/>
                </a:lnTo>
                <a:lnTo>
                  <a:pt x="354" y="448"/>
                </a:lnTo>
                <a:lnTo>
                  <a:pt x="352" y="449"/>
                </a:lnTo>
                <a:lnTo>
                  <a:pt x="349" y="449"/>
                </a:lnTo>
                <a:lnTo>
                  <a:pt x="345" y="450"/>
                </a:lnTo>
                <a:lnTo>
                  <a:pt x="343" y="449"/>
                </a:lnTo>
                <a:lnTo>
                  <a:pt x="339" y="449"/>
                </a:lnTo>
                <a:lnTo>
                  <a:pt x="338" y="449"/>
                </a:lnTo>
                <a:lnTo>
                  <a:pt x="336" y="450"/>
                </a:lnTo>
                <a:lnTo>
                  <a:pt x="334" y="450"/>
                </a:lnTo>
                <a:lnTo>
                  <a:pt x="330" y="449"/>
                </a:lnTo>
                <a:lnTo>
                  <a:pt x="328" y="449"/>
                </a:lnTo>
                <a:lnTo>
                  <a:pt x="325" y="449"/>
                </a:lnTo>
                <a:lnTo>
                  <a:pt x="324" y="450"/>
                </a:lnTo>
                <a:lnTo>
                  <a:pt x="323" y="451"/>
                </a:lnTo>
                <a:lnTo>
                  <a:pt x="322" y="453"/>
                </a:lnTo>
                <a:lnTo>
                  <a:pt x="321" y="455"/>
                </a:lnTo>
                <a:lnTo>
                  <a:pt x="321" y="455"/>
                </a:lnTo>
                <a:lnTo>
                  <a:pt x="320" y="456"/>
                </a:lnTo>
                <a:lnTo>
                  <a:pt x="318" y="456"/>
                </a:lnTo>
                <a:lnTo>
                  <a:pt x="316" y="457"/>
                </a:lnTo>
                <a:lnTo>
                  <a:pt x="314" y="458"/>
                </a:lnTo>
                <a:lnTo>
                  <a:pt x="313" y="460"/>
                </a:lnTo>
                <a:lnTo>
                  <a:pt x="311" y="462"/>
                </a:lnTo>
                <a:lnTo>
                  <a:pt x="311" y="463"/>
                </a:lnTo>
                <a:lnTo>
                  <a:pt x="310" y="464"/>
                </a:lnTo>
                <a:lnTo>
                  <a:pt x="308" y="466"/>
                </a:lnTo>
                <a:lnTo>
                  <a:pt x="307" y="468"/>
                </a:lnTo>
                <a:lnTo>
                  <a:pt x="306" y="469"/>
                </a:lnTo>
                <a:lnTo>
                  <a:pt x="305" y="470"/>
                </a:lnTo>
                <a:lnTo>
                  <a:pt x="304" y="473"/>
                </a:lnTo>
                <a:lnTo>
                  <a:pt x="306" y="471"/>
                </a:lnTo>
                <a:lnTo>
                  <a:pt x="307" y="471"/>
                </a:lnTo>
                <a:lnTo>
                  <a:pt x="308" y="469"/>
                </a:lnTo>
                <a:lnTo>
                  <a:pt x="310" y="466"/>
                </a:lnTo>
                <a:lnTo>
                  <a:pt x="312" y="464"/>
                </a:lnTo>
                <a:lnTo>
                  <a:pt x="316" y="461"/>
                </a:lnTo>
                <a:lnTo>
                  <a:pt x="319" y="460"/>
                </a:lnTo>
                <a:lnTo>
                  <a:pt x="322" y="459"/>
                </a:lnTo>
                <a:lnTo>
                  <a:pt x="324" y="458"/>
                </a:lnTo>
                <a:lnTo>
                  <a:pt x="326" y="457"/>
                </a:lnTo>
                <a:lnTo>
                  <a:pt x="329" y="457"/>
                </a:lnTo>
                <a:lnTo>
                  <a:pt x="331" y="457"/>
                </a:lnTo>
                <a:lnTo>
                  <a:pt x="333" y="458"/>
                </a:lnTo>
                <a:lnTo>
                  <a:pt x="334" y="459"/>
                </a:lnTo>
                <a:lnTo>
                  <a:pt x="334" y="459"/>
                </a:lnTo>
                <a:lnTo>
                  <a:pt x="334" y="461"/>
                </a:lnTo>
                <a:lnTo>
                  <a:pt x="334" y="461"/>
                </a:lnTo>
                <a:lnTo>
                  <a:pt x="333" y="462"/>
                </a:lnTo>
                <a:lnTo>
                  <a:pt x="331" y="463"/>
                </a:lnTo>
                <a:lnTo>
                  <a:pt x="330" y="464"/>
                </a:lnTo>
                <a:lnTo>
                  <a:pt x="329" y="464"/>
                </a:lnTo>
                <a:lnTo>
                  <a:pt x="327" y="463"/>
                </a:lnTo>
                <a:lnTo>
                  <a:pt x="326" y="464"/>
                </a:lnTo>
                <a:lnTo>
                  <a:pt x="324" y="464"/>
                </a:lnTo>
                <a:lnTo>
                  <a:pt x="325" y="464"/>
                </a:lnTo>
                <a:lnTo>
                  <a:pt x="327" y="465"/>
                </a:lnTo>
                <a:lnTo>
                  <a:pt x="328" y="465"/>
                </a:lnTo>
                <a:lnTo>
                  <a:pt x="328" y="467"/>
                </a:lnTo>
                <a:lnTo>
                  <a:pt x="328" y="467"/>
                </a:lnTo>
                <a:lnTo>
                  <a:pt x="331" y="466"/>
                </a:lnTo>
                <a:lnTo>
                  <a:pt x="331" y="466"/>
                </a:lnTo>
                <a:lnTo>
                  <a:pt x="332" y="466"/>
                </a:lnTo>
                <a:lnTo>
                  <a:pt x="332" y="466"/>
                </a:lnTo>
                <a:lnTo>
                  <a:pt x="332" y="467"/>
                </a:lnTo>
                <a:lnTo>
                  <a:pt x="331" y="468"/>
                </a:lnTo>
                <a:lnTo>
                  <a:pt x="331" y="469"/>
                </a:lnTo>
                <a:lnTo>
                  <a:pt x="331" y="469"/>
                </a:lnTo>
                <a:lnTo>
                  <a:pt x="331" y="469"/>
                </a:lnTo>
                <a:lnTo>
                  <a:pt x="329" y="471"/>
                </a:lnTo>
                <a:lnTo>
                  <a:pt x="331" y="471"/>
                </a:lnTo>
                <a:lnTo>
                  <a:pt x="332" y="471"/>
                </a:lnTo>
                <a:lnTo>
                  <a:pt x="331" y="472"/>
                </a:lnTo>
                <a:lnTo>
                  <a:pt x="331" y="473"/>
                </a:lnTo>
                <a:lnTo>
                  <a:pt x="332" y="473"/>
                </a:lnTo>
                <a:lnTo>
                  <a:pt x="332" y="473"/>
                </a:lnTo>
                <a:lnTo>
                  <a:pt x="332" y="474"/>
                </a:lnTo>
                <a:lnTo>
                  <a:pt x="332" y="474"/>
                </a:lnTo>
                <a:lnTo>
                  <a:pt x="333" y="476"/>
                </a:lnTo>
                <a:lnTo>
                  <a:pt x="333" y="476"/>
                </a:lnTo>
                <a:lnTo>
                  <a:pt x="335" y="476"/>
                </a:lnTo>
                <a:lnTo>
                  <a:pt x="335" y="476"/>
                </a:lnTo>
                <a:lnTo>
                  <a:pt x="336" y="477"/>
                </a:lnTo>
                <a:lnTo>
                  <a:pt x="336" y="477"/>
                </a:lnTo>
                <a:lnTo>
                  <a:pt x="335" y="477"/>
                </a:lnTo>
                <a:lnTo>
                  <a:pt x="335" y="477"/>
                </a:lnTo>
                <a:lnTo>
                  <a:pt x="336" y="478"/>
                </a:lnTo>
                <a:lnTo>
                  <a:pt x="336" y="479"/>
                </a:lnTo>
                <a:lnTo>
                  <a:pt x="337" y="478"/>
                </a:lnTo>
                <a:lnTo>
                  <a:pt x="338" y="479"/>
                </a:lnTo>
                <a:lnTo>
                  <a:pt x="338" y="479"/>
                </a:lnTo>
                <a:lnTo>
                  <a:pt x="338" y="479"/>
                </a:lnTo>
                <a:lnTo>
                  <a:pt x="339" y="479"/>
                </a:lnTo>
                <a:lnTo>
                  <a:pt x="339" y="479"/>
                </a:lnTo>
                <a:lnTo>
                  <a:pt x="341" y="479"/>
                </a:lnTo>
                <a:lnTo>
                  <a:pt x="341" y="479"/>
                </a:lnTo>
                <a:lnTo>
                  <a:pt x="341" y="480"/>
                </a:lnTo>
                <a:lnTo>
                  <a:pt x="341" y="479"/>
                </a:lnTo>
                <a:lnTo>
                  <a:pt x="342" y="479"/>
                </a:lnTo>
                <a:lnTo>
                  <a:pt x="342" y="479"/>
                </a:lnTo>
                <a:lnTo>
                  <a:pt x="344" y="479"/>
                </a:lnTo>
                <a:lnTo>
                  <a:pt x="344" y="478"/>
                </a:lnTo>
                <a:lnTo>
                  <a:pt x="344" y="479"/>
                </a:lnTo>
                <a:lnTo>
                  <a:pt x="345" y="480"/>
                </a:lnTo>
                <a:lnTo>
                  <a:pt x="346" y="479"/>
                </a:lnTo>
                <a:lnTo>
                  <a:pt x="347" y="480"/>
                </a:lnTo>
                <a:lnTo>
                  <a:pt x="346" y="481"/>
                </a:lnTo>
                <a:lnTo>
                  <a:pt x="346" y="481"/>
                </a:lnTo>
                <a:lnTo>
                  <a:pt x="348" y="482"/>
                </a:lnTo>
                <a:lnTo>
                  <a:pt x="348" y="482"/>
                </a:lnTo>
                <a:lnTo>
                  <a:pt x="347" y="482"/>
                </a:lnTo>
                <a:lnTo>
                  <a:pt x="347" y="482"/>
                </a:lnTo>
                <a:lnTo>
                  <a:pt x="346" y="482"/>
                </a:lnTo>
                <a:lnTo>
                  <a:pt x="347" y="483"/>
                </a:lnTo>
                <a:lnTo>
                  <a:pt x="346" y="483"/>
                </a:lnTo>
                <a:lnTo>
                  <a:pt x="345" y="483"/>
                </a:lnTo>
                <a:lnTo>
                  <a:pt x="345" y="483"/>
                </a:lnTo>
                <a:lnTo>
                  <a:pt x="344" y="483"/>
                </a:lnTo>
                <a:lnTo>
                  <a:pt x="345" y="483"/>
                </a:lnTo>
                <a:lnTo>
                  <a:pt x="344" y="484"/>
                </a:lnTo>
                <a:lnTo>
                  <a:pt x="344" y="484"/>
                </a:lnTo>
                <a:lnTo>
                  <a:pt x="343" y="484"/>
                </a:lnTo>
                <a:lnTo>
                  <a:pt x="342" y="485"/>
                </a:lnTo>
                <a:lnTo>
                  <a:pt x="342" y="484"/>
                </a:lnTo>
                <a:lnTo>
                  <a:pt x="340" y="485"/>
                </a:lnTo>
                <a:lnTo>
                  <a:pt x="339" y="486"/>
                </a:lnTo>
                <a:lnTo>
                  <a:pt x="339" y="485"/>
                </a:lnTo>
                <a:lnTo>
                  <a:pt x="338" y="485"/>
                </a:lnTo>
                <a:lnTo>
                  <a:pt x="338" y="486"/>
                </a:lnTo>
                <a:lnTo>
                  <a:pt x="338" y="486"/>
                </a:lnTo>
                <a:lnTo>
                  <a:pt x="338" y="486"/>
                </a:lnTo>
                <a:lnTo>
                  <a:pt x="337" y="487"/>
                </a:lnTo>
                <a:lnTo>
                  <a:pt x="337" y="487"/>
                </a:lnTo>
                <a:lnTo>
                  <a:pt x="336" y="487"/>
                </a:lnTo>
                <a:lnTo>
                  <a:pt x="336" y="487"/>
                </a:lnTo>
                <a:lnTo>
                  <a:pt x="336" y="487"/>
                </a:lnTo>
                <a:lnTo>
                  <a:pt x="336" y="486"/>
                </a:lnTo>
                <a:lnTo>
                  <a:pt x="335" y="487"/>
                </a:lnTo>
                <a:lnTo>
                  <a:pt x="335" y="487"/>
                </a:lnTo>
                <a:lnTo>
                  <a:pt x="335" y="486"/>
                </a:lnTo>
                <a:lnTo>
                  <a:pt x="334" y="486"/>
                </a:lnTo>
                <a:lnTo>
                  <a:pt x="334" y="487"/>
                </a:lnTo>
                <a:lnTo>
                  <a:pt x="334" y="487"/>
                </a:lnTo>
                <a:lnTo>
                  <a:pt x="334" y="487"/>
                </a:lnTo>
                <a:lnTo>
                  <a:pt x="334" y="488"/>
                </a:lnTo>
                <a:lnTo>
                  <a:pt x="334" y="488"/>
                </a:lnTo>
                <a:lnTo>
                  <a:pt x="334" y="488"/>
                </a:lnTo>
                <a:lnTo>
                  <a:pt x="332" y="489"/>
                </a:lnTo>
                <a:lnTo>
                  <a:pt x="332" y="490"/>
                </a:lnTo>
                <a:lnTo>
                  <a:pt x="332" y="490"/>
                </a:lnTo>
                <a:lnTo>
                  <a:pt x="331" y="490"/>
                </a:lnTo>
                <a:lnTo>
                  <a:pt x="331" y="491"/>
                </a:lnTo>
                <a:lnTo>
                  <a:pt x="331" y="490"/>
                </a:lnTo>
                <a:lnTo>
                  <a:pt x="331" y="491"/>
                </a:lnTo>
                <a:lnTo>
                  <a:pt x="331" y="491"/>
                </a:lnTo>
                <a:lnTo>
                  <a:pt x="331" y="491"/>
                </a:lnTo>
                <a:lnTo>
                  <a:pt x="331" y="492"/>
                </a:lnTo>
                <a:lnTo>
                  <a:pt x="330" y="492"/>
                </a:lnTo>
                <a:lnTo>
                  <a:pt x="330" y="492"/>
                </a:lnTo>
                <a:lnTo>
                  <a:pt x="330" y="492"/>
                </a:lnTo>
                <a:lnTo>
                  <a:pt x="330" y="492"/>
                </a:lnTo>
                <a:lnTo>
                  <a:pt x="329" y="492"/>
                </a:lnTo>
                <a:lnTo>
                  <a:pt x="329" y="492"/>
                </a:lnTo>
                <a:lnTo>
                  <a:pt x="329" y="493"/>
                </a:lnTo>
                <a:lnTo>
                  <a:pt x="328" y="492"/>
                </a:lnTo>
                <a:lnTo>
                  <a:pt x="328" y="493"/>
                </a:lnTo>
                <a:lnTo>
                  <a:pt x="328" y="492"/>
                </a:lnTo>
                <a:lnTo>
                  <a:pt x="327" y="491"/>
                </a:lnTo>
                <a:lnTo>
                  <a:pt x="327" y="492"/>
                </a:lnTo>
                <a:lnTo>
                  <a:pt x="326" y="489"/>
                </a:lnTo>
                <a:lnTo>
                  <a:pt x="327" y="487"/>
                </a:lnTo>
                <a:lnTo>
                  <a:pt x="327" y="487"/>
                </a:lnTo>
                <a:lnTo>
                  <a:pt x="327" y="486"/>
                </a:lnTo>
                <a:lnTo>
                  <a:pt x="327" y="487"/>
                </a:lnTo>
                <a:lnTo>
                  <a:pt x="326" y="487"/>
                </a:lnTo>
                <a:lnTo>
                  <a:pt x="326" y="487"/>
                </a:lnTo>
                <a:lnTo>
                  <a:pt x="328" y="486"/>
                </a:lnTo>
                <a:lnTo>
                  <a:pt x="328" y="486"/>
                </a:lnTo>
                <a:lnTo>
                  <a:pt x="328" y="486"/>
                </a:lnTo>
                <a:lnTo>
                  <a:pt x="328" y="486"/>
                </a:lnTo>
                <a:lnTo>
                  <a:pt x="330" y="484"/>
                </a:lnTo>
                <a:lnTo>
                  <a:pt x="332" y="483"/>
                </a:lnTo>
                <a:lnTo>
                  <a:pt x="333" y="481"/>
                </a:lnTo>
                <a:lnTo>
                  <a:pt x="334" y="482"/>
                </a:lnTo>
                <a:lnTo>
                  <a:pt x="334" y="483"/>
                </a:lnTo>
                <a:lnTo>
                  <a:pt x="334" y="483"/>
                </a:lnTo>
                <a:lnTo>
                  <a:pt x="335" y="484"/>
                </a:lnTo>
                <a:lnTo>
                  <a:pt x="335" y="483"/>
                </a:lnTo>
                <a:lnTo>
                  <a:pt x="335" y="483"/>
                </a:lnTo>
                <a:lnTo>
                  <a:pt x="336" y="482"/>
                </a:lnTo>
                <a:lnTo>
                  <a:pt x="337" y="482"/>
                </a:lnTo>
                <a:lnTo>
                  <a:pt x="337" y="482"/>
                </a:lnTo>
                <a:lnTo>
                  <a:pt x="338" y="482"/>
                </a:lnTo>
                <a:lnTo>
                  <a:pt x="337" y="481"/>
                </a:lnTo>
                <a:lnTo>
                  <a:pt x="336" y="481"/>
                </a:lnTo>
                <a:lnTo>
                  <a:pt x="335" y="481"/>
                </a:lnTo>
                <a:lnTo>
                  <a:pt x="334" y="481"/>
                </a:lnTo>
                <a:lnTo>
                  <a:pt x="333" y="481"/>
                </a:lnTo>
                <a:lnTo>
                  <a:pt x="332" y="481"/>
                </a:lnTo>
                <a:lnTo>
                  <a:pt x="332" y="481"/>
                </a:lnTo>
                <a:lnTo>
                  <a:pt x="331" y="482"/>
                </a:lnTo>
                <a:lnTo>
                  <a:pt x="331" y="481"/>
                </a:lnTo>
                <a:lnTo>
                  <a:pt x="333" y="479"/>
                </a:lnTo>
                <a:lnTo>
                  <a:pt x="334" y="479"/>
                </a:lnTo>
                <a:lnTo>
                  <a:pt x="334" y="479"/>
                </a:lnTo>
                <a:lnTo>
                  <a:pt x="334" y="478"/>
                </a:lnTo>
                <a:lnTo>
                  <a:pt x="333" y="479"/>
                </a:lnTo>
                <a:lnTo>
                  <a:pt x="333" y="479"/>
                </a:lnTo>
                <a:lnTo>
                  <a:pt x="332" y="477"/>
                </a:lnTo>
                <a:lnTo>
                  <a:pt x="333" y="479"/>
                </a:lnTo>
                <a:lnTo>
                  <a:pt x="332" y="480"/>
                </a:lnTo>
                <a:lnTo>
                  <a:pt x="331" y="480"/>
                </a:lnTo>
                <a:lnTo>
                  <a:pt x="328" y="482"/>
                </a:lnTo>
                <a:lnTo>
                  <a:pt x="327" y="482"/>
                </a:lnTo>
                <a:lnTo>
                  <a:pt x="326" y="482"/>
                </a:lnTo>
                <a:lnTo>
                  <a:pt x="326" y="482"/>
                </a:lnTo>
                <a:lnTo>
                  <a:pt x="326" y="482"/>
                </a:lnTo>
                <a:lnTo>
                  <a:pt x="325" y="483"/>
                </a:lnTo>
                <a:lnTo>
                  <a:pt x="324" y="483"/>
                </a:lnTo>
                <a:lnTo>
                  <a:pt x="322" y="483"/>
                </a:lnTo>
                <a:lnTo>
                  <a:pt x="322" y="483"/>
                </a:lnTo>
                <a:lnTo>
                  <a:pt x="321" y="482"/>
                </a:lnTo>
                <a:close/>
                <a:moveTo>
                  <a:pt x="115" y="235"/>
                </a:moveTo>
                <a:lnTo>
                  <a:pt x="117" y="235"/>
                </a:lnTo>
                <a:lnTo>
                  <a:pt x="118" y="234"/>
                </a:lnTo>
                <a:lnTo>
                  <a:pt x="120" y="230"/>
                </a:lnTo>
                <a:lnTo>
                  <a:pt x="122" y="230"/>
                </a:lnTo>
                <a:lnTo>
                  <a:pt x="126" y="232"/>
                </a:lnTo>
                <a:lnTo>
                  <a:pt x="128" y="233"/>
                </a:lnTo>
                <a:lnTo>
                  <a:pt x="127" y="239"/>
                </a:lnTo>
                <a:lnTo>
                  <a:pt x="128" y="239"/>
                </a:lnTo>
                <a:lnTo>
                  <a:pt x="129" y="239"/>
                </a:lnTo>
                <a:lnTo>
                  <a:pt x="131" y="237"/>
                </a:lnTo>
                <a:lnTo>
                  <a:pt x="132" y="236"/>
                </a:lnTo>
                <a:lnTo>
                  <a:pt x="134" y="236"/>
                </a:lnTo>
                <a:lnTo>
                  <a:pt x="134" y="236"/>
                </a:lnTo>
                <a:lnTo>
                  <a:pt x="132" y="229"/>
                </a:lnTo>
                <a:lnTo>
                  <a:pt x="133" y="229"/>
                </a:lnTo>
                <a:lnTo>
                  <a:pt x="136" y="230"/>
                </a:lnTo>
                <a:lnTo>
                  <a:pt x="138" y="232"/>
                </a:lnTo>
                <a:lnTo>
                  <a:pt x="139" y="233"/>
                </a:lnTo>
                <a:lnTo>
                  <a:pt x="140" y="235"/>
                </a:lnTo>
                <a:lnTo>
                  <a:pt x="140" y="238"/>
                </a:lnTo>
                <a:lnTo>
                  <a:pt x="142" y="245"/>
                </a:lnTo>
                <a:lnTo>
                  <a:pt x="143" y="247"/>
                </a:lnTo>
                <a:lnTo>
                  <a:pt x="145" y="245"/>
                </a:lnTo>
                <a:lnTo>
                  <a:pt x="145" y="244"/>
                </a:lnTo>
                <a:lnTo>
                  <a:pt x="143" y="235"/>
                </a:lnTo>
                <a:lnTo>
                  <a:pt x="142" y="226"/>
                </a:lnTo>
                <a:lnTo>
                  <a:pt x="143" y="224"/>
                </a:lnTo>
                <a:lnTo>
                  <a:pt x="146" y="225"/>
                </a:lnTo>
                <a:lnTo>
                  <a:pt x="150" y="226"/>
                </a:lnTo>
                <a:lnTo>
                  <a:pt x="154" y="231"/>
                </a:lnTo>
                <a:lnTo>
                  <a:pt x="155" y="232"/>
                </a:lnTo>
                <a:lnTo>
                  <a:pt x="155" y="234"/>
                </a:lnTo>
                <a:lnTo>
                  <a:pt x="155" y="239"/>
                </a:lnTo>
                <a:lnTo>
                  <a:pt x="156" y="243"/>
                </a:lnTo>
                <a:lnTo>
                  <a:pt x="157" y="245"/>
                </a:lnTo>
                <a:lnTo>
                  <a:pt x="159" y="249"/>
                </a:lnTo>
                <a:lnTo>
                  <a:pt x="159" y="250"/>
                </a:lnTo>
                <a:lnTo>
                  <a:pt x="159" y="251"/>
                </a:lnTo>
                <a:lnTo>
                  <a:pt x="158" y="255"/>
                </a:lnTo>
                <a:lnTo>
                  <a:pt x="158" y="257"/>
                </a:lnTo>
                <a:lnTo>
                  <a:pt x="159" y="258"/>
                </a:lnTo>
                <a:lnTo>
                  <a:pt x="161" y="262"/>
                </a:lnTo>
                <a:lnTo>
                  <a:pt x="162" y="263"/>
                </a:lnTo>
                <a:lnTo>
                  <a:pt x="165" y="264"/>
                </a:lnTo>
                <a:lnTo>
                  <a:pt x="168" y="265"/>
                </a:lnTo>
                <a:lnTo>
                  <a:pt x="172" y="268"/>
                </a:lnTo>
                <a:lnTo>
                  <a:pt x="174" y="270"/>
                </a:lnTo>
                <a:lnTo>
                  <a:pt x="175" y="275"/>
                </a:lnTo>
                <a:lnTo>
                  <a:pt x="174" y="275"/>
                </a:lnTo>
                <a:lnTo>
                  <a:pt x="172" y="275"/>
                </a:lnTo>
                <a:lnTo>
                  <a:pt x="170" y="273"/>
                </a:lnTo>
                <a:lnTo>
                  <a:pt x="168" y="272"/>
                </a:lnTo>
                <a:lnTo>
                  <a:pt x="168" y="273"/>
                </a:lnTo>
                <a:lnTo>
                  <a:pt x="166" y="274"/>
                </a:lnTo>
                <a:lnTo>
                  <a:pt x="164" y="275"/>
                </a:lnTo>
                <a:lnTo>
                  <a:pt x="164" y="275"/>
                </a:lnTo>
                <a:lnTo>
                  <a:pt x="164" y="279"/>
                </a:lnTo>
                <a:lnTo>
                  <a:pt x="166" y="279"/>
                </a:lnTo>
                <a:lnTo>
                  <a:pt x="168" y="278"/>
                </a:lnTo>
                <a:lnTo>
                  <a:pt x="169" y="277"/>
                </a:lnTo>
                <a:lnTo>
                  <a:pt x="170" y="280"/>
                </a:lnTo>
                <a:lnTo>
                  <a:pt x="170" y="281"/>
                </a:lnTo>
                <a:lnTo>
                  <a:pt x="169" y="282"/>
                </a:lnTo>
                <a:lnTo>
                  <a:pt x="168" y="284"/>
                </a:lnTo>
                <a:lnTo>
                  <a:pt x="167" y="284"/>
                </a:lnTo>
                <a:lnTo>
                  <a:pt x="164" y="285"/>
                </a:lnTo>
                <a:lnTo>
                  <a:pt x="162" y="285"/>
                </a:lnTo>
                <a:lnTo>
                  <a:pt x="160" y="284"/>
                </a:lnTo>
                <a:lnTo>
                  <a:pt x="157" y="283"/>
                </a:lnTo>
                <a:lnTo>
                  <a:pt x="152" y="280"/>
                </a:lnTo>
                <a:lnTo>
                  <a:pt x="152" y="279"/>
                </a:lnTo>
                <a:lnTo>
                  <a:pt x="151" y="277"/>
                </a:lnTo>
                <a:lnTo>
                  <a:pt x="150" y="277"/>
                </a:lnTo>
                <a:lnTo>
                  <a:pt x="148" y="278"/>
                </a:lnTo>
                <a:lnTo>
                  <a:pt x="148" y="280"/>
                </a:lnTo>
                <a:lnTo>
                  <a:pt x="145" y="282"/>
                </a:lnTo>
                <a:lnTo>
                  <a:pt x="144" y="282"/>
                </a:lnTo>
                <a:lnTo>
                  <a:pt x="141" y="283"/>
                </a:lnTo>
                <a:lnTo>
                  <a:pt x="138" y="285"/>
                </a:lnTo>
                <a:lnTo>
                  <a:pt x="133" y="287"/>
                </a:lnTo>
                <a:lnTo>
                  <a:pt x="130" y="288"/>
                </a:lnTo>
                <a:lnTo>
                  <a:pt x="128" y="288"/>
                </a:lnTo>
                <a:lnTo>
                  <a:pt x="124" y="288"/>
                </a:lnTo>
                <a:lnTo>
                  <a:pt x="123" y="288"/>
                </a:lnTo>
                <a:lnTo>
                  <a:pt x="121" y="288"/>
                </a:lnTo>
                <a:lnTo>
                  <a:pt x="119" y="287"/>
                </a:lnTo>
                <a:lnTo>
                  <a:pt x="119" y="284"/>
                </a:lnTo>
                <a:lnTo>
                  <a:pt x="119" y="283"/>
                </a:lnTo>
                <a:lnTo>
                  <a:pt x="119" y="282"/>
                </a:lnTo>
                <a:lnTo>
                  <a:pt x="119" y="280"/>
                </a:lnTo>
                <a:lnTo>
                  <a:pt x="118" y="280"/>
                </a:lnTo>
                <a:lnTo>
                  <a:pt x="112" y="280"/>
                </a:lnTo>
                <a:lnTo>
                  <a:pt x="109" y="279"/>
                </a:lnTo>
                <a:lnTo>
                  <a:pt x="107" y="278"/>
                </a:lnTo>
                <a:lnTo>
                  <a:pt x="106" y="277"/>
                </a:lnTo>
                <a:lnTo>
                  <a:pt x="104" y="274"/>
                </a:lnTo>
                <a:lnTo>
                  <a:pt x="102" y="271"/>
                </a:lnTo>
                <a:lnTo>
                  <a:pt x="102" y="270"/>
                </a:lnTo>
                <a:lnTo>
                  <a:pt x="104" y="269"/>
                </a:lnTo>
                <a:lnTo>
                  <a:pt x="106" y="269"/>
                </a:lnTo>
                <a:lnTo>
                  <a:pt x="108" y="268"/>
                </a:lnTo>
                <a:lnTo>
                  <a:pt x="109" y="268"/>
                </a:lnTo>
                <a:lnTo>
                  <a:pt x="111" y="268"/>
                </a:lnTo>
                <a:lnTo>
                  <a:pt x="112" y="267"/>
                </a:lnTo>
                <a:lnTo>
                  <a:pt x="116" y="267"/>
                </a:lnTo>
                <a:lnTo>
                  <a:pt x="118" y="267"/>
                </a:lnTo>
                <a:lnTo>
                  <a:pt x="122" y="268"/>
                </a:lnTo>
                <a:lnTo>
                  <a:pt x="124" y="268"/>
                </a:lnTo>
                <a:lnTo>
                  <a:pt x="127" y="267"/>
                </a:lnTo>
                <a:lnTo>
                  <a:pt x="128" y="266"/>
                </a:lnTo>
                <a:lnTo>
                  <a:pt x="127" y="265"/>
                </a:lnTo>
                <a:lnTo>
                  <a:pt x="122" y="262"/>
                </a:lnTo>
                <a:lnTo>
                  <a:pt x="118" y="261"/>
                </a:lnTo>
                <a:lnTo>
                  <a:pt x="110" y="261"/>
                </a:lnTo>
                <a:lnTo>
                  <a:pt x="107" y="261"/>
                </a:lnTo>
                <a:lnTo>
                  <a:pt x="104" y="261"/>
                </a:lnTo>
                <a:lnTo>
                  <a:pt x="102" y="261"/>
                </a:lnTo>
                <a:lnTo>
                  <a:pt x="101" y="261"/>
                </a:lnTo>
                <a:lnTo>
                  <a:pt x="98" y="258"/>
                </a:lnTo>
                <a:lnTo>
                  <a:pt x="98" y="257"/>
                </a:lnTo>
                <a:lnTo>
                  <a:pt x="98" y="256"/>
                </a:lnTo>
                <a:lnTo>
                  <a:pt x="100" y="256"/>
                </a:lnTo>
                <a:lnTo>
                  <a:pt x="103" y="255"/>
                </a:lnTo>
                <a:lnTo>
                  <a:pt x="104" y="255"/>
                </a:lnTo>
                <a:lnTo>
                  <a:pt x="108" y="254"/>
                </a:lnTo>
                <a:lnTo>
                  <a:pt x="110" y="254"/>
                </a:lnTo>
                <a:lnTo>
                  <a:pt x="111" y="252"/>
                </a:lnTo>
                <a:lnTo>
                  <a:pt x="110" y="250"/>
                </a:lnTo>
                <a:lnTo>
                  <a:pt x="106" y="250"/>
                </a:lnTo>
                <a:lnTo>
                  <a:pt x="103" y="251"/>
                </a:lnTo>
                <a:lnTo>
                  <a:pt x="102" y="251"/>
                </a:lnTo>
                <a:lnTo>
                  <a:pt x="101" y="250"/>
                </a:lnTo>
                <a:lnTo>
                  <a:pt x="100" y="248"/>
                </a:lnTo>
                <a:lnTo>
                  <a:pt x="98" y="246"/>
                </a:lnTo>
                <a:lnTo>
                  <a:pt x="97" y="247"/>
                </a:lnTo>
                <a:lnTo>
                  <a:pt x="96" y="245"/>
                </a:lnTo>
                <a:lnTo>
                  <a:pt x="96" y="243"/>
                </a:lnTo>
                <a:lnTo>
                  <a:pt x="98" y="237"/>
                </a:lnTo>
                <a:lnTo>
                  <a:pt x="103" y="232"/>
                </a:lnTo>
                <a:lnTo>
                  <a:pt x="105" y="231"/>
                </a:lnTo>
                <a:lnTo>
                  <a:pt x="106" y="229"/>
                </a:lnTo>
                <a:lnTo>
                  <a:pt x="108" y="228"/>
                </a:lnTo>
                <a:lnTo>
                  <a:pt x="111" y="226"/>
                </a:lnTo>
                <a:lnTo>
                  <a:pt x="112" y="224"/>
                </a:lnTo>
                <a:lnTo>
                  <a:pt x="114" y="224"/>
                </a:lnTo>
                <a:lnTo>
                  <a:pt x="117" y="226"/>
                </a:lnTo>
                <a:lnTo>
                  <a:pt x="116" y="227"/>
                </a:lnTo>
                <a:lnTo>
                  <a:pt x="115" y="230"/>
                </a:lnTo>
                <a:lnTo>
                  <a:pt x="115" y="235"/>
                </a:lnTo>
                <a:close/>
                <a:moveTo>
                  <a:pt x="306" y="349"/>
                </a:moveTo>
                <a:lnTo>
                  <a:pt x="306" y="348"/>
                </a:lnTo>
                <a:lnTo>
                  <a:pt x="303" y="347"/>
                </a:lnTo>
                <a:lnTo>
                  <a:pt x="302" y="346"/>
                </a:lnTo>
                <a:lnTo>
                  <a:pt x="302" y="344"/>
                </a:lnTo>
                <a:lnTo>
                  <a:pt x="302" y="344"/>
                </a:lnTo>
                <a:lnTo>
                  <a:pt x="304" y="342"/>
                </a:lnTo>
                <a:lnTo>
                  <a:pt x="301" y="340"/>
                </a:lnTo>
                <a:lnTo>
                  <a:pt x="299" y="339"/>
                </a:lnTo>
                <a:lnTo>
                  <a:pt x="297" y="338"/>
                </a:lnTo>
                <a:lnTo>
                  <a:pt x="295" y="335"/>
                </a:lnTo>
                <a:lnTo>
                  <a:pt x="295" y="332"/>
                </a:lnTo>
                <a:lnTo>
                  <a:pt x="293" y="332"/>
                </a:lnTo>
                <a:lnTo>
                  <a:pt x="290" y="330"/>
                </a:lnTo>
                <a:lnTo>
                  <a:pt x="289" y="330"/>
                </a:lnTo>
                <a:lnTo>
                  <a:pt x="290" y="334"/>
                </a:lnTo>
                <a:lnTo>
                  <a:pt x="289" y="334"/>
                </a:lnTo>
                <a:lnTo>
                  <a:pt x="288" y="334"/>
                </a:lnTo>
                <a:lnTo>
                  <a:pt x="285" y="333"/>
                </a:lnTo>
                <a:lnTo>
                  <a:pt x="285" y="333"/>
                </a:lnTo>
                <a:lnTo>
                  <a:pt x="284" y="334"/>
                </a:lnTo>
                <a:lnTo>
                  <a:pt x="283" y="335"/>
                </a:lnTo>
                <a:lnTo>
                  <a:pt x="280" y="336"/>
                </a:lnTo>
                <a:lnTo>
                  <a:pt x="278" y="335"/>
                </a:lnTo>
                <a:lnTo>
                  <a:pt x="275" y="334"/>
                </a:lnTo>
                <a:lnTo>
                  <a:pt x="274" y="333"/>
                </a:lnTo>
                <a:lnTo>
                  <a:pt x="274" y="331"/>
                </a:lnTo>
                <a:lnTo>
                  <a:pt x="274" y="330"/>
                </a:lnTo>
                <a:lnTo>
                  <a:pt x="275" y="328"/>
                </a:lnTo>
                <a:lnTo>
                  <a:pt x="277" y="327"/>
                </a:lnTo>
                <a:lnTo>
                  <a:pt x="277" y="326"/>
                </a:lnTo>
                <a:lnTo>
                  <a:pt x="277" y="324"/>
                </a:lnTo>
                <a:lnTo>
                  <a:pt x="277" y="324"/>
                </a:lnTo>
                <a:lnTo>
                  <a:pt x="280" y="324"/>
                </a:lnTo>
                <a:lnTo>
                  <a:pt x="283" y="325"/>
                </a:lnTo>
                <a:lnTo>
                  <a:pt x="284" y="326"/>
                </a:lnTo>
                <a:lnTo>
                  <a:pt x="286" y="329"/>
                </a:lnTo>
                <a:lnTo>
                  <a:pt x="286" y="327"/>
                </a:lnTo>
                <a:lnTo>
                  <a:pt x="286" y="326"/>
                </a:lnTo>
                <a:lnTo>
                  <a:pt x="286" y="325"/>
                </a:lnTo>
                <a:lnTo>
                  <a:pt x="287" y="325"/>
                </a:lnTo>
                <a:lnTo>
                  <a:pt x="289" y="325"/>
                </a:lnTo>
                <a:lnTo>
                  <a:pt x="290" y="324"/>
                </a:lnTo>
                <a:lnTo>
                  <a:pt x="291" y="323"/>
                </a:lnTo>
                <a:lnTo>
                  <a:pt x="292" y="323"/>
                </a:lnTo>
                <a:lnTo>
                  <a:pt x="294" y="324"/>
                </a:lnTo>
                <a:lnTo>
                  <a:pt x="294" y="322"/>
                </a:lnTo>
                <a:lnTo>
                  <a:pt x="292" y="319"/>
                </a:lnTo>
                <a:lnTo>
                  <a:pt x="290" y="317"/>
                </a:lnTo>
                <a:lnTo>
                  <a:pt x="290" y="316"/>
                </a:lnTo>
                <a:lnTo>
                  <a:pt x="290" y="315"/>
                </a:lnTo>
                <a:lnTo>
                  <a:pt x="292" y="314"/>
                </a:lnTo>
                <a:lnTo>
                  <a:pt x="293" y="313"/>
                </a:lnTo>
                <a:lnTo>
                  <a:pt x="296" y="310"/>
                </a:lnTo>
                <a:lnTo>
                  <a:pt x="296" y="308"/>
                </a:lnTo>
                <a:lnTo>
                  <a:pt x="298" y="305"/>
                </a:lnTo>
                <a:lnTo>
                  <a:pt x="299" y="304"/>
                </a:lnTo>
                <a:lnTo>
                  <a:pt x="299" y="300"/>
                </a:lnTo>
                <a:lnTo>
                  <a:pt x="297" y="296"/>
                </a:lnTo>
                <a:lnTo>
                  <a:pt x="296" y="294"/>
                </a:lnTo>
                <a:lnTo>
                  <a:pt x="295" y="292"/>
                </a:lnTo>
                <a:lnTo>
                  <a:pt x="294" y="292"/>
                </a:lnTo>
                <a:lnTo>
                  <a:pt x="292" y="290"/>
                </a:lnTo>
                <a:lnTo>
                  <a:pt x="290" y="287"/>
                </a:lnTo>
                <a:lnTo>
                  <a:pt x="289" y="285"/>
                </a:lnTo>
                <a:lnTo>
                  <a:pt x="288" y="283"/>
                </a:lnTo>
                <a:lnTo>
                  <a:pt x="288" y="284"/>
                </a:lnTo>
                <a:lnTo>
                  <a:pt x="286" y="285"/>
                </a:lnTo>
                <a:lnTo>
                  <a:pt x="285" y="285"/>
                </a:lnTo>
                <a:lnTo>
                  <a:pt x="284" y="285"/>
                </a:lnTo>
                <a:lnTo>
                  <a:pt x="283" y="286"/>
                </a:lnTo>
                <a:lnTo>
                  <a:pt x="280" y="286"/>
                </a:lnTo>
                <a:lnTo>
                  <a:pt x="280" y="283"/>
                </a:lnTo>
                <a:lnTo>
                  <a:pt x="282" y="282"/>
                </a:lnTo>
                <a:lnTo>
                  <a:pt x="285" y="282"/>
                </a:lnTo>
                <a:lnTo>
                  <a:pt x="285" y="280"/>
                </a:lnTo>
                <a:lnTo>
                  <a:pt x="282" y="277"/>
                </a:lnTo>
                <a:lnTo>
                  <a:pt x="279" y="273"/>
                </a:lnTo>
                <a:lnTo>
                  <a:pt x="277" y="273"/>
                </a:lnTo>
                <a:lnTo>
                  <a:pt x="276" y="272"/>
                </a:lnTo>
                <a:lnTo>
                  <a:pt x="275" y="269"/>
                </a:lnTo>
                <a:lnTo>
                  <a:pt x="274" y="267"/>
                </a:lnTo>
                <a:lnTo>
                  <a:pt x="273" y="267"/>
                </a:lnTo>
                <a:lnTo>
                  <a:pt x="272" y="265"/>
                </a:lnTo>
                <a:lnTo>
                  <a:pt x="270" y="263"/>
                </a:lnTo>
                <a:lnTo>
                  <a:pt x="269" y="262"/>
                </a:lnTo>
                <a:lnTo>
                  <a:pt x="268" y="263"/>
                </a:lnTo>
                <a:lnTo>
                  <a:pt x="267" y="262"/>
                </a:lnTo>
                <a:lnTo>
                  <a:pt x="264" y="261"/>
                </a:lnTo>
                <a:lnTo>
                  <a:pt x="263" y="260"/>
                </a:lnTo>
                <a:lnTo>
                  <a:pt x="263" y="261"/>
                </a:lnTo>
                <a:lnTo>
                  <a:pt x="264" y="263"/>
                </a:lnTo>
                <a:lnTo>
                  <a:pt x="264" y="263"/>
                </a:lnTo>
                <a:lnTo>
                  <a:pt x="270" y="267"/>
                </a:lnTo>
                <a:lnTo>
                  <a:pt x="271" y="269"/>
                </a:lnTo>
                <a:lnTo>
                  <a:pt x="271" y="271"/>
                </a:lnTo>
                <a:lnTo>
                  <a:pt x="270" y="272"/>
                </a:lnTo>
                <a:lnTo>
                  <a:pt x="269" y="272"/>
                </a:lnTo>
                <a:lnTo>
                  <a:pt x="268" y="272"/>
                </a:lnTo>
                <a:lnTo>
                  <a:pt x="266" y="272"/>
                </a:lnTo>
                <a:lnTo>
                  <a:pt x="264" y="270"/>
                </a:lnTo>
                <a:lnTo>
                  <a:pt x="262" y="269"/>
                </a:lnTo>
                <a:lnTo>
                  <a:pt x="261" y="268"/>
                </a:lnTo>
                <a:lnTo>
                  <a:pt x="260" y="269"/>
                </a:lnTo>
                <a:lnTo>
                  <a:pt x="261" y="271"/>
                </a:lnTo>
                <a:lnTo>
                  <a:pt x="261" y="272"/>
                </a:lnTo>
                <a:lnTo>
                  <a:pt x="262" y="274"/>
                </a:lnTo>
                <a:lnTo>
                  <a:pt x="258" y="271"/>
                </a:lnTo>
                <a:lnTo>
                  <a:pt x="257" y="271"/>
                </a:lnTo>
                <a:lnTo>
                  <a:pt x="257" y="272"/>
                </a:lnTo>
                <a:lnTo>
                  <a:pt x="256" y="272"/>
                </a:lnTo>
                <a:lnTo>
                  <a:pt x="254" y="271"/>
                </a:lnTo>
                <a:lnTo>
                  <a:pt x="253" y="271"/>
                </a:lnTo>
                <a:lnTo>
                  <a:pt x="251" y="271"/>
                </a:lnTo>
                <a:lnTo>
                  <a:pt x="248" y="270"/>
                </a:lnTo>
                <a:lnTo>
                  <a:pt x="244" y="269"/>
                </a:lnTo>
                <a:lnTo>
                  <a:pt x="242" y="269"/>
                </a:lnTo>
                <a:lnTo>
                  <a:pt x="240" y="269"/>
                </a:lnTo>
                <a:lnTo>
                  <a:pt x="238" y="268"/>
                </a:lnTo>
                <a:lnTo>
                  <a:pt x="238" y="265"/>
                </a:lnTo>
                <a:lnTo>
                  <a:pt x="237" y="264"/>
                </a:lnTo>
                <a:lnTo>
                  <a:pt x="235" y="264"/>
                </a:lnTo>
                <a:lnTo>
                  <a:pt x="234" y="265"/>
                </a:lnTo>
                <a:lnTo>
                  <a:pt x="233" y="266"/>
                </a:lnTo>
                <a:lnTo>
                  <a:pt x="231" y="266"/>
                </a:lnTo>
                <a:lnTo>
                  <a:pt x="229" y="265"/>
                </a:lnTo>
                <a:lnTo>
                  <a:pt x="226" y="262"/>
                </a:lnTo>
                <a:lnTo>
                  <a:pt x="225" y="260"/>
                </a:lnTo>
                <a:lnTo>
                  <a:pt x="225" y="258"/>
                </a:lnTo>
                <a:lnTo>
                  <a:pt x="227" y="258"/>
                </a:lnTo>
                <a:lnTo>
                  <a:pt x="230" y="258"/>
                </a:lnTo>
                <a:lnTo>
                  <a:pt x="232" y="259"/>
                </a:lnTo>
                <a:lnTo>
                  <a:pt x="234" y="258"/>
                </a:lnTo>
                <a:lnTo>
                  <a:pt x="234" y="257"/>
                </a:lnTo>
                <a:lnTo>
                  <a:pt x="232" y="255"/>
                </a:lnTo>
                <a:lnTo>
                  <a:pt x="231" y="253"/>
                </a:lnTo>
                <a:lnTo>
                  <a:pt x="229" y="252"/>
                </a:lnTo>
                <a:lnTo>
                  <a:pt x="227" y="251"/>
                </a:lnTo>
                <a:lnTo>
                  <a:pt x="225" y="252"/>
                </a:lnTo>
                <a:lnTo>
                  <a:pt x="224" y="252"/>
                </a:lnTo>
                <a:lnTo>
                  <a:pt x="222" y="250"/>
                </a:lnTo>
                <a:lnTo>
                  <a:pt x="222" y="248"/>
                </a:lnTo>
                <a:lnTo>
                  <a:pt x="223" y="244"/>
                </a:lnTo>
                <a:lnTo>
                  <a:pt x="223" y="243"/>
                </a:lnTo>
                <a:lnTo>
                  <a:pt x="224" y="243"/>
                </a:lnTo>
                <a:lnTo>
                  <a:pt x="225" y="241"/>
                </a:lnTo>
                <a:lnTo>
                  <a:pt x="223" y="239"/>
                </a:lnTo>
                <a:lnTo>
                  <a:pt x="223" y="238"/>
                </a:lnTo>
                <a:lnTo>
                  <a:pt x="224" y="232"/>
                </a:lnTo>
                <a:lnTo>
                  <a:pt x="226" y="226"/>
                </a:lnTo>
                <a:lnTo>
                  <a:pt x="227" y="224"/>
                </a:lnTo>
                <a:lnTo>
                  <a:pt x="229" y="222"/>
                </a:lnTo>
                <a:lnTo>
                  <a:pt x="230" y="220"/>
                </a:lnTo>
                <a:lnTo>
                  <a:pt x="231" y="219"/>
                </a:lnTo>
                <a:lnTo>
                  <a:pt x="232" y="218"/>
                </a:lnTo>
                <a:lnTo>
                  <a:pt x="233" y="218"/>
                </a:lnTo>
                <a:lnTo>
                  <a:pt x="234" y="217"/>
                </a:lnTo>
                <a:lnTo>
                  <a:pt x="235" y="217"/>
                </a:lnTo>
                <a:lnTo>
                  <a:pt x="238" y="216"/>
                </a:lnTo>
                <a:lnTo>
                  <a:pt x="241" y="216"/>
                </a:lnTo>
                <a:lnTo>
                  <a:pt x="242" y="217"/>
                </a:lnTo>
                <a:lnTo>
                  <a:pt x="241" y="220"/>
                </a:lnTo>
                <a:lnTo>
                  <a:pt x="239" y="224"/>
                </a:lnTo>
                <a:lnTo>
                  <a:pt x="236" y="228"/>
                </a:lnTo>
                <a:lnTo>
                  <a:pt x="236" y="232"/>
                </a:lnTo>
                <a:lnTo>
                  <a:pt x="236" y="234"/>
                </a:lnTo>
                <a:lnTo>
                  <a:pt x="238" y="238"/>
                </a:lnTo>
                <a:lnTo>
                  <a:pt x="238" y="240"/>
                </a:lnTo>
                <a:lnTo>
                  <a:pt x="237" y="242"/>
                </a:lnTo>
                <a:lnTo>
                  <a:pt x="238" y="244"/>
                </a:lnTo>
                <a:lnTo>
                  <a:pt x="240" y="248"/>
                </a:lnTo>
                <a:lnTo>
                  <a:pt x="243" y="251"/>
                </a:lnTo>
                <a:lnTo>
                  <a:pt x="242" y="252"/>
                </a:lnTo>
                <a:lnTo>
                  <a:pt x="240" y="254"/>
                </a:lnTo>
                <a:lnTo>
                  <a:pt x="240" y="256"/>
                </a:lnTo>
                <a:lnTo>
                  <a:pt x="242" y="256"/>
                </a:lnTo>
                <a:lnTo>
                  <a:pt x="245" y="257"/>
                </a:lnTo>
                <a:lnTo>
                  <a:pt x="246" y="253"/>
                </a:lnTo>
                <a:lnTo>
                  <a:pt x="246" y="250"/>
                </a:lnTo>
                <a:lnTo>
                  <a:pt x="245" y="248"/>
                </a:lnTo>
                <a:lnTo>
                  <a:pt x="244" y="248"/>
                </a:lnTo>
                <a:lnTo>
                  <a:pt x="243" y="247"/>
                </a:lnTo>
                <a:lnTo>
                  <a:pt x="241" y="244"/>
                </a:lnTo>
                <a:lnTo>
                  <a:pt x="241" y="243"/>
                </a:lnTo>
                <a:lnTo>
                  <a:pt x="242" y="241"/>
                </a:lnTo>
                <a:lnTo>
                  <a:pt x="243" y="240"/>
                </a:lnTo>
                <a:lnTo>
                  <a:pt x="245" y="241"/>
                </a:lnTo>
                <a:lnTo>
                  <a:pt x="247" y="240"/>
                </a:lnTo>
                <a:lnTo>
                  <a:pt x="244" y="237"/>
                </a:lnTo>
                <a:lnTo>
                  <a:pt x="243" y="237"/>
                </a:lnTo>
                <a:lnTo>
                  <a:pt x="241" y="235"/>
                </a:lnTo>
                <a:lnTo>
                  <a:pt x="241" y="234"/>
                </a:lnTo>
                <a:lnTo>
                  <a:pt x="241" y="230"/>
                </a:lnTo>
                <a:lnTo>
                  <a:pt x="243" y="228"/>
                </a:lnTo>
                <a:lnTo>
                  <a:pt x="246" y="229"/>
                </a:lnTo>
                <a:lnTo>
                  <a:pt x="248" y="228"/>
                </a:lnTo>
                <a:lnTo>
                  <a:pt x="247" y="226"/>
                </a:lnTo>
                <a:lnTo>
                  <a:pt x="244" y="224"/>
                </a:lnTo>
                <a:lnTo>
                  <a:pt x="246" y="222"/>
                </a:lnTo>
                <a:lnTo>
                  <a:pt x="248" y="221"/>
                </a:lnTo>
                <a:lnTo>
                  <a:pt x="250" y="220"/>
                </a:lnTo>
                <a:lnTo>
                  <a:pt x="254" y="217"/>
                </a:lnTo>
                <a:lnTo>
                  <a:pt x="256" y="217"/>
                </a:lnTo>
                <a:lnTo>
                  <a:pt x="257" y="218"/>
                </a:lnTo>
                <a:lnTo>
                  <a:pt x="259" y="219"/>
                </a:lnTo>
                <a:lnTo>
                  <a:pt x="260" y="222"/>
                </a:lnTo>
                <a:lnTo>
                  <a:pt x="263" y="229"/>
                </a:lnTo>
                <a:lnTo>
                  <a:pt x="264" y="230"/>
                </a:lnTo>
                <a:lnTo>
                  <a:pt x="262" y="234"/>
                </a:lnTo>
                <a:lnTo>
                  <a:pt x="261" y="239"/>
                </a:lnTo>
                <a:lnTo>
                  <a:pt x="261" y="243"/>
                </a:lnTo>
                <a:lnTo>
                  <a:pt x="262" y="244"/>
                </a:lnTo>
                <a:lnTo>
                  <a:pt x="263" y="244"/>
                </a:lnTo>
                <a:lnTo>
                  <a:pt x="265" y="242"/>
                </a:lnTo>
                <a:lnTo>
                  <a:pt x="266" y="239"/>
                </a:lnTo>
                <a:lnTo>
                  <a:pt x="267" y="239"/>
                </a:lnTo>
                <a:lnTo>
                  <a:pt x="268" y="239"/>
                </a:lnTo>
                <a:lnTo>
                  <a:pt x="269" y="240"/>
                </a:lnTo>
                <a:lnTo>
                  <a:pt x="269" y="241"/>
                </a:lnTo>
                <a:lnTo>
                  <a:pt x="270" y="244"/>
                </a:lnTo>
                <a:lnTo>
                  <a:pt x="271" y="246"/>
                </a:lnTo>
                <a:lnTo>
                  <a:pt x="272" y="245"/>
                </a:lnTo>
                <a:lnTo>
                  <a:pt x="271" y="240"/>
                </a:lnTo>
                <a:lnTo>
                  <a:pt x="272" y="239"/>
                </a:lnTo>
                <a:lnTo>
                  <a:pt x="272" y="235"/>
                </a:lnTo>
                <a:lnTo>
                  <a:pt x="275" y="234"/>
                </a:lnTo>
                <a:lnTo>
                  <a:pt x="277" y="233"/>
                </a:lnTo>
                <a:lnTo>
                  <a:pt x="278" y="234"/>
                </a:lnTo>
                <a:lnTo>
                  <a:pt x="280" y="235"/>
                </a:lnTo>
                <a:lnTo>
                  <a:pt x="282" y="236"/>
                </a:lnTo>
                <a:lnTo>
                  <a:pt x="284" y="235"/>
                </a:lnTo>
                <a:lnTo>
                  <a:pt x="286" y="236"/>
                </a:lnTo>
                <a:lnTo>
                  <a:pt x="287" y="238"/>
                </a:lnTo>
                <a:lnTo>
                  <a:pt x="288" y="240"/>
                </a:lnTo>
                <a:lnTo>
                  <a:pt x="289" y="241"/>
                </a:lnTo>
                <a:lnTo>
                  <a:pt x="290" y="243"/>
                </a:lnTo>
                <a:lnTo>
                  <a:pt x="290" y="245"/>
                </a:lnTo>
                <a:lnTo>
                  <a:pt x="289" y="245"/>
                </a:lnTo>
                <a:lnTo>
                  <a:pt x="288" y="247"/>
                </a:lnTo>
                <a:lnTo>
                  <a:pt x="287" y="248"/>
                </a:lnTo>
                <a:lnTo>
                  <a:pt x="286" y="250"/>
                </a:lnTo>
                <a:lnTo>
                  <a:pt x="287" y="251"/>
                </a:lnTo>
                <a:lnTo>
                  <a:pt x="288" y="252"/>
                </a:lnTo>
                <a:lnTo>
                  <a:pt x="290" y="249"/>
                </a:lnTo>
                <a:lnTo>
                  <a:pt x="291" y="248"/>
                </a:lnTo>
                <a:lnTo>
                  <a:pt x="292" y="248"/>
                </a:lnTo>
                <a:lnTo>
                  <a:pt x="293" y="250"/>
                </a:lnTo>
                <a:lnTo>
                  <a:pt x="294" y="253"/>
                </a:lnTo>
                <a:lnTo>
                  <a:pt x="295" y="256"/>
                </a:lnTo>
                <a:lnTo>
                  <a:pt x="296" y="254"/>
                </a:lnTo>
                <a:lnTo>
                  <a:pt x="298" y="249"/>
                </a:lnTo>
                <a:lnTo>
                  <a:pt x="302" y="251"/>
                </a:lnTo>
                <a:lnTo>
                  <a:pt x="304" y="253"/>
                </a:lnTo>
                <a:lnTo>
                  <a:pt x="304" y="253"/>
                </a:lnTo>
                <a:lnTo>
                  <a:pt x="302" y="256"/>
                </a:lnTo>
                <a:lnTo>
                  <a:pt x="301" y="258"/>
                </a:lnTo>
                <a:lnTo>
                  <a:pt x="303" y="258"/>
                </a:lnTo>
                <a:lnTo>
                  <a:pt x="304" y="257"/>
                </a:lnTo>
                <a:lnTo>
                  <a:pt x="306" y="256"/>
                </a:lnTo>
                <a:lnTo>
                  <a:pt x="306" y="261"/>
                </a:lnTo>
                <a:lnTo>
                  <a:pt x="308" y="263"/>
                </a:lnTo>
                <a:lnTo>
                  <a:pt x="309" y="262"/>
                </a:lnTo>
                <a:lnTo>
                  <a:pt x="310" y="261"/>
                </a:lnTo>
                <a:lnTo>
                  <a:pt x="313" y="261"/>
                </a:lnTo>
                <a:lnTo>
                  <a:pt x="315" y="262"/>
                </a:lnTo>
                <a:lnTo>
                  <a:pt x="316" y="264"/>
                </a:lnTo>
                <a:lnTo>
                  <a:pt x="315" y="264"/>
                </a:lnTo>
                <a:lnTo>
                  <a:pt x="314" y="266"/>
                </a:lnTo>
                <a:lnTo>
                  <a:pt x="311" y="268"/>
                </a:lnTo>
                <a:lnTo>
                  <a:pt x="310" y="270"/>
                </a:lnTo>
                <a:lnTo>
                  <a:pt x="311" y="271"/>
                </a:lnTo>
                <a:lnTo>
                  <a:pt x="312" y="271"/>
                </a:lnTo>
                <a:lnTo>
                  <a:pt x="314" y="270"/>
                </a:lnTo>
                <a:lnTo>
                  <a:pt x="316" y="269"/>
                </a:lnTo>
                <a:lnTo>
                  <a:pt x="317" y="267"/>
                </a:lnTo>
                <a:lnTo>
                  <a:pt x="318" y="267"/>
                </a:lnTo>
                <a:lnTo>
                  <a:pt x="319" y="267"/>
                </a:lnTo>
                <a:lnTo>
                  <a:pt x="320" y="268"/>
                </a:lnTo>
                <a:lnTo>
                  <a:pt x="321" y="270"/>
                </a:lnTo>
                <a:lnTo>
                  <a:pt x="322" y="273"/>
                </a:lnTo>
                <a:lnTo>
                  <a:pt x="320" y="273"/>
                </a:lnTo>
                <a:lnTo>
                  <a:pt x="318" y="273"/>
                </a:lnTo>
                <a:lnTo>
                  <a:pt x="317" y="274"/>
                </a:lnTo>
                <a:lnTo>
                  <a:pt x="317" y="276"/>
                </a:lnTo>
                <a:lnTo>
                  <a:pt x="318" y="277"/>
                </a:lnTo>
                <a:lnTo>
                  <a:pt x="320" y="277"/>
                </a:lnTo>
                <a:lnTo>
                  <a:pt x="322" y="278"/>
                </a:lnTo>
                <a:lnTo>
                  <a:pt x="323" y="279"/>
                </a:lnTo>
                <a:lnTo>
                  <a:pt x="324" y="281"/>
                </a:lnTo>
                <a:lnTo>
                  <a:pt x="323" y="281"/>
                </a:lnTo>
                <a:lnTo>
                  <a:pt x="321" y="281"/>
                </a:lnTo>
                <a:lnTo>
                  <a:pt x="319" y="280"/>
                </a:lnTo>
                <a:lnTo>
                  <a:pt x="318" y="280"/>
                </a:lnTo>
                <a:lnTo>
                  <a:pt x="316" y="279"/>
                </a:lnTo>
                <a:lnTo>
                  <a:pt x="315" y="280"/>
                </a:lnTo>
                <a:lnTo>
                  <a:pt x="318" y="283"/>
                </a:lnTo>
                <a:lnTo>
                  <a:pt x="317" y="284"/>
                </a:lnTo>
                <a:lnTo>
                  <a:pt x="314" y="285"/>
                </a:lnTo>
                <a:lnTo>
                  <a:pt x="315" y="287"/>
                </a:lnTo>
                <a:lnTo>
                  <a:pt x="316" y="288"/>
                </a:lnTo>
                <a:lnTo>
                  <a:pt x="317" y="288"/>
                </a:lnTo>
                <a:lnTo>
                  <a:pt x="320" y="289"/>
                </a:lnTo>
                <a:lnTo>
                  <a:pt x="322" y="291"/>
                </a:lnTo>
                <a:lnTo>
                  <a:pt x="322" y="292"/>
                </a:lnTo>
                <a:lnTo>
                  <a:pt x="322" y="294"/>
                </a:lnTo>
                <a:lnTo>
                  <a:pt x="323" y="296"/>
                </a:lnTo>
                <a:lnTo>
                  <a:pt x="325" y="295"/>
                </a:lnTo>
                <a:lnTo>
                  <a:pt x="326" y="295"/>
                </a:lnTo>
                <a:lnTo>
                  <a:pt x="328" y="296"/>
                </a:lnTo>
                <a:lnTo>
                  <a:pt x="329" y="296"/>
                </a:lnTo>
                <a:lnTo>
                  <a:pt x="330" y="296"/>
                </a:lnTo>
                <a:lnTo>
                  <a:pt x="332" y="296"/>
                </a:lnTo>
                <a:lnTo>
                  <a:pt x="333" y="297"/>
                </a:lnTo>
                <a:lnTo>
                  <a:pt x="335" y="300"/>
                </a:lnTo>
                <a:lnTo>
                  <a:pt x="336" y="302"/>
                </a:lnTo>
                <a:lnTo>
                  <a:pt x="334" y="302"/>
                </a:lnTo>
                <a:lnTo>
                  <a:pt x="333" y="303"/>
                </a:lnTo>
                <a:lnTo>
                  <a:pt x="333" y="305"/>
                </a:lnTo>
                <a:lnTo>
                  <a:pt x="334" y="305"/>
                </a:lnTo>
                <a:lnTo>
                  <a:pt x="337" y="305"/>
                </a:lnTo>
                <a:lnTo>
                  <a:pt x="338" y="304"/>
                </a:lnTo>
                <a:lnTo>
                  <a:pt x="340" y="304"/>
                </a:lnTo>
                <a:lnTo>
                  <a:pt x="339" y="307"/>
                </a:lnTo>
                <a:lnTo>
                  <a:pt x="341" y="308"/>
                </a:lnTo>
                <a:lnTo>
                  <a:pt x="342" y="308"/>
                </a:lnTo>
                <a:lnTo>
                  <a:pt x="344" y="306"/>
                </a:lnTo>
                <a:lnTo>
                  <a:pt x="345" y="308"/>
                </a:lnTo>
                <a:lnTo>
                  <a:pt x="347" y="310"/>
                </a:lnTo>
                <a:lnTo>
                  <a:pt x="347" y="311"/>
                </a:lnTo>
                <a:lnTo>
                  <a:pt x="347" y="312"/>
                </a:lnTo>
                <a:lnTo>
                  <a:pt x="346" y="312"/>
                </a:lnTo>
                <a:lnTo>
                  <a:pt x="346" y="314"/>
                </a:lnTo>
                <a:lnTo>
                  <a:pt x="344" y="314"/>
                </a:lnTo>
                <a:lnTo>
                  <a:pt x="343" y="313"/>
                </a:lnTo>
                <a:lnTo>
                  <a:pt x="343" y="313"/>
                </a:lnTo>
                <a:lnTo>
                  <a:pt x="341" y="314"/>
                </a:lnTo>
                <a:lnTo>
                  <a:pt x="343" y="316"/>
                </a:lnTo>
                <a:lnTo>
                  <a:pt x="344" y="317"/>
                </a:lnTo>
                <a:lnTo>
                  <a:pt x="344" y="318"/>
                </a:lnTo>
                <a:lnTo>
                  <a:pt x="342" y="319"/>
                </a:lnTo>
                <a:lnTo>
                  <a:pt x="341" y="320"/>
                </a:lnTo>
                <a:lnTo>
                  <a:pt x="340" y="321"/>
                </a:lnTo>
                <a:lnTo>
                  <a:pt x="339" y="321"/>
                </a:lnTo>
                <a:lnTo>
                  <a:pt x="338" y="318"/>
                </a:lnTo>
                <a:lnTo>
                  <a:pt x="337" y="323"/>
                </a:lnTo>
                <a:lnTo>
                  <a:pt x="338" y="328"/>
                </a:lnTo>
                <a:lnTo>
                  <a:pt x="337" y="328"/>
                </a:lnTo>
                <a:lnTo>
                  <a:pt x="336" y="327"/>
                </a:lnTo>
                <a:lnTo>
                  <a:pt x="334" y="326"/>
                </a:lnTo>
                <a:lnTo>
                  <a:pt x="334" y="325"/>
                </a:lnTo>
                <a:lnTo>
                  <a:pt x="334" y="324"/>
                </a:lnTo>
                <a:lnTo>
                  <a:pt x="333" y="323"/>
                </a:lnTo>
                <a:lnTo>
                  <a:pt x="331" y="324"/>
                </a:lnTo>
                <a:lnTo>
                  <a:pt x="330" y="321"/>
                </a:lnTo>
                <a:lnTo>
                  <a:pt x="330" y="320"/>
                </a:lnTo>
                <a:lnTo>
                  <a:pt x="331" y="318"/>
                </a:lnTo>
                <a:lnTo>
                  <a:pt x="330" y="317"/>
                </a:lnTo>
                <a:lnTo>
                  <a:pt x="330" y="317"/>
                </a:lnTo>
                <a:lnTo>
                  <a:pt x="328" y="317"/>
                </a:lnTo>
                <a:lnTo>
                  <a:pt x="326" y="315"/>
                </a:lnTo>
                <a:lnTo>
                  <a:pt x="324" y="312"/>
                </a:lnTo>
                <a:lnTo>
                  <a:pt x="322" y="311"/>
                </a:lnTo>
                <a:lnTo>
                  <a:pt x="321" y="311"/>
                </a:lnTo>
                <a:lnTo>
                  <a:pt x="320" y="312"/>
                </a:lnTo>
                <a:lnTo>
                  <a:pt x="319" y="312"/>
                </a:lnTo>
                <a:lnTo>
                  <a:pt x="319" y="313"/>
                </a:lnTo>
                <a:lnTo>
                  <a:pt x="319" y="314"/>
                </a:lnTo>
                <a:lnTo>
                  <a:pt x="321" y="318"/>
                </a:lnTo>
                <a:lnTo>
                  <a:pt x="321" y="318"/>
                </a:lnTo>
                <a:lnTo>
                  <a:pt x="320" y="318"/>
                </a:lnTo>
                <a:lnTo>
                  <a:pt x="319" y="317"/>
                </a:lnTo>
                <a:lnTo>
                  <a:pt x="317" y="315"/>
                </a:lnTo>
                <a:lnTo>
                  <a:pt x="316" y="314"/>
                </a:lnTo>
                <a:lnTo>
                  <a:pt x="317" y="317"/>
                </a:lnTo>
                <a:lnTo>
                  <a:pt x="318" y="321"/>
                </a:lnTo>
                <a:lnTo>
                  <a:pt x="320" y="321"/>
                </a:lnTo>
                <a:lnTo>
                  <a:pt x="321" y="322"/>
                </a:lnTo>
                <a:lnTo>
                  <a:pt x="322" y="325"/>
                </a:lnTo>
                <a:lnTo>
                  <a:pt x="323" y="328"/>
                </a:lnTo>
                <a:lnTo>
                  <a:pt x="324" y="330"/>
                </a:lnTo>
                <a:lnTo>
                  <a:pt x="325" y="329"/>
                </a:lnTo>
                <a:lnTo>
                  <a:pt x="326" y="329"/>
                </a:lnTo>
                <a:lnTo>
                  <a:pt x="327" y="331"/>
                </a:lnTo>
                <a:lnTo>
                  <a:pt x="328" y="332"/>
                </a:lnTo>
                <a:lnTo>
                  <a:pt x="331" y="334"/>
                </a:lnTo>
                <a:lnTo>
                  <a:pt x="329" y="335"/>
                </a:lnTo>
                <a:lnTo>
                  <a:pt x="329" y="335"/>
                </a:lnTo>
                <a:lnTo>
                  <a:pt x="329" y="336"/>
                </a:lnTo>
                <a:lnTo>
                  <a:pt x="331" y="337"/>
                </a:lnTo>
                <a:lnTo>
                  <a:pt x="332" y="339"/>
                </a:lnTo>
                <a:lnTo>
                  <a:pt x="333" y="341"/>
                </a:lnTo>
                <a:lnTo>
                  <a:pt x="334" y="344"/>
                </a:lnTo>
                <a:lnTo>
                  <a:pt x="333" y="345"/>
                </a:lnTo>
                <a:lnTo>
                  <a:pt x="331" y="340"/>
                </a:lnTo>
                <a:lnTo>
                  <a:pt x="330" y="339"/>
                </a:lnTo>
                <a:lnTo>
                  <a:pt x="330" y="340"/>
                </a:lnTo>
                <a:lnTo>
                  <a:pt x="330" y="342"/>
                </a:lnTo>
                <a:lnTo>
                  <a:pt x="332" y="347"/>
                </a:lnTo>
                <a:lnTo>
                  <a:pt x="332" y="348"/>
                </a:lnTo>
                <a:lnTo>
                  <a:pt x="330" y="348"/>
                </a:lnTo>
                <a:lnTo>
                  <a:pt x="330" y="349"/>
                </a:lnTo>
                <a:lnTo>
                  <a:pt x="331" y="351"/>
                </a:lnTo>
                <a:lnTo>
                  <a:pt x="332" y="353"/>
                </a:lnTo>
                <a:lnTo>
                  <a:pt x="331" y="352"/>
                </a:lnTo>
                <a:lnTo>
                  <a:pt x="329" y="351"/>
                </a:lnTo>
                <a:lnTo>
                  <a:pt x="328" y="348"/>
                </a:lnTo>
                <a:lnTo>
                  <a:pt x="328" y="348"/>
                </a:lnTo>
                <a:lnTo>
                  <a:pt x="326" y="348"/>
                </a:lnTo>
                <a:lnTo>
                  <a:pt x="324" y="347"/>
                </a:lnTo>
                <a:lnTo>
                  <a:pt x="321" y="344"/>
                </a:lnTo>
                <a:lnTo>
                  <a:pt x="321" y="343"/>
                </a:lnTo>
                <a:lnTo>
                  <a:pt x="319" y="340"/>
                </a:lnTo>
                <a:lnTo>
                  <a:pt x="319" y="344"/>
                </a:lnTo>
                <a:lnTo>
                  <a:pt x="317" y="341"/>
                </a:lnTo>
                <a:lnTo>
                  <a:pt x="316" y="341"/>
                </a:lnTo>
                <a:lnTo>
                  <a:pt x="314" y="340"/>
                </a:lnTo>
                <a:lnTo>
                  <a:pt x="314" y="342"/>
                </a:lnTo>
                <a:lnTo>
                  <a:pt x="316" y="344"/>
                </a:lnTo>
                <a:lnTo>
                  <a:pt x="317" y="346"/>
                </a:lnTo>
                <a:lnTo>
                  <a:pt x="321" y="349"/>
                </a:lnTo>
                <a:lnTo>
                  <a:pt x="323" y="352"/>
                </a:lnTo>
                <a:lnTo>
                  <a:pt x="325" y="354"/>
                </a:lnTo>
                <a:lnTo>
                  <a:pt x="326" y="356"/>
                </a:lnTo>
                <a:lnTo>
                  <a:pt x="327" y="359"/>
                </a:lnTo>
                <a:lnTo>
                  <a:pt x="323" y="358"/>
                </a:lnTo>
                <a:lnTo>
                  <a:pt x="320" y="356"/>
                </a:lnTo>
                <a:lnTo>
                  <a:pt x="318" y="355"/>
                </a:lnTo>
                <a:lnTo>
                  <a:pt x="315" y="354"/>
                </a:lnTo>
                <a:lnTo>
                  <a:pt x="313" y="353"/>
                </a:lnTo>
                <a:lnTo>
                  <a:pt x="311" y="351"/>
                </a:lnTo>
                <a:lnTo>
                  <a:pt x="309" y="350"/>
                </a:lnTo>
                <a:lnTo>
                  <a:pt x="307" y="349"/>
                </a:lnTo>
                <a:lnTo>
                  <a:pt x="306" y="348"/>
                </a:lnTo>
                <a:lnTo>
                  <a:pt x="306" y="349"/>
                </a:lnTo>
                <a:close/>
                <a:moveTo>
                  <a:pt x="184" y="253"/>
                </a:moveTo>
                <a:lnTo>
                  <a:pt x="183" y="252"/>
                </a:lnTo>
                <a:lnTo>
                  <a:pt x="181" y="249"/>
                </a:lnTo>
                <a:lnTo>
                  <a:pt x="179" y="245"/>
                </a:lnTo>
                <a:lnTo>
                  <a:pt x="177" y="242"/>
                </a:lnTo>
                <a:lnTo>
                  <a:pt x="175" y="240"/>
                </a:lnTo>
                <a:lnTo>
                  <a:pt x="172" y="240"/>
                </a:lnTo>
                <a:lnTo>
                  <a:pt x="171" y="239"/>
                </a:lnTo>
                <a:lnTo>
                  <a:pt x="167" y="232"/>
                </a:lnTo>
                <a:lnTo>
                  <a:pt x="168" y="227"/>
                </a:lnTo>
                <a:lnTo>
                  <a:pt x="170" y="228"/>
                </a:lnTo>
                <a:lnTo>
                  <a:pt x="172" y="231"/>
                </a:lnTo>
                <a:lnTo>
                  <a:pt x="174" y="233"/>
                </a:lnTo>
                <a:lnTo>
                  <a:pt x="175" y="233"/>
                </a:lnTo>
                <a:lnTo>
                  <a:pt x="176" y="231"/>
                </a:lnTo>
                <a:lnTo>
                  <a:pt x="178" y="227"/>
                </a:lnTo>
                <a:lnTo>
                  <a:pt x="178" y="227"/>
                </a:lnTo>
                <a:lnTo>
                  <a:pt x="178" y="225"/>
                </a:lnTo>
                <a:lnTo>
                  <a:pt x="176" y="222"/>
                </a:lnTo>
                <a:lnTo>
                  <a:pt x="174" y="219"/>
                </a:lnTo>
                <a:lnTo>
                  <a:pt x="174" y="217"/>
                </a:lnTo>
                <a:lnTo>
                  <a:pt x="174" y="216"/>
                </a:lnTo>
                <a:lnTo>
                  <a:pt x="177" y="217"/>
                </a:lnTo>
                <a:lnTo>
                  <a:pt x="179" y="215"/>
                </a:lnTo>
                <a:lnTo>
                  <a:pt x="180" y="215"/>
                </a:lnTo>
                <a:lnTo>
                  <a:pt x="182" y="218"/>
                </a:lnTo>
                <a:lnTo>
                  <a:pt x="183" y="218"/>
                </a:lnTo>
                <a:lnTo>
                  <a:pt x="184" y="218"/>
                </a:lnTo>
                <a:lnTo>
                  <a:pt x="185" y="216"/>
                </a:lnTo>
                <a:lnTo>
                  <a:pt x="187" y="215"/>
                </a:lnTo>
                <a:lnTo>
                  <a:pt x="190" y="216"/>
                </a:lnTo>
                <a:lnTo>
                  <a:pt x="192" y="217"/>
                </a:lnTo>
                <a:lnTo>
                  <a:pt x="191" y="219"/>
                </a:lnTo>
                <a:lnTo>
                  <a:pt x="190" y="220"/>
                </a:lnTo>
                <a:lnTo>
                  <a:pt x="189" y="223"/>
                </a:lnTo>
                <a:lnTo>
                  <a:pt x="186" y="225"/>
                </a:lnTo>
                <a:lnTo>
                  <a:pt x="185" y="226"/>
                </a:lnTo>
                <a:lnTo>
                  <a:pt x="185" y="227"/>
                </a:lnTo>
                <a:lnTo>
                  <a:pt x="186" y="229"/>
                </a:lnTo>
                <a:lnTo>
                  <a:pt x="187" y="230"/>
                </a:lnTo>
                <a:lnTo>
                  <a:pt x="188" y="229"/>
                </a:lnTo>
                <a:lnTo>
                  <a:pt x="190" y="230"/>
                </a:lnTo>
                <a:lnTo>
                  <a:pt x="192" y="232"/>
                </a:lnTo>
                <a:lnTo>
                  <a:pt x="193" y="232"/>
                </a:lnTo>
                <a:lnTo>
                  <a:pt x="194" y="234"/>
                </a:lnTo>
                <a:lnTo>
                  <a:pt x="194" y="237"/>
                </a:lnTo>
                <a:lnTo>
                  <a:pt x="193" y="239"/>
                </a:lnTo>
                <a:lnTo>
                  <a:pt x="192" y="241"/>
                </a:lnTo>
                <a:lnTo>
                  <a:pt x="192" y="246"/>
                </a:lnTo>
                <a:lnTo>
                  <a:pt x="191" y="248"/>
                </a:lnTo>
                <a:lnTo>
                  <a:pt x="190" y="249"/>
                </a:lnTo>
                <a:lnTo>
                  <a:pt x="189" y="249"/>
                </a:lnTo>
                <a:lnTo>
                  <a:pt x="188" y="248"/>
                </a:lnTo>
                <a:lnTo>
                  <a:pt x="186" y="246"/>
                </a:lnTo>
                <a:lnTo>
                  <a:pt x="185" y="245"/>
                </a:lnTo>
                <a:lnTo>
                  <a:pt x="185" y="247"/>
                </a:lnTo>
                <a:lnTo>
                  <a:pt x="187" y="250"/>
                </a:lnTo>
                <a:lnTo>
                  <a:pt x="185" y="253"/>
                </a:lnTo>
                <a:lnTo>
                  <a:pt x="184" y="253"/>
                </a:lnTo>
                <a:close/>
                <a:moveTo>
                  <a:pt x="202" y="241"/>
                </a:moveTo>
                <a:lnTo>
                  <a:pt x="200" y="240"/>
                </a:lnTo>
                <a:lnTo>
                  <a:pt x="200" y="236"/>
                </a:lnTo>
                <a:lnTo>
                  <a:pt x="198" y="231"/>
                </a:lnTo>
                <a:lnTo>
                  <a:pt x="197" y="227"/>
                </a:lnTo>
                <a:lnTo>
                  <a:pt x="197" y="224"/>
                </a:lnTo>
                <a:lnTo>
                  <a:pt x="198" y="220"/>
                </a:lnTo>
                <a:lnTo>
                  <a:pt x="199" y="218"/>
                </a:lnTo>
                <a:lnTo>
                  <a:pt x="201" y="218"/>
                </a:lnTo>
                <a:lnTo>
                  <a:pt x="201" y="217"/>
                </a:lnTo>
                <a:lnTo>
                  <a:pt x="200" y="215"/>
                </a:lnTo>
                <a:lnTo>
                  <a:pt x="200" y="213"/>
                </a:lnTo>
                <a:lnTo>
                  <a:pt x="200" y="212"/>
                </a:lnTo>
                <a:lnTo>
                  <a:pt x="201" y="212"/>
                </a:lnTo>
                <a:lnTo>
                  <a:pt x="205" y="211"/>
                </a:lnTo>
                <a:lnTo>
                  <a:pt x="207" y="212"/>
                </a:lnTo>
                <a:lnTo>
                  <a:pt x="210" y="214"/>
                </a:lnTo>
                <a:lnTo>
                  <a:pt x="213" y="214"/>
                </a:lnTo>
                <a:lnTo>
                  <a:pt x="215" y="213"/>
                </a:lnTo>
                <a:lnTo>
                  <a:pt x="217" y="213"/>
                </a:lnTo>
                <a:lnTo>
                  <a:pt x="219" y="214"/>
                </a:lnTo>
                <a:lnTo>
                  <a:pt x="220" y="216"/>
                </a:lnTo>
                <a:lnTo>
                  <a:pt x="220" y="216"/>
                </a:lnTo>
                <a:lnTo>
                  <a:pt x="219" y="217"/>
                </a:lnTo>
                <a:lnTo>
                  <a:pt x="218" y="220"/>
                </a:lnTo>
                <a:lnTo>
                  <a:pt x="216" y="225"/>
                </a:lnTo>
                <a:lnTo>
                  <a:pt x="213" y="232"/>
                </a:lnTo>
                <a:lnTo>
                  <a:pt x="210" y="232"/>
                </a:lnTo>
                <a:lnTo>
                  <a:pt x="206" y="231"/>
                </a:lnTo>
                <a:lnTo>
                  <a:pt x="203" y="232"/>
                </a:lnTo>
                <a:lnTo>
                  <a:pt x="206" y="236"/>
                </a:lnTo>
                <a:lnTo>
                  <a:pt x="206" y="238"/>
                </a:lnTo>
                <a:lnTo>
                  <a:pt x="204" y="241"/>
                </a:lnTo>
                <a:lnTo>
                  <a:pt x="202" y="241"/>
                </a:lnTo>
                <a:close/>
                <a:moveTo>
                  <a:pt x="80" y="256"/>
                </a:moveTo>
                <a:lnTo>
                  <a:pt x="78" y="256"/>
                </a:lnTo>
                <a:lnTo>
                  <a:pt x="76" y="255"/>
                </a:lnTo>
                <a:lnTo>
                  <a:pt x="75" y="252"/>
                </a:lnTo>
                <a:lnTo>
                  <a:pt x="74" y="249"/>
                </a:lnTo>
                <a:lnTo>
                  <a:pt x="73" y="248"/>
                </a:lnTo>
                <a:lnTo>
                  <a:pt x="71" y="245"/>
                </a:lnTo>
                <a:lnTo>
                  <a:pt x="69" y="245"/>
                </a:lnTo>
                <a:lnTo>
                  <a:pt x="67" y="244"/>
                </a:lnTo>
                <a:lnTo>
                  <a:pt x="66" y="243"/>
                </a:lnTo>
                <a:lnTo>
                  <a:pt x="65" y="242"/>
                </a:lnTo>
                <a:lnTo>
                  <a:pt x="66" y="241"/>
                </a:lnTo>
                <a:lnTo>
                  <a:pt x="68" y="239"/>
                </a:lnTo>
                <a:lnTo>
                  <a:pt x="69" y="238"/>
                </a:lnTo>
                <a:lnTo>
                  <a:pt x="69" y="235"/>
                </a:lnTo>
                <a:lnTo>
                  <a:pt x="68" y="230"/>
                </a:lnTo>
                <a:lnTo>
                  <a:pt x="69" y="230"/>
                </a:lnTo>
                <a:lnTo>
                  <a:pt x="70" y="229"/>
                </a:lnTo>
                <a:lnTo>
                  <a:pt x="71" y="226"/>
                </a:lnTo>
                <a:lnTo>
                  <a:pt x="73" y="223"/>
                </a:lnTo>
                <a:lnTo>
                  <a:pt x="74" y="218"/>
                </a:lnTo>
                <a:lnTo>
                  <a:pt x="73" y="216"/>
                </a:lnTo>
                <a:lnTo>
                  <a:pt x="73" y="215"/>
                </a:lnTo>
                <a:lnTo>
                  <a:pt x="71" y="210"/>
                </a:lnTo>
                <a:lnTo>
                  <a:pt x="70" y="207"/>
                </a:lnTo>
                <a:lnTo>
                  <a:pt x="72" y="207"/>
                </a:lnTo>
                <a:lnTo>
                  <a:pt x="73" y="207"/>
                </a:lnTo>
                <a:lnTo>
                  <a:pt x="76" y="207"/>
                </a:lnTo>
                <a:lnTo>
                  <a:pt x="78" y="207"/>
                </a:lnTo>
                <a:lnTo>
                  <a:pt x="81" y="206"/>
                </a:lnTo>
                <a:lnTo>
                  <a:pt x="83" y="205"/>
                </a:lnTo>
                <a:lnTo>
                  <a:pt x="86" y="205"/>
                </a:lnTo>
                <a:lnTo>
                  <a:pt x="87" y="206"/>
                </a:lnTo>
                <a:lnTo>
                  <a:pt x="93" y="211"/>
                </a:lnTo>
                <a:lnTo>
                  <a:pt x="95" y="212"/>
                </a:lnTo>
                <a:lnTo>
                  <a:pt x="96" y="212"/>
                </a:lnTo>
                <a:lnTo>
                  <a:pt x="99" y="211"/>
                </a:lnTo>
                <a:lnTo>
                  <a:pt x="101" y="211"/>
                </a:lnTo>
                <a:lnTo>
                  <a:pt x="103" y="211"/>
                </a:lnTo>
                <a:lnTo>
                  <a:pt x="105" y="214"/>
                </a:lnTo>
                <a:lnTo>
                  <a:pt x="110" y="220"/>
                </a:lnTo>
                <a:lnTo>
                  <a:pt x="110" y="221"/>
                </a:lnTo>
                <a:lnTo>
                  <a:pt x="109" y="221"/>
                </a:lnTo>
                <a:lnTo>
                  <a:pt x="108" y="222"/>
                </a:lnTo>
                <a:lnTo>
                  <a:pt x="105" y="224"/>
                </a:lnTo>
                <a:lnTo>
                  <a:pt x="103" y="225"/>
                </a:lnTo>
                <a:lnTo>
                  <a:pt x="99" y="228"/>
                </a:lnTo>
                <a:lnTo>
                  <a:pt x="97" y="230"/>
                </a:lnTo>
                <a:lnTo>
                  <a:pt x="94" y="234"/>
                </a:lnTo>
                <a:lnTo>
                  <a:pt x="92" y="238"/>
                </a:lnTo>
                <a:lnTo>
                  <a:pt x="91" y="239"/>
                </a:lnTo>
                <a:lnTo>
                  <a:pt x="89" y="240"/>
                </a:lnTo>
                <a:lnTo>
                  <a:pt x="89" y="246"/>
                </a:lnTo>
                <a:lnTo>
                  <a:pt x="89" y="249"/>
                </a:lnTo>
                <a:lnTo>
                  <a:pt x="88" y="250"/>
                </a:lnTo>
                <a:lnTo>
                  <a:pt x="85" y="251"/>
                </a:lnTo>
                <a:lnTo>
                  <a:pt x="83" y="251"/>
                </a:lnTo>
                <a:lnTo>
                  <a:pt x="82" y="254"/>
                </a:lnTo>
                <a:lnTo>
                  <a:pt x="80" y="256"/>
                </a:lnTo>
                <a:close/>
                <a:moveTo>
                  <a:pt x="221" y="175"/>
                </a:moveTo>
                <a:lnTo>
                  <a:pt x="219" y="176"/>
                </a:lnTo>
                <a:lnTo>
                  <a:pt x="217" y="177"/>
                </a:lnTo>
                <a:lnTo>
                  <a:pt x="217" y="181"/>
                </a:lnTo>
                <a:lnTo>
                  <a:pt x="219" y="181"/>
                </a:lnTo>
                <a:lnTo>
                  <a:pt x="221" y="181"/>
                </a:lnTo>
                <a:lnTo>
                  <a:pt x="223" y="182"/>
                </a:lnTo>
                <a:lnTo>
                  <a:pt x="224" y="183"/>
                </a:lnTo>
                <a:lnTo>
                  <a:pt x="224" y="186"/>
                </a:lnTo>
                <a:lnTo>
                  <a:pt x="226" y="190"/>
                </a:lnTo>
                <a:lnTo>
                  <a:pt x="227" y="191"/>
                </a:lnTo>
                <a:lnTo>
                  <a:pt x="228" y="190"/>
                </a:lnTo>
                <a:lnTo>
                  <a:pt x="228" y="187"/>
                </a:lnTo>
                <a:lnTo>
                  <a:pt x="228" y="187"/>
                </a:lnTo>
                <a:lnTo>
                  <a:pt x="231" y="187"/>
                </a:lnTo>
                <a:lnTo>
                  <a:pt x="232" y="185"/>
                </a:lnTo>
                <a:lnTo>
                  <a:pt x="234" y="186"/>
                </a:lnTo>
                <a:lnTo>
                  <a:pt x="235" y="188"/>
                </a:lnTo>
                <a:lnTo>
                  <a:pt x="237" y="190"/>
                </a:lnTo>
                <a:lnTo>
                  <a:pt x="239" y="191"/>
                </a:lnTo>
                <a:lnTo>
                  <a:pt x="240" y="187"/>
                </a:lnTo>
                <a:lnTo>
                  <a:pt x="243" y="185"/>
                </a:lnTo>
                <a:lnTo>
                  <a:pt x="246" y="184"/>
                </a:lnTo>
                <a:lnTo>
                  <a:pt x="250" y="182"/>
                </a:lnTo>
                <a:lnTo>
                  <a:pt x="253" y="182"/>
                </a:lnTo>
                <a:lnTo>
                  <a:pt x="258" y="183"/>
                </a:lnTo>
                <a:lnTo>
                  <a:pt x="259" y="183"/>
                </a:lnTo>
                <a:lnTo>
                  <a:pt x="260" y="185"/>
                </a:lnTo>
                <a:lnTo>
                  <a:pt x="262" y="187"/>
                </a:lnTo>
                <a:lnTo>
                  <a:pt x="265" y="188"/>
                </a:lnTo>
                <a:lnTo>
                  <a:pt x="266" y="189"/>
                </a:lnTo>
                <a:lnTo>
                  <a:pt x="267" y="190"/>
                </a:lnTo>
                <a:lnTo>
                  <a:pt x="267" y="191"/>
                </a:lnTo>
                <a:lnTo>
                  <a:pt x="268" y="193"/>
                </a:lnTo>
                <a:lnTo>
                  <a:pt x="267" y="194"/>
                </a:lnTo>
                <a:lnTo>
                  <a:pt x="263" y="197"/>
                </a:lnTo>
                <a:lnTo>
                  <a:pt x="263" y="199"/>
                </a:lnTo>
                <a:lnTo>
                  <a:pt x="264" y="204"/>
                </a:lnTo>
                <a:lnTo>
                  <a:pt x="259" y="205"/>
                </a:lnTo>
                <a:lnTo>
                  <a:pt x="258" y="205"/>
                </a:lnTo>
                <a:lnTo>
                  <a:pt x="256" y="205"/>
                </a:lnTo>
                <a:lnTo>
                  <a:pt x="255" y="205"/>
                </a:lnTo>
                <a:lnTo>
                  <a:pt x="254" y="204"/>
                </a:lnTo>
                <a:lnTo>
                  <a:pt x="253" y="203"/>
                </a:lnTo>
                <a:lnTo>
                  <a:pt x="252" y="198"/>
                </a:lnTo>
                <a:lnTo>
                  <a:pt x="250" y="196"/>
                </a:lnTo>
                <a:lnTo>
                  <a:pt x="250" y="197"/>
                </a:lnTo>
                <a:lnTo>
                  <a:pt x="250" y="203"/>
                </a:lnTo>
                <a:lnTo>
                  <a:pt x="249" y="204"/>
                </a:lnTo>
                <a:lnTo>
                  <a:pt x="247" y="203"/>
                </a:lnTo>
                <a:lnTo>
                  <a:pt x="246" y="204"/>
                </a:lnTo>
                <a:lnTo>
                  <a:pt x="244" y="204"/>
                </a:lnTo>
                <a:lnTo>
                  <a:pt x="243" y="204"/>
                </a:lnTo>
                <a:lnTo>
                  <a:pt x="240" y="202"/>
                </a:lnTo>
                <a:lnTo>
                  <a:pt x="239" y="201"/>
                </a:lnTo>
                <a:lnTo>
                  <a:pt x="238" y="201"/>
                </a:lnTo>
                <a:lnTo>
                  <a:pt x="238" y="204"/>
                </a:lnTo>
                <a:lnTo>
                  <a:pt x="234" y="205"/>
                </a:lnTo>
                <a:lnTo>
                  <a:pt x="233" y="205"/>
                </a:lnTo>
                <a:lnTo>
                  <a:pt x="230" y="205"/>
                </a:lnTo>
                <a:lnTo>
                  <a:pt x="229" y="203"/>
                </a:lnTo>
                <a:lnTo>
                  <a:pt x="229" y="198"/>
                </a:lnTo>
                <a:lnTo>
                  <a:pt x="226" y="199"/>
                </a:lnTo>
                <a:lnTo>
                  <a:pt x="226" y="200"/>
                </a:lnTo>
                <a:lnTo>
                  <a:pt x="225" y="203"/>
                </a:lnTo>
                <a:lnTo>
                  <a:pt x="223" y="204"/>
                </a:lnTo>
                <a:lnTo>
                  <a:pt x="221" y="204"/>
                </a:lnTo>
                <a:lnTo>
                  <a:pt x="221" y="204"/>
                </a:lnTo>
                <a:lnTo>
                  <a:pt x="220" y="202"/>
                </a:lnTo>
                <a:lnTo>
                  <a:pt x="217" y="198"/>
                </a:lnTo>
                <a:lnTo>
                  <a:pt x="216" y="202"/>
                </a:lnTo>
                <a:lnTo>
                  <a:pt x="214" y="201"/>
                </a:lnTo>
                <a:lnTo>
                  <a:pt x="212" y="196"/>
                </a:lnTo>
                <a:lnTo>
                  <a:pt x="212" y="191"/>
                </a:lnTo>
                <a:lnTo>
                  <a:pt x="213" y="187"/>
                </a:lnTo>
                <a:lnTo>
                  <a:pt x="213" y="184"/>
                </a:lnTo>
                <a:lnTo>
                  <a:pt x="212" y="181"/>
                </a:lnTo>
                <a:lnTo>
                  <a:pt x="210" y="176"/>
                </a:lnTo>
                <a:lnTo>
                  <a:pt x="208" y="173"/>
                </a:lnTo>
                <a:lnTo>
                  <a:pt x="208" y="170"/>
                </a:lnTo>
                <a:lnTo>
                  <a:pt x="210" y="169"/>
                </a:lnTo>
                <a:lnTo>
                  <a:pt x="212" y="169"/>
                </a:lnTo>
                <a:lnTo>
                  <a:pt x="217" y="168"/>
                </a:lnTo>
                <a:lnTo>
                  <a:pt x="218" y="169"/>
                </a:lnTo>
                <a:lnTo>
                  <a:pt x="221" y="172"/>
                </a:lnTo>
                <a:lnTo>
                  <a:pt x="221" y="172"/>
                </a:lnTo>
                <a:lnTo>
                  <a:pt x="223" y="173"/>
                </a:lnTo>
                <a:lnTo>
                  <a:pt x="222" y="175"/>
                </a:lnTo>
                <a:lnTo>
                  <a:pt x="221" y="175"/>
                </a:lnTo>
                <a:close/>
                <a:moveTo>
                  <a:pt x="178" y="196"/>
                </a:moveTo>
                <a:lnTo>
                  <a:pt x="176" y="195"/>
                </a:lnTo>
                <a:lnTo>
                  <a:pt x="176" y="192"/>
                </a:lnTo>
                <a:lnTo>
                  <a:pt x="178" y="189"/>
                </a:lnTo>
                <a:lnTo>
                  <a:pt x="179" y="188"/>
                </a:lnTo>
                <a:lnTo>
                  <a:pt x="179" y="187"/>
                </a:lnTo>
                <a:lnTo>
                  <a:pt x="178" y="184"/>
                </a:lnTo>
                <a:lnTo>
                  <a:pt x="176" y="184"/>
                </a:lnTo>
                <a:lnTo>
                  <a:pt x="171" y="186"/>
                </a:lnTo>
                <a:lnTo>
                  <a:pt x="169" y="186"/>
                </a:lnTo>
                <a:lnTo>
                  <a:pt x="169" y="187"/>
                </a:lnTo>
                <a:lnTo>
                  <a:pt x="167" y="184"/>
                </a:lnTo>
                <a:lnTo>
                  <a:pt x="167" y="182"/>
                </a:lnTo>
                <a:lnTo>
                  <a:pt x="169" y="182"/>
                </a:lnTo>
                <a:lnTo>
                  <a:pt x="170" y="180"/>
                </a:lnTo>
                <a:lnTo>
                  <a:pt x="171" y="179"/>
                </a:lnTo>
                <a:lnTo>
                  <a:pt x="170" y="174"/>
                </a:lnTo>
                <a:lnTo>
                  <a:pt x="170" y="172"/>
                </a:lnTo>
                <a:lnTo>
                  <a:pt x="171" y="170"/>
                </a:lnTo>
                <a:lnTo>
                  <a:pt x="172" y="170"/>
                </a:lnTo>
                <a:lnTo>
                  <a:pt x="173" y="172"/>
                </a:lnTo>
                <a:lnTo>
                  <a:pt x="177" y="178"/>
                </a:lnTo>
                <a:lnTo>
                  <a:pt x="178" y="180"/>
                </a:lnTo>
                <a:lnTo>
                  <a:pt x="179" y="179"/>
                </a:lnTo>
                <a:lnTo>
                  <a:pt x="179" y="177"/>
                </a:lnTo>
                <a:lnTo>
                  <a:pt x="177" y="173"/>
                </a:lnTo>
                <a:lnTo>
                  <a:pt x="176" y="172"/>
                </a:lnTo>
                <a:lnTo>
                  <a:pt x="175" y="169"/>
                </a:lnTo>
                <a:lnTo>
                  <a:pt x="176" y="168"/>
                </a:lnTo>
                <a:lnTo>
                  <a:pt x="178" y="168"/>
                </a:lnTo>
                <a:lnTo>
                  <a:pt x="179" y="169"/>
                </a:lnTo>
                <a:lnTo>
                  <a:pt x="181" y="171"/>
                </a:lnTo>
                <a:lnTo>
                  <a:pt x="183" y="173"/>
                </a:lnTo>
                <a:lnTo>
                  <a:pt x="183" y="173"/>
                </a:lnTo>
                <a:lnTo>
                  <a:pt x="184" y="169"/>
                </a:lnTo>
                <a:lnTo>
                  <a:pt x="184" y="168"/>
                </a:lnTo>
                <a:lnTo>
                  <a:pt x="186" y="169"/>
                </a:lnTo>
                <a:lnTo>
                  <a:pt x="187" y="170"/>
                </a:lnTo>
                <a:lnTo>
                  <a:pt x="188" y="171"/>
                </a:lnTo>
                <a:lnTo>
                  <a:pt x="189" y="178"/>
                </a:lnTo>
                <a:lnTo>
                  <a:pt x="188" y="183"/>
                </a:lnTo>
                <a:lnTo>
                  <a:pt x="188" y="185"/>
                </a:lnTo>
                <a:lnTo>
                  <a:pt x="186" y="187"/>
                </a:lnTo>
                <a:lnTo>
                  <a:pt x="186" y="190"/>
                </a:lnTo>
                <a:lnTo>
                  <a:pt x="187" y="195"/>
                </a:lnTo>
                <a:lnTo>
                  <a:pt x="186" y="196"/>
                </a:lnTo>
                <a:lnTo>
                  <a:pt x="183" y="195"/>
                </a:lnTo>
                <a:lnTo>
                  <a:pt x="181" y="196"/>
                </a:lnTo>
                <a:lnTo>
                  <a:pt x="178" y="196"/>
                </a:lnTo>
                <a:close/>
                <a:moveTo>
                  <a:pt x="112" y="184"/>
                </a:moveTo>
                <a:lnTo>
                  <a:pt x="108" y="181"/>
                </a:lnTo>
                <a:lnTo>
                  <a:pt x="107" y="176"/>
                </a:lnTo>
                <a:lnTo>
                  <a:pt x="108" y="176"/>
                </a:lnTo>
                <a:lnTo>
                  <a:pt x="110" y="174"/>
                </a:lnTo>
                <a:lnTo>
                  <a:pt x="111" y="173"/>
                </a:lnTo>
                <a:lnTo>
                  <a:pt x="113" y="172"/>
                </a:lnTo>
                <a:lnTo>
                  <a:pt x="116" y="172"/>
                </a:lnTo>
                <a:lnTo>
                  <a:pt x="117" y="173"/>
                </a:lnTo>
                <a:lnTo>
                  <a:pt x="118" y="176"/>
                </a:lnTo>
                <a:lnTo>
                  <a:pt x="119" y="178"/>
                </a:lnTo>
                <a:lnTo>
                  <a:pt x="122" y="176"/>
                </a:lnTo>
                <a:lnTo>
                  <a:pt x="124" y="177"/>
                </a:lnTo>
                <a:lnTo>
                  <a:pt x="127" y="184"/>
                </a:lnTo>
                <a:lnTo>
                  <a:pt x="129" y="186"/>
                </a:lnTo>
                <a:lnTo>
                  <a:pt x="130" y="187"/>
                </a:lnTo>
                <a:lnTo>
                  <a:pt x="132" y="186"/>
                </a:lnTo>
                <a:lnTo>
                  <a:pt x="135" y="187"/>
                </a:lnTo>
                <a:lnTo>
                  <a:pt x="136" y="187"/>
                </a:lnTo>
                <a:lnTo>
                  <a:pt x="138" y="185"/>
                </a:lnTo>
                <a:lnTo>
                  <a:pt x="139" y="183"/>
                </a:lnTo>
                <a:lnTo>
                  <a:pt x="137" y="178"/>
                </a:lnTo>
                <a:lnTo>
                  <a:pt x="136" y="175"/>
                </a:lnTo>
                <a:lnTo>
                  <a:pt x="133" y="172"/>
                </a:lnTo>
                <a:lnTo>
                  <a:pt x="135" y="169"/>
                </a:lnTo>
                <a:lnTo>
                  <a:pt x="136" y="166"/>
                </a:lnTo>
                <a:lnTo>
                  <a:pt x="137" y="165"/>
                </a:lnTo>
                <a:lnTo>
                  <a:pt x="139" y="164"/>
                </a:lnTo>
                <a:lnTo>
                  <a:pt x="140" y="166"/>
                </a:lnTo>
                <a:lnTo>
                  <a:pt x="142" y="171"/>
                </a:lnTo>
                <a:lnTo>
                  <a:pt x="142" y="175"/>
                </a:lnTo>
                <a:lnTo>
                  <a:pt x="143" y="180"/>
                </a:lnTo>
                <a:lnTo>
                  <a:pt x="144" y="181"/>
                </a:lnTo>
                <a:lnTo>
                  <a:pt x="146" y="181"/>
                </a:lnTo>
                <a:lnTo>
                  <a:pt x="149" y="184"/>
                </a:lnTo>
                <a:lnTo>
                  <a:pt x="149" y="181"/>
                </a:lnTo>
                <a:lnTo>
                  <a:pt x="149" y="178"/>
                </a:lnTo>
                <a:lnTo>
                  <a:pt x="150" y="178"/>
                </a:lnTo>
                <a:lnTo>
                  <a:pt x="152" y="180"/>
                </a:lnTo>
                <a:lnTo>
                  <a:pt x="154" y="183"/>
                </a:lnTo>
                <a:lnTo>
                  <a:pt x="154" y="186"/>
                </a:lnTo>
                <a:lnTo>
                  <a:pt x="154" y="190"/>
                </a:lnTo>
                <a:lnTo>
                  <a:pt x="153" y="194"/>
                </a:lnTo>
                <a:lnTo>
                  <a:pt x="152" y="196"/>
                </a:lnTo>
                <a:lnTo>
                  <a:pt x="151" y="197"/>
                </a:lnTo>
                <a:lnTo>
                  <a:pt x="149" y="197"/>
                </a:lnTo>
                <a:lnTo>
                  <a:pt x="146" y="198"/>
                </a:lnTo>
                <a:lnTo>
                  <a:pt x="144" y="197"/>
                </a:lnTo>
                <a:lnTo>
                  <a:pt x="140" y="196"/>
                </a:lnTo>
                <a:lnTo>
                  <a:pt x="139" y="195"/>
                </a:lnTo>
                <a:lnTo>
                  <a:pt x="136" y="198"/>
                </a:lnTo>
                <a:lnTo>
                  <a:pt x="134" y="199"/>
                </a:lnTo>
                <a:lnTo>
                  <a:pt x="133" y="200"/>
                </a:lnTo>
                <a:lnTo>
                  <a:pt x="131" y="202"/>
                </a:lnTo>
                <a:lnTo>
                  <a:pt x="128" y="205"/>
                </a:lnTo>
                <a:lnTo>
                  <a:pt x="125" y="206"/>
                </a:lnTo>
                <a:lnTo>
                  <a:pt x="121" y="206"/>
                </a:lnTo>
                <a:lnTo>
                  <a:pt x="120" y="205"/>
                </a:lnTo>
                <a:lnTo>
                  <a:pt x="117" y="203"/>
                </a:lnTo>
                <a:lnTo>
                  <a:pt x="116" y="200"/>
                </a:lnTo>
                <a:lnTo>
                  <a:pt x="118" y="199"/>
                </a:lnTo>
                <a:lnTo>
                  <a:pt x="120" y="199"/>
                </a:lnTo>
                <a:lnTo>
                  <a:pt x="121" y="198"/>
                </a:lnTo>
                <a:lnTo>
                  <a:pt x="123" y="197"/>
                </a:lnTo>
                <a:lnTo>
                  <a:pt x="125" y="197"/>
                </a:lnTo>
                <a:lnTo>
                  <a:pt x="127" y="197"/>
                </a:lnTo>
                <a:lnTo>
                  <a:pt x="129" y="196"/>
                </a:lnTo>
                <a:lnTo>
                  <a:pt x="130" y="192"/>
                </a:lnTo>
                <a:lnTo>
                  <a:pt x="124" y="191"/>
                </a:lnTo>
                <a:lnTo>
                  <a:pt x="122" y="191"/>
                </a:lnTo>
                <a:lnTo>
                  <a:pt x="120" y="193"/>
                </a:lnTo>
                <a:lnTo>
                  <a:pt x="116" y="194"/>
                </a:lnTo>
                <a:lnTo>
                  <a:pt x="114" y="194"/>
                </a:lnTo>
                <a:lnTo>
                  <a:pt x="112" y="195"/>
                </a:lnTo>
                <a:lnTo>
                  <a:pt x="109" y="192"/>
                </a:lnTo>
                <a:lnTo>
                  <a:pt x="108" y="194"/>
                </a:lnTo>
                <a:lnTo>
                  <a:pt x="106" y="194"/>
                </a:lnTo>
                <a:lnTo>
                  <a:pt x="104" y="193"/>
                </a:lnTo>
                <a:lnTo>
                  <a:pt x="103" y="191"/>
                </a:lnTo>
                <a:lnTo>
                  <a:pt x="103" y="190"/>
                </a:lnTo>
                <a:lnTo>
                  <a:pt x="104" y="186"/>
                </a:lnTo>
                <a:lnTo>
                  <a:pt x="106" y="186"/>
                </a:lnTo>
                <a:lnTo>
                  <a:pt x="111" y="186"/>
                </a:lnTo>
                <a:lnTo>
                  <a:pt x="112" y="184"/>
                </a:lnTo>
                <a:close/>
                <a:moveTo>
                  <a:pt x="205" y="173"/>
                </a:moveTo>
                <a:lnTo>
                  <a:pt x="202" y="173"/>
                </a:lnTo>
                <a:lnTo>
                  <a:pt x="198" y="171"/>
                </a:lnTo>
                <a:lnTo>
                  <a:pt x="197" y="172"/>
                </a:lnTo>
                <a:lnTo>
                  <a:pt x="196" y="171"/>
                </a:lnTo>
                <a:lnTo>
                  <a:pt x="194" y="167"/>
                </a:lnTo>
                <a:lnTo>
                  <a:pt x="192" y="163"/>
                </a:lnTo>
                <a:lnTo>
                  <a:pt x="192" y="161"/>
                </a:lnTo>
                <a:lnTo>
                  <a:pt x="197" y="161"/>
                </a:lnTo>
                <a:lnTo>
                  <a:pt x="200" y="163"/>
                </a:lnTo>
                <a:lnTo>
                  <a:pt x="203" y="163"/>
                </a:lnTo>
                <a:lnTo>
                  <a:pt x="204" y="163"/>
                </a:lnTo>
                <a:lnTo>
                  <a:pt x="205" y="167"/>
                </a:lnTo>
                <a:lnTo>
                  <a:pt x="205" y="169"/>
                </a:lnTo>
                <a:lnTo>
                  <a:pt x="205" y="171"/>
                </a:lnTo>
                <a:lnTo>
                  <a:pt x="205" y="173"/>
                </a:lnTo>
                <a:close/>
                <a:moveTo>
                  <a:pt x="89" y="181"/>
                </a:moveTo>
                <a:lnTo>
                  <a:pt x="88" y="180"/>
                </a:lnTo>
                <a:lnTo>
                  <a:pt x="86" y="176"/>
                </a:lnTo>
                <a:lnTo>
                  <a:pt x="86" y="175"/>
                </a:lnTo>
                <a:lnTo>
                  <a:pt x="85" y="175"/>
                </a:lnTo>
                <a:lnTo>
                  <a:pt x="84" y="177"/>
                </a:lnTo>
                <a:lnTo>
                  <a:pt x="81" y="177"/>
                </a:lnTo>
                <a:lnTo>
                  <a:pt x="80" y="175"/>
                </a:lnTo>
                <a:lnTo>
                  <a:pt x="79" y="173"/>
                </a:lnTo>
                <a:lnTo>
                  <a:pt x="80" y="170"/>
                </a:lnTo>
                <a:lnTo>
                  <a:pt x="82" y="169"/>
                </a:lnTo>
                <a:lnTo>
                  <a:pt x="83" y="168"/>
                </a:lnTo>
                <a:lnTo>
                  <a:pt x="84" y="167"/>
                </a:lnTo>
                <a:lnTo>
                  <a:pt x="86" y="164"/>
                </a:lnTo>
                <a:lnTo>
                  <a:pt x="88" y="162"/>
                </a:lnTo>
                <a:lnTo>
                  <a:pt x="89" y="160"/>
                </a:lnTo>
                <a:lnTo>
                  <a:pt x="90" y="158"/>
                </a:lnTo>
                <a:lnTo>
                  <a:pt x="93" y="155"/>
                </a:lnTo>
                <a:lnTo>
                  <a:pt x="95" y="155"/>
                </a:lnTo>
                <a:lnTo>
                  <a:pt x="100" y="153"/>
                </a:lnTo>
                <a:lnTo>
                  <a:pt x="103" y="153"/>
                </a:lnTo>
                <a:lnTo>
                  <a:pt x="105" y="151"/>
                </a:lnTo>
                <a:lnTo>
                  <a:pt x="107" y="150"/>
                </a:lnTo>
                <a:lnTo>
                  <a:pt x="110" y="154"/>
                </a:lnTo>
                <a:lnTo>
                  <a:pt x="109" y="155"/>
                </a:lnTo>
                <a:lnTo>
                  <a:pt x="107" y="157"/>
                </a:lnTo>
                <a:lnTo>
                  <a:pt x="106" y="159"/>
                </a:lnTo>
                <a:lnTo>
                  <a:pt x="107" y="162"/>
                </a:lnTo>
                <a:lnTo>
                  <a:pt x="108" y="166"/>
                </a:lnTo>
                <a:lnTo>
                  <a:pt x="106" y="166"/>
                </a:lnTo>
                <a:lnTo>
                  <a:pt x="104" y="167"/>
                </a:lnTo>
                <a:lnTo>
                  <a:pt x="103" y="172"/>
                </a:lnTo>
                <a:lnTo>
                  <a:pt x="100" y="172"/>
                </a:lnTo>
                <a:lnTo>
                  <a:pt x="99" y="164"/>
                </a:lnTo>
                <a:lnTo>
                  <a:pt x="97" y="163"/>
                </a:lnTo>
                <a:lnTo>
                  <a:pt x="97" y="163"/>
                </a:lnTo>
                <a:lnTo>
                  <a:pt x="96" y="165"/>
                </a:lnTo>
                <a:lnTo>
                  <a:pt x="95" y="168"/>
                </a:lnTo>
                <a:lnTo>
                  <a:pt x="94" y="173"/>
                </a:lnTo>
                <a:lnTo>
                  <a:pt x="93" y="175"/>
                </a:lnTo>
                <a:lnTo>
                  <a:pt x="92" y="178"/>
                </a:lnTo>
                <a:lnTo>
                  <a:pt x="91" y="181"/>
                </a:lnTo>
                <a:lnTo>
                  <a:pt x="89" y="181"/>
                </a:lnTo>
                <a:close/>
                <a:moveTo>
                  <a:pt x="136" y="143"/>
                </a:moveTo>
                <a:lnTo>
                  <a:pt x="133" y="148"/>
                </a:lnTo>
                <a:lnTo>
                  <a:pt x="132" y="151"/>
                </a:lnTo>
                <a:lnTo>
                  <a:pt x="128" y="151"/>
                </a:lnTo>
                <a:lnTo>
                  <a:pt x="127" y="152"/>
                </a:lnTo>
                <a:lnTo>
                  <a:pt x="123" y="151"/>
                </a:lnTo>
                <a:lnTo>
                  <a:pt x="121" y="150"/>
                </a:lnTo>
                <a:lnTo>
                  <a:pt x="121" y="146"/>
                </a:lnTo>
                <a:lnTo>
                  <a:pt x="122" y="143"/>
                </a:lnTo>
                <a:lnTo>
                  <a:pt x="124" y="141"/>
                </a:lnTo>
                <a:lnTo>
                  <a:pt x="126" y="142"/>
                </a:lnTo>
                <a:lnTo>
                  <a:pt x="131" y="141"/>
                </a:lnTo>
                <a:lnTo>
                  <a:pt x="132" y="141"/>
                </a:lnTo>
                <a:lnTo>
                  <a:pt x="136" y="143"/>
                </a:lnTo>
                <a:close/>
                <a:moveTo>
                  <a:pt x="193" y="141"/>
                </a:moveTo>
                <a:lnTo>
                  <a:pt x="191" y="141"/>
                </a:lnTo>
                <a:lnTo>
                  <a:pt x="189" y="139"/>
                </a:lnTo>
                <a:lnTo>
                  <a:pt x="187" y="135"/>
                </a:lnTo>
                <a:lnTo>
                  <a:pt x="185" y="127"/>
                </a:lnTo>
                <a:lnTo>
                  <a:pt x="185" y="125"/>
                </a:lnTo>
                <a:lnTo>
                  <a:pt x="185" y="124"/>
                </a:lnTo>
                <a:lnTo>
                  <a:pt x="190" y="123"/>
                </a:lnTo>
                <a:lnTo>
                  <a:pt x="193" y="127"/>
                </a:lnTo>
                <a:lnTo>
                  <a:pt x="200" y="132"/>
                </a:lnTo>
                <a:lnTo>
                  <a:pt x="200" y="136"/>
                </a:lnTo>
                <a:lnTo>
                  <a:pt x="199" y="139"/>
                </a:lnTo>
                <a:lnTo>
                  <a:pt x="198" y="139"/>
                </a:lnTo>
                <a:lnTo>
                  <a:pt x="195" y="141"/>
                </a:lnTo>
                <a:lnTo>
                  <a:pt x="193" y="141"/>
                </a:lnTo>
                <a:close/>
                <a:moveTo>
                  <a:pt x="180" y="146"/>
                </a:moveTo>
                <a:lnTo>
                  <a:pt x="177" y="145"/>
                </a:lnTo>
                <a:lnTo>
                  <a:pt x="176" y="144"/>
                </a:lnTo>
                <a:lnTo>
                  <a:pt x="175" y="137"/>
                </a:lnTo>
                <a:lnTo>
                  <a:pt x="173" y="136"/>
                </a:lnTo>
                <a:lnTo>
                  <a:pt x="167" y="135"/>
                </a:lnTo>
                <a:lnTo>
                  <a:pt x="164" y="136"/>
                </a:lnTo>
                <a:lnTo>
                  <a:pt x="163" y="136"/>
                </a:lnTo>
                <a:lnTo>
                  <a:pt x="160" y="135"/>
                </a:lnTo>
                <a:lnTo>
                  <a:pt x="159" y="134"/>
                </a:lnTo>
                <a:lnTo>
                  <a:pt x="157" y="130"/>
                </a:lnTo>
                <a:lnTo>
                  <a:pt x="156" y="128"/>
                </a:lnTo>
                <a:lnTo>
                  <a:pt x="157" y="126"/>
                </a:lnTo>
                <a:lnTo>
                  <a:pt x="159" y="126"/>
                </a:lnTo>
                <a:lnTo>
                  <a:pt x="162" y="128"/>
                </a:lnTo>
                <a:lnTo>
                  <a:pt x="164" y="128"/>
                </a:lnTo>
                <a:lnTo>
                  <a:pt x="164" y="126"/>
                </a:lnTo>
                <a:lnTo>
                  <a:pt x="163" y="123"/>
                </a:lnTo>
                <a:lnTo>
                  <a:pt x="160" y="118"/>
                </a:lnTo>
                <a:lnTo>
                  <a:pt x="159" y="117"/>
                </a:lnTo>
                <a:lnTo>
                  <a:pt x="157" y="116"/>
                </a:lnTo>
                <a:lnTo>
                  <a:pt x="154" y="114"/>
                </a:lnTo>
                <a:lnTo>
                  <a:pt x="154" y="110"/>
                </a:lnTo>
                <a:lnTo>
                  <a:pt x="159" y="109"/>
                </a:lnTo>
                <a:lnTo>
                  <a:pt x="164" y="111"/>
                </a:lnTo>
                <a:lnTo>
                  <a:pt x="165" y="114"/>
                </a:lnTo>
                <a:lnTo>
                  <a:pt x="167" y="119"/>
                </a:lnTo>
                <a:lnTo>
                  <a:pt x="171" y="121"/>
                </a:lnTo>
                <a:lnTo>
                  <a:pt x="175" y="122"/>
                </a:lnTo>
                <a:lnTo>
                  <a:pt x="177" y="125"/>
                </a:lnTo>
                <a:lnTo>
                  <a:pt x="179" y="127"/>
                </a:lnTo>
                <a:lnTo>
                  <a:pt x="181" y="134"/>
                </a:lnTo>
                <a:lnTo>
                  <a:pt x="182" y="139"/>
                </a:lnTo>
                <a:lnTo>
                  <a:pt x="183" y="143"/>
                </a:lnTo>
                <a:lnTo>
                  <a:pt x="182" y="144"/>
                </a:lnTo>
                <a:lnTo>
                  <a:pt x="180" y="146"/>
                </a:lnTo>
                <a:close/>
                <a:moveTo>
                  <a:pt x="221" y="78"/>
                </a:moveTo>
                <a:lnTo>
                  <a:pt x="223" y="77"/>
                </a:lnTo>
                <a:lnTo>
                  <a:pt x="224" y="80"/>
                </a:lnTo>
                <a:lnTo>
                  <a:pt x="225" y="86"/>
                </a:lnTo>
                <a:lnTo>
                  <a:pt x="226" y="91"/>
                </a:lnTo>
                <a:lnTo>
                  <a:pt x="227" y="92"/>
                </a:lnTo>
                <a:lnTo>
                  <a:pt x="229" y="93"/>
                </a:lnTo>
                <a:lnTo>
                  <a:pt x="229" y="90"/>
                </a:lnTo>
                <a:lnTo>
                  <a:pt x="229" y="85"/>
                </a:lnTo>
                <a:lnTo>
                  <a:pt x="230" y="84"/>
                </a:lnTo>
                <a:lnTo>
                  <a:pt x="231" y="86"/>
                </a:lnTo>
                <a:lnTo>
                  <a:pt x="233" y="90"/>
                </a:lnTo>
                <a:lnTo>
                  <a:pt x="233" y="93"/>
                </a:lnTo>
                <a:lnTo>
                  <a:pt x="233" y="95"/>
                </a:lnTo>
                <a:lnTo>
                  <a:pt x="233" y="104"/>
                </a:lnTo>
                <a:lnTo>
                  <a:pt x="235" y="109"/>
                </a:lnTo>
                <a:lnTo>
                  <a:pt x="237" y="109"/>
                </a:lnTo>
                <a:lnTo>
                  <a:pt x="239" y="108"/>
                </a:lnTo>
                <a:lnTo>
                  <a:pt x="242" y="113"/>
                </a:lnTo>
                <a:lnTo>
                  <a:pt x="240" y="111"/>
                </a:lnTo>
                <a:lnTo>
                  <a:pt x="237" y="114"/>
                </a:lnTo>
                <a:lnTo>
                  <a:pt x="234" y="117"/>
                </a:lnTo>
                <a:lnTo>
                  <a:pt x="232" y="120"/>
                </a:lnTo>
                <a:lnTo>
                  <a:pt x="232" y="122"/>
                </a:lnTo>
                <a:lnTo>
                  <a:pt x="232" y="126"/>
                </a:lnTo>
                <a:lnTo>
                  <a:pt x="231" y="126"/>
                </a:lnTo>
                <a:lnTo>
                  <a:pt x="228" y="122"/>
                </a:lnTo>
                <a:lnTo>
                  <a:pt x="226" y="125"/>
                </a:lnTo>
                <a:lnTo>
                  <a:pt x="227" y="129"/>
                </a:lnTo>
                <a:lnTo>
                  <a:pt x="227" y="132"/>
                </a:lnTo>
                <a:lnTo>
                  <a:pt x="226" y="134"/>
                </a:lnTo>
                <a:lnTo>
                  <a:pt x="226" y="134"/>
                </a:lnTo>
                <a:lnTo>
                  <a:pt x="224" y="131"/>
                </a:lnTo>
                <a:lnTo>
                  <a:pt x="222" y="128"/>
                </a:lnTo>
                <a:lnTo>
                  <a:pt x="221" y="134"/>
                </a:lnTo>
                <a:lnTo>
                  <a:pt x="221" y="135"/>
                </a:lnTo>
                <a:lnTo>
                  <a:pt x="221" y="136"/>
                </a:lnTo>
                <a:lnTo>
                  <a:pt x="219" y="136"/>
                </a:lnTo>
                <a:lnTo>
                  <a:pt x="216" y="135"/>
                </a:lnTo>
                <a:lnTo>
                  <a:pt x="213" y="133"/>
                </a:lnTo>
                <a:lnTo>
                  <a:pt x="211" y="132"/>
                </a:lnTo>
                <a:lnTo>
                  <a:pt x="210" y="132"/>
                </a:lnTo>
                <a:lnTo>
                  <a:pt x="204" y="119"/>
                </a:lnTo>
                <a:lnTo>
                  <a:pt x="204" y="116"/>
                </a:lnTo>
                <a:lnTo>
                  <a:pt x="208" y="113"/>
                </a:lnTo>
                <a:lnTo>
                  <a:pt x="214" y="114"/>
                </a:lnTo>
                <a:lnTo>
                  <a:pt x="216" y="116"/>
                </a:lnTo>
                <a:lnTo>
                  <a:pt x="219" y="117"/>
                </a:lnTo>
                <a:lnTo>
                  <a:pt x="214" y="109"/>
                </a:lnTo>
                <a:lnTo>
                  <a:pt x="208" y="107"/>
                </a:lnTo>
                <a:lnTo>
                  <a:pt x="206" y="108"/>
                </a:lnTo>
                <a:lnTo>
                  <a:pt x="203" y="108"/>
                </a:lnTo>
                <a:lnTo>
                  <a:pt x="202" y="110"/>
                </a:lnTo>
                <a:lnTo>
                  <a:pt x="200" y="110"/>
                </a:lnTo>
                <a:lnTo>
                  <a:pt x="199" y="108"/>
                </a:lnTo>
                <a:lnTo>
                  <a:pt x="197" y="103"/>
                </a:lnTo>
                <a:lnTo>
                  <a:pt x="194" y="97"/>
                </a:lnTo>
                <a:lnTo>
                  <a:pt x="193" y="93"/>
                </a:lnTo>
                <a:lnTo>
                  <a:pt x="197" y="95"/>
                </a:lnTo>
                <a:lnTo>
                  <a:pt x="201" y="93"/>
                </a:lnTo>
                <a:lnTo>
                  <a:pt x="199" y="90"/>
                </a:lnTo>
                <a:lnTo>
                  <a:pt x="198" y="86"/>
                </a:lnTo>
                <a:lnTo>
                  <a:pt x="198" y="82"/>
                </a:lnTo>
                <a:lnTo>
                  <a:pt x="200" y="80"/>
                </a:lnTo>
                <a:lnTo>
                  <a:pt x="201" y="80"/>
                </a:lnTo>
                <a:lnTo>
                  <a:pt x="203" y="80"/>
                </a:lnTo>
                <a:lnTo>
                  <a:pt x="203" y="78"/>
                </a:lnTo>
                <a:lnTo>
                  <a:pt x="200" y="68"/>
                </a:lnTo>
                <a:lnTo>
                  <a:pt x="202" y="67"/>
                </a:lnTo>
                <a:lnTo>
                  <a:pt x="204" y="64"/>
                </a:lnTo>
                <a:lnTo>
                  <a:pt x="207" y="65"/>
                </a:lnTo>
                <a:lnTo>
                  <a:pt x="208" y="65"/>
                </a:lnTo>
                <a:lnTo>
                  <a:pt x="208" y="63"/>
                </a:lnTo>
                <a:lnTo>
                  <a:pt x="207" y="56"/>
                </a:lnTo>
                <a:lnTo>
                  <a:pt x="209" y="58"/>
                </a:lnTo>
                <a:lnTo>
                  <a:pt x="211" y="59"/>
                </a:lnTo>
                <a:lnTo>
                  <a:pt x="213" y="62"/>
                </a:lnTo>
                <a:lnTo>
                  <a:pt x="216" y="73"/>
                </a:lnTo>
                <a:lnTo>
                  <a:pt x="217" y="76"/>
                </a:lnTo>
                <a:lnTo>
                  <a:pt x="219" y="79"/>
                </a:lnTo>
                <a:lnTo>
                  <a:pt x="220" y="79"/>
                </a:lnTo>
                <a:lnTo>
                  <a:pt x="221" y="78"/>
                </a:lnTo>
                <a:close/>
                <a:moveTo>
                  <a:pt x="221" y="56"/>
                </a:moveTo>
                <a:lnTo>
                  <a:pt x="219" y="56"/>
                </a:lnTo>
                <a:lnTo>
                  <a:pt x="217" y="54"/>
                </a:lnTo>
                <a:lnTo>
                  <a:pt x="216" y="45"/>
                </a:lnTo>
                <a:lnTo>
                  <a:pt x="218" y="40"/>
                </a:lnTo>
                <a:lnTo>
                  <a:pt x="220" y="39"/>
                </a:lnTo>
                <a:lnTo>
                  <a:pt x="221" y="39"/>
                </a:lnTo>
                <a:lnTo>
                  <a:pt x="228" y="37"/>
                </a:lnTo>
                <a:lnTo>
                  <a:pt x="230" y="35"/>
                </a:lnTo>
                <a:lnTo>
                  <a:pt x="233" y="35"/>
                </a:lnTo>
                <a:lnTo>
                  <a:pt x="236" y="40"/>
                </a:lnTo>
                <a:lnTo>
                  <a:pt x="237" y="38"/>
                </a:lnTo>
                <a:lnTo>
                  <a:pt x="238" y="33"/>
                </a:lnTo>
                <a:lnTo>
                  <a:pt x="240" y="29"/>
                </a:lnTo>
                <a:lnTo>
                  <a:pt x="244" y="27"/>
                </a:lnTo>
                <a:lnTo>
                  <a:pt x="248" y="30"/>
                </a:lnTo>
                <a:lnTo>
                  <a:pt x="249" y="30"/>
                </a:lnTo>
                <a:lnTo>
                  <a:pt x="254" y="32"/>
                </a:lnTo>
                <a:lnTo>
                  <a:pt x="259" y="37"/>
                </a:lnTo>
                <a:lnTo>
                  <a:pt x="262" y="38"/>
                </a:lnTo>
                <a:lnTo>
                  <a:pt x="265" y="40"/>
                </a:lnTo>
                <a:lnTo>
                  <a:pt x="266" y="38"/>
                </a:lnTo>
                <a:lnTo>
                  <a:pt x="263" y="32"/>
                </a:lnTo>
                <a:lnTo>
                  <a:pt x="260" y="27"/>
                </a:lnTo>
                <a:lnTo>
                  <a:pt x="258" y="21"/>
                </a:lnTo>
                <a:lnTo>
                  <a:pt x="259" y="17"/>
                </a:lnTo>
                <a:lnTo>
                  <a:pt x="262" y="15"/>
                </a:lnTo>
                <a:lnTo>
                  <a:pt x="264" y="11"/>
                </a:lnTo>
                <a:lnTo>
                  <a:pt x="266" y="9"/>
                </a:lnTo>
                <a:lnTo>
                  <a:pt x="271" y="6"/>
                </a:lnTo>
                <a:lnTo>
                  <a:pt x="274" y="8"/>
                </a:lnTo>
                <a:lnTo>
                  <a:pt x="278" y="11"/>
                </a:lnTo>
                <a:lnTo>
                  <a:pt x="280" y="15"/>
                </a:lnTo>
                <a:lnTo>
                  <a:pt x="282" y="22"/>
                </a:lnTo>
                <a:lnTo>
                  <a:pt x="283" y="23"/>
                </a:lnTo>
                <a:lnTo>
                  <a:pt x="284" y="17"/>
                </a:lnTo>
                <a:lnTo>
                  <a:pt x="282" y="9"/>
                </a:lnTo>
                <a:lnTo>
                  <a:pt x="280" y="5"/>
                </a:lnTo>
                <a:lnTo>
                  <a:pt x="281" y="0"/>
                </a:lnTo>
                <a:lnTo>
                  <a:pt x="284" y="2"/>
                </a:lnTo>
                <a:lnTo>
                  <a:pt x="288" y="5"/>
                </a:lnTo>
                <a:lnTo>
                  <a:pt x="291" y="6"/>
                </a:lnTo>
                <a:lnTo>
                  <a:pt x="294" y="14"/>
                </a:lnTo>
                <a:lnTo>
                  <a:pt x="295" y="14"/>
                </a:lnTo>
                <a:lnTo>
                  <a:pt x="295" y="11"/>
                </a:lnTo>
                <a:lnTo>
                  <a:pt x="294" y="2"/>
                </a:lnTo>
                <a:lnTo>
                  <a:pt x="298" y="2"/>
                </a:lnTo>
                <a:lnTo>
                  <a:pt x="301" y="3"/>
                </a:lnTo>
                <a:lnTo>
                  <a:pt x="302" y="7"/>
                </a:lnTo>
                <a:lnTo>
                  <a:pt x="304" y="13"/>
                </a:lnTo>
                <a:lnTo>
                  <a:pt x="305" y="13"/>
                </a:lnTo>
                <a:lnTo>
                  <a:pt x="305" y="8"/>
                </a:lnTo>
                <a:lnTo>
                  <a:pt x="304" y="1"/>
                </a:lnTo>
                <a:lnTo>
                  <a:pt x="306" y="0"/>
                </a:lnTo>
                <a:lnTo>
                  <a:pt x="314" y="6"/>
                </a:lnTo>
                <a:lnTo>
                  <a:pt x="319" y="10"/>
                </a:lnTo>
                <a:lnTo>
                  <a:pt x="323" y="9"/>
                </a:lnTo>
                <a:lnTo>
                  <a:pt x="329" y="9"/>
                </a:lnTo>
                <a:lnTo>
                  <a:pt x="331" y="10"/>
                </a:lnTo>
                <a:lnTo>
                  <a:pt x="332" y="12"/>
                </a:lnTo>
                <a:lnTo>
                  <a:pt x="332" y="12"/>
                </a:lnTo>
                <a:lnTo>
                  <a:pt x="335" y="14"/>
                </a:lnTo>
                <a:lnTo>
                  <a:pt x="337" y="16"/>
                </a:lnTo>
                <a:lnTo>
                  <a:pt x="339" y="18"/>
                </a:lnTo>
                <a:lnTo>
                  <a:pt x="342" y="19"/>
                </a:lnTo>
                <a:lnTo>
                  <a:pt x="345" y="24"/>
                </a:lnTo>
                <a:lnTo>
                  <a:pt x="344" y="30"/>
                </a:lnTo>
                <a:lnTo>
                  <a:pt x="342" y="31"/>
                </a:lnTo>
                <a:lnTo>
                  <a:pt x="339" y="36"/>
                </a:lnTo>
                <a:lnTo>
                  <a:pt x="336" y="39"/>
                </a:lnTo>
                <a:lnTo>
                  <a:pt x="334" y="39"/>
                </a:lnTo>
                <a:lnTo>
                  <a:pt x="329" y="36"/>
                </a:lnTo>
                <a:lnTo>
                  <a:pt x="325" y="36"/>
                </a:lnTo>
                <a:lnTo>
                  <a:pt x="323" y="38"/>
                </a:lnTo>
                <a:lnTo>
                  <a:pt x="320" y="41"/>
                </a:lnTo>
                <a:lnTo>
                  <a:pt x="318" y="47"/>
                </a:lnTo>
                <a:lnTo>
                  <a:pt x="320" y="52"/>
                </a:lnTo>
                <a:lnTo>
                  <a:pt x="321" y="53"/>
                </a:lnTo>
                <a:lnTo>
                  <a:pt x="323" y="52"/>
                </a:lnTo>
                <a:lnTo>
                  <a:pt x="327" y="48"/>
                </a:lnTo>
                <a:lnTo>
                  <a:pt x="328" y="48"/>
                </a:lnTo>
                <a:lnTo>
                  <a:pt x="330" y="55"/>
                </a:lnTo>
                <a:lnTo>
                  <a:pt x="329" y="56"/>
                </a:lnTo>
                <a:lnTo>
                  <a:pt x="327" y="58"/>
                </a:lnTo>
                <a:lnTo>
                  <a:pt x="324" y="60"/>
                </a:lnTo>
                <a:lnTo>
                  <a:pt x="322" y="64"/>
                </a:lnTo>
                <a:lnTo>
                  <a:pt x="318" y="71"/>
                </a:lnTo>
                <a:lnTo>
                  <a:pt x="315" y="73"/>
                </a:lnTo>
                <a:lnTo>
                  <a:pt x="313" y="78"/>
                </a:lnTo>
                <a:lnTo>
                  <a:pt x="311" y="81"/>
                </a:lnTo>
                <a:lnTo>
                  <a:pt x="307" y="81"/>
                </a:lnTo>
                <a:lnTo>
                  <a:pt x="308" y="92"/>
                </a:lnTo>
                <a:lnTo>
                  <a:pt x="307" y="94"/>
                </a:lnTo>
                <a:lnTo>
                  <a:pt x="303" y="99"/>
                </a:lnTo>
                <a:lnTo>
                  <a:pt x="301" y="99"/>
                </a:lnTo>
                <a:lnTo>
                  <a:pt x="298" y="99"/>
                </a:lnTo>
                <a:lnTo>
                  <a:pt x="295" y="96"/>
                </a:lnTo>
                <a:lnTo>
                  <a:pt x="290" y="95"/>
                </a:lnTo>
                <a:lnTo>
                  <a:pt x="289" y="98"/>
                </a:lnTo>
                <a:lnTo>
                  <a:pt x="294" y="106"/>
                </a:lnTo>
                <a:lnTo>
                  <a:pt x="293" y="107"/>
                </a:lnTo>
                <a:lnTo>
                  <a:pt x="291" y="107"/>
                </a:lnTo>
                <a:lnTo>
                  <a:pt x="288" y="107"/>
                </a:lnTo>
                <a:lnTo>
                  <a:pt x="287" y="107"/>
                </a:lnTo>
                <a:lnTo>
                  <a:pt x="281" y="105"/>
                </a:lnTo>
                <a:lnTo>
                  <a:pt x="278" y="106"/>
                </a:lnTo>
                <a:lnTo>
                  <a:pt x="277" y="113"/>
                </a:lnTo>
                <a:lnTo>
                  <a:pt x="280" y="112"/>
                </a:lnTo>
                <a:lnTo>
                  <a:pt x="282" y="112"/>
                </a:lnTo>
                <a:lnTo>
                  <a:pt x="286" y="115"/>
                </a:lnTo>
                <a:lnTo>
                  <a:pt x="288" y="117"/>
                </a:lnTo>
                <a:lnTo>
                  <a:pt x="288" y="124"/>
                </a:lnTo>
                <a:lnTo>
                  <a:pt x="287" y="126"/>
                </a:lnTo>
                <a:lnTo>
                  <a:pt x="285" y="127"/>
                </a:lnTo>
                <a:lnTo>
                  <a:pt x="284" y="134"/>
                </a:lnTo>
                <a:lnTo>
                  <a:pt x="282" y="134"/>
                </a:lnTo>
                <a:lnTo>
                  <a:pt x="281" y="133"/>
                </a:lnTo>
                <a:lnTo>
                  <a:pt x="280" y="135"/>
                </a:lnTo>
                <a:lnTo>
                  <a:pt x="281" y="137"/>
                </a:lnTo>
                <a:lnTo>
                  <a:pt x="282" y="140"/>
                </a:lnTo>
                <a:lnTo>
                  <a:pt x="282" y="141"/>
                </a:lnTo>
                <a:lnTo>
                  <a:pt x="279" y="142"/>
                </a:lnTo>
                <a:lnTo>
                  <a:pt x="277" y="142"/>
                </a:lnTo>
                <a:lnTo>
                  <a:pt x="273" y="140"/>
                </a:lnTo>
                <a:lnTo>
                  <a:pt x="272" y="141"/>
                </a:lnTo>
                <a:lnTo>
                  <a:pt x="273" y="148"/>
                </a:lnTo>
                <a:lnTo>
                  <a:pt x="273" y="150"/>
                </a:lnTo>
                <a:lnTo>
                  <a:pt x="272" y="153"/>
                </a:lnTo>
                <a:lnTo>
                  <a:pt x="271" y="154"/>
                </a:lnTo>
                <a:lnTo>
                  <a:pt x="267" y="153"/>
                </a:lnTo>
                <a:lnTo>
                  <a:pt x="264" y="152"/>
                </a:lnTo>
                <a:lnTo>
                  <a:pt x="261" y="150"/>
                </a:lnTo>
                <a:lnTo>
                  <a:pt x="259" y="151"/>
                </a:lnTo>
                <a:lnTo>
                  <a:pt x="256" y="155"/>
                </a:lnTo>
                <a:lnTo>
                  <a:pt x="258" y="156"/>
                </a:lnTo>
                <a:lnTo>
                  <a:pt x="259" y="157"/>
                </a:lnTo>
                <a:lnTo>
                  <a:pt x="263" y="158"/>
                </a:lnTo>
                <a:lnTo>
                  <a:pt x="267" y="159"/>
                </a:lnTo>
                <a:lnTo>
                  <a:pt x="270" y="160"/>
                </a:lnTo>
                <a:lnTo>
                  <a:pt x="274" y="161"/>
                </a:lnTo>
                <a:lnTo>
                  <a:pt x="275" y="164"/>
                </a:lnTo>
                <a:lnTo>
                  <a:pt x="275" y="167"/>
                </a:lnTo>
                <a:lnTo>
                  <a:pt x="273" y="170"/>
                </a:lnTo>
                <a:lnTo>
                  <a:pt x="268" y="172"/>
                </a:lnTo>
                <a:lnTo>
                  <a:pt x="266" y="173"/>
                </a:lnTo>
                <a:lnTo>
                  <a:pt x="264" y="175"/>
                </a:lnTo>
                <a:lnTo>
                  <a:pt x="262" y="176"/>
                </a:lnTo>
                <a:lnTo>
                  <a:pt x="261" y="174"/>
                </a:lnTo>
                <a:lnTo>
                  <a:pt x="259" y="168"/>
                </a:lnTo>
                <a:lnTo>
                  <a:pt x="258" y="168"/>
                </a:lnTo>
                <a:lnTo>
                  <a:pt x="257" y="168"/>
                </a:lnTo>
                <a:lnTo>
                  <a:pt x="254" y="166"/>
                </a:lnTo>
                <a:lnTo>
                  <a:pt x="254" y="167"/>
                </a:lnTo>
                <a:lnTo>
                  <a:pt x="255" y="172"/>
                </a:lnTo>
                <a:lnTo>
                  <a:pt x="252" y="171"/>
                </a:lnTo>
                <a:lnTo>
                  <a:pt x="249" y="170"/>
                </a:lnTo>
                <a:lnTo>
                  <a:pt x="247" y="168"/>
                </a:lnTo>
                <a:lnTo>
                  <a:pt x="245" y="164"/>
                </a:lnTo>
                <a:lnTo>
                  <a:pt x="245" y="164"/>
                </a:lnTo>
                <a:lnTo>
                  <a:pt x="246" y="170"/>
                </a:lnTo>
                <a:lnTo>
                  <a:pt x="245" y="172"/>
                </a:lnTo>
                <a:lnTo>
                  <a:pt x="243" y="173"/>
                </a:lnTo>
                <a:lnTo>
                  <a:pt x="240" y="172"/>
                </a:lnTo>
                <a:lnTo>
                  <a:pt x="236" y="172"/>
                </a:lnTo>
                <a:lnTo>
                  <a:pt x="234" y="171"/>
                </a:lnTo>
                <a:lnTo>
                  <a:pt x="231" y="168"/>
                </a:lnTo>
                <a:lnTo>
                  <a:pt x="230" y="167"/>
                </a:lnTo>
                <a:lnTo>
                  <a:pt x="229" y="170"/>
                </a:lnTo>
                <a:lnTo>
                  <a:pt x="228" y="172"/>
                </a:lnTo>
                <a:lnTo>
                  <a:pt x="224" y="169"/>
                </a:lnTo>
                <a:lnTo>
                  <a:pt x="225" y="164"/>
                </a:lnTo>
                <a:lnTo>
                  <a:pt x="225" y="162"/>
                </a:lnTo>
                <a:lnTo>
                  <a:pt x="228" y="161"/>
                </a:lnTo>
                <a:lnTo>
                  <a:pt x="229" y="159"/>
                </a:lnTo>
                <a:lnTo>
                  <a:pt x="231" y="157"/>
                </a:lnTo>
                <a:lnTo>
                  <a:pt x="233" y="158"/>
                </a:lnTo>
                <a:lnTo>
                  <a:pt x="234" y="156"/>
                </a:lnTo>
                <a:lnTo>
                  <a:pt x="232" y="152"/>
                </a:lnTo>
                <a:lnTo>
                  <a:pt x="230" y="146"/>
                </a:lnTo>
                <a:lnTo>
                  <a:pt x="231" y="145"/>
                </a:lnTo>
                <a:lnTo>
                  <a:pt x="232" y="144"/>
                </a:lnTo>
                <a:lnTo>
                  <a:pt x="234" y="144"/>
                </a:lnTo>
                <a:lnTo>
                  <a:pt x="237" y="145"/>
                </a:lnTo>
                <a:lnTo>
                  <a:pt x="239" y="147"/>
                </a:lnTo>
                <a:lnTo>
                  <a:pt x="241" y="152"/>
                </a:lnTo>
                <a:lnTo>
                  <a:pt x="244" y="155"/>
                </a:lnTo>
                <a:lnTo>
                  <a:pt x="246" y="156"/>
                </a:lnTo>
                <a:lnTo>
                  <a:pt x="249" y="155"/>
                </a:lnTo>
                <a:lnTo>
                  <a:pt x="251" y="154"/>
                </a:lnTo>
                <a:lnTo>
                  <a:pt x="251" y="152"/>
                </a:lnTo>
                <a:lnTo>
                  <a:pt x="252" y="149"/>
                </a:lnTo>
                <a:lnTo>
                  <a:pt x="246" y="149"/>
                </a:lnTo>
                <a:lnTo>
                  <a:pt x="244" y="147"/>
                </a:lnTo>
                <a:lnTo>
                  <a:pt x="244" y="139"/>
                </a:lnTo>
                <a:lnTo>
                  <a:pt x="244" y="138"/>
                </a:lnTo>
                <a:lnTo>
                  <a:pt x="241" y="136"/>
                </a:lnTo>
                <a:lnTo>
                  <a:pt x="237" y="135"/>
                </a:lnTo>
                <a:lnTo>
                  <a:pt x="237" y="135"/>
                </a:lnTo>
                <a:lnTo>
                  <a:pt x="235" y="136"/>
                </a:lnTo>
                <a:lnTo>
                  <a:pt x="236" y="129"/>
                </a:lnTo>
                <a:lnTo>
                  <a:pt x="238" y="123"/>
                </a:lnTo>
                <a:lnTo>
                  <a:pt x="240" y="122"/>
                </a:lnTo>
                <a:lnTo>
                  <a:pt x="244" y="121"/>
                </a:lnTo>
                <a:lnTo>
                  <a:pt x="246" y="122"/>
                </a:lnTo>
                <a:lnTo>
                  <a:pt x="249" y="123"/>
                </a:lnTo>
                <a:lnTo>
                  <a:pt x="253" y="126"/>
                </a:lnTo>
                <a:lnTo>
                  <a:pt x="255" y="127"/>
                </a:lnTo>
                <a:lnTo>
                  <a:pt x="256" y="125"/>
                </a:lnTo>
                <a:lnTo>
                  <a:pt x="258" y="125"/>
                </a:lnTo>
                <a:lnTo>
                  <a:pt x="252" y="117"/>
                </a:lnTo>
                <a:lnTo>
                  <a:pt x="248" y="113"/>
                </a:lnTo>
                <a:lnTo>
                  <a:pt x="241" y="100"/>
                </a:lnTo>
                <a:lnTo>
                  <a:pt x="241" y="103"/>
                </a:lnTo>
                <a:lnTo>
                  <a:pt x="238" y="93"/>
                </a:lnTo>
                <a:lnTo>
                  <a:pt x="238" y="90"/>
                </a:lnTo>
                <a:lnTo>
                  <a:pt x="239" y="88"/>
                </a:lnTo>
                <a:lnTo>
                  <a:pt x="242" y="90"/>
                </a:lnTo>
                <a:lnTo>
                  <a:pt x="246" y="89"/>
                </a:lnTo>
                <a:lnTo>
                  <a:pt x="250" y="90"/>
                </a:lnTo>
                <a:lnTo>
                  <a:pt x="253" y="95"/>
                </a:lnTo>
                <a:lnTo>
                  <a:pt x="258" y="104"/>
                </a:lnTo>
                <a:lnTo>
                  <a:pt x="261" y="103"/>
                </a:lnTo>
                <a:lnTo>
                  <a:pt x="262" y="104"/>
                </a:lnTo>
                <a:lnTo>
                  <a:pt x="260" y="98"/>
                </a:lnTo>
                <a:lnTo>
                  <a:pt x="256" y="94"/>
                </a:lnTo>
                <a:lnTo>
                  <a:pt x="258" y="86"/>
                </a:lnTo>
                <a:lnTo>
                  <a:pt x="261" y="82"/>
                </a:lnTo>
                <a:lnTo>
                  <a:pt x="264" y="81"/>
                </a:lnTo>
                <a:lnTo>
                  <a:pt x="267" y="79"/>
                </a:lnTo>
                <a:lnTo>
                  <a:pt x="271" y="78"/>
                </a:lnTo>
                <a:lnTo>
                  <a:pt x="273" y="77"/>
                </a:lnTo>
                <a:lnTo>
                  <a:pt x="276" y="76"/>
                </a:lnTo>
                <a:lnTo>
                  <a:pt x="273" y="70"/>
                </a:lnTo>
                <a:lnTo>
                  <a:pt x="270" y="68"/>
                </a:lnTo>
                <a:lnTo>
                  <a:pt x="265" y="68"/>
                </a:lnTo>
                <a:lnTo>
                  <a:pt x="263" y="72"/>
                </a:lnTo>
                <a:lnTo>
                  <a:pt x="260" y="73"/>
                </a:lnTo>
                <a:lnTo>
                  <a:pt x="257" y="76"/>
                </a:lnTo>
                <a:lnTo>
                  <a:pt x="255" y="77"/>
                </a:lnTo>
                <a:lnTo>
                  <a:pt x="253" y="77"/>
                </a:lnTo>
                <a:lnTo>
                  <a:pt x="250" y="72"/>
                </a:lnTo>
                <a:lnTo>
                  <a:pt x="250" y="73"/>
                </a:lnTo>
                <a:lnTo>
                  <a:pt x="249" y="75"/>
                </a:lnTo>
                <a:lnTo>
                  <a:pt x="245" y="75"/>
                </a:lnTo>
                <a:lnTo>
                  <a:pt x="241" y="80"/>
                </a:lnTo>
                <a:lnTo>
                  <a:pt x="242" y="69"/>
                </a:lnTo>
                <a:lnTo>
                  <a:pt x="244" y="66"/>
                </a:lnTo>
                <a:lnTo>
                  <a:pt x="244" y="63"/>
                </a:lnTo>
                <a:lnTo>
                  <a:pt x="243" y="60"/>
                </a:lnTo>
                <a:lnTo>
                  <a:pt x="240" y="58"/>
                </a:lnTo>
                <a:lnTo>
                  <a:pt x="237" y="58"/>
                </a:lnTo>
                <a:lnTo>
                  <a:pt x="229" y="64"/>
                </a:lnTo>
                <a:lnTo>
                  <a:pt x="225" y="73"/>
                </a:lnTo>
                <a:lnTo>
                  <a:pt x="224" y="72"/>
                </a:lnTo>
                <a:lnTo>
                  <a:pt x="223" y="68"/>
                </a:lnTo>
                <a:lnTo>
                  <a:pt x="224" y="67"/>
                </a:lnTo>
                <a:lnTo>
                  <a:pt x="225" y="66"/>
                </a:lnTo>
                <a:lnTo>
                  <a:pt x="225" y="62"/>
                </a:lnTo>
                <a:lnTo>
                  <a:pt x="224" y="57"/>
                </a:lnTo>
                <a:lnTo>
                  <a:pt x="221" y="56"/>
                </a:lnTo>
                <a:lnTo>
                  <a:pt x="221" y="56"/>
                </a:lnTo>
                <a:close/>
                <a:moveTo>
                  <a:pt x="243" y="346"/>
                </a:moveTo>
                <a:lnTo>
                  <a:pt x="242" y="346"/>
                </a:lnTo>
                <a:lnTo>
                  <a:pt x="242" y="342"/>
                </a:lnTo>
                <a:lnTo>
                  <a:pt x="241" y="341"/>
                </a:lnTo>
                <a:lnTo>
                  <a:pt x="239" y="341"/>
                </a:lnTo>
                <a:lnTo>
                  <a:pt x="234" y="343"/>
                </a:lnTo>
                <a:lnTo>
                  <a:pt x="235" y="340"/>
                </a:lnTo>
                <a:lnTo>
                  <a:pt x="236" y="339"/>
                </a:lnTo>
                <a:lnTo>
                  <a:pt x="239" y="336"/>
                </a:lnTo>
                <a:lnTo>
                  <a:pt x="239" y="335"/>
                </a:lnTo>
                <a:lnTo>
                  <a:pt x="238" y="333"/>
                </a:lnTo>
                <a:lnTo>
                  <a:pt x="239" y="331"/>
                </a:lnTo>
                <a:lnTo>
                  <a:pt x="239" y="327"/>
                </a:lnTo>
                <a:lnTo>
                  <a:pt x="240" y="324"/>
                </a:lnTo>
                <a:lnTo>
                  <a:pt x="240" y="321"/>
                </a:lnTo>
                <a:lnTo>
                  <a:pt x="241" y="319"/>
                </a:lnTo>
                <a:lnTo>
                  <a:pt x="243" y="321"/>
                </a:lnTo>
                <a:lnTo>
                  <a:pt x="243" y="324"/>
                </a:lnTo>
                <a:lnTo>
                  <a:pt x="244" y="326"/>
                </a:lnTo>
                <a:lnTo>
                  <a:pt x="245" y="326"/>
                </a:lnTo>
                <a:lnTo>
                  <a:pt x="246" y="324"/>
                </a:lnTo>
                <a:lnTo>
                  <a:pt x="248" y="324"/>
                </a:lnTo>
                <a:lnTo>
                  <a:pt x="249" y="326"/>
                </a:lnTo>
                <a:lnTo>
                  <a:pt x="251" y="328"/>
                </a:lnTo>
                <a:lnTo>
                  <a:pt x="252" y="329"/>
                </a:lnTo>
                <a:lnTo>
                  <a:pt x="256" y="332"/>
                </a:lnTo>
                <a:lnTo>
                  <a:pt x="257" y="333"/>
                </a:lnTo>
                <a:lnTo>
                  <a:pt x="257" y="334"/>
                </a:lnTo>
                <a:lnTo>
                  <a:pt x="257" y="338"/>
                </a:lnTo>
                <a:lnTo>
                  <a:pt x="258" y="338"/>
                </a:lnTo>
                <a:lnTo>
                  <a:pt x="259" y="338"/>
                </a:lnTo>
                <a:lnTo>
                  <a:pt x="261" y="338"/>
                </a:lnTo>
                <a:lnTo>
                  <a:pt x="263" y="339"/>
                </a:lnTo>
                <a:lnTo>
                  <a:pt x="265" y="341"/>
                </a:lnTo>
                <a:lnTo>
                  <a:pt x="264" y="341"/>
                </a:lnTo>
                <a:lnTo>
                  <a:pt x="263" y="342"/>
                </a:lnTo>
                <a:lnTo>
                  <a:pt x="263" y="343"/>
                </a:lnTo>
                <a:lnTo>
                  <a:pt x="261" y="343"/>
                </a:lnTo>
                <a:lnTo>
                  <a:pt x="259" y="342"/>
                </a:lnTo>
                <a:lnTo>
                  <a:pt x="257" y="342"/>
                </a:lnTo>
                <a:lnTo>
                  <a:pt x="256" y="341"/>
                </a:lnTo>
                <a:lnTo>
                  <a:pt x="255" y="339"/>
                </a:lnTo>
                <a:lnTo>
                  <a:pt x="254" y="337"/>
                </a:lnTo>
                <a:lnTo>
                  <a:pt x="252" y="336"/>
                </a:lnTo>
                <a:lnTo>
                  <a:pt x="250" y="336"/>
                </a:lnTo>
                <a:lnTo>
                  <a:pt x="250" y="337"/>
                </a:lnTo>
                <a:lnTo>
                  <a:pt x="250" y="340"/>
                </a:lnTo>
                <a:lnTo>
                  <a:pt x="250" y="341"/>
                </a:lnTo>
                <a:lnTo>
                  <a:pt x="248" y="341"/>
                </a:lnTo>
                <a:lnTo>
                  <a:pt x="246" y="344"/>
                </a:lnTo>
                <a:lnTo>
                  <a:pt x="245" y="345"/>
                </a:lnTo>
                <a:lnTo>
                  <a:pt x="243" y="346"/>
                </a:lnTo>
                <a:close/>
                <a:moveTo>
                  <a:pt x="349" y="480"/>
                </a:moveTo>
                <a:lnTo>
                  <a:pt x="348" y="480"/>
                </a:lnTo>
                <a:lnTo>
                  <a:pt x="347" y="479"/>
                </a:lnTo>
                <a:lnTo>
                  <a:pt x="346" y="478"/>
                </a:lnTo>
                <a:lnTo>
                  <a:pt x="347" y="476"/>
                </a:lnTo>
                <a:lnTo>
                  <a:pt x="348" y="473"/>
                </a:lnTo>
                <a:lnTo>
                  <a:pt x="350" y="471"/>
                </a:lnTo>
                <a:lnTo>
                  <a:pt x="352" y="472"/>
                </a:lnTo>
                <a:lnTo>
                  <a:pt x="351" y="473"/>
                </a:lnTo>
                <a:lnTo>
                  <a:pt x="351" y="474"/>
                </a:lnTo>
                <a:lnTo>
                  <a:pt x="350" y="475"/>
                </a:lnTo>
                <a:lnTo>
                  <a:pt x="350" y="476"/>
                </a:lnTo>
                <a:lnTo>
                  <a:pt x="348" y="477"/>
                </a:lnTo>
                <a:lnTo>
                  <a:pt x="348" y="478"/>
                </a:lnTo>
                <a:lnTo>
                  <a:pt x="349" y="479"/>
                </a:lnTo>
                <a:lnTo>
                  <a:pt x="349" y="479"/>
                </a:lnTo>
                <a:lnTo>
                  <a:pt x="350" y="478"/>
                </a:lnTo>
                <a:lnTo>
                  <a:pt x="351" y="477"/>
                </a:lnTo>
                <a:lnTo>
                  <a:pt x="352" y="476"/>
                </a:lnTo>
                <a:lnTo>
                  <a:pt x="352" y="476"/>
                </a:lnTo>
                <a:lnTo>
                  <a:pt x="353" y="477"/>
                </a:lnTo>
                <a:lnTo>
                  <a:pt x="353" y="478"/>
                </a:lnTo>
                <a:lnTo>
                  <a:pt x="352" y="479"/>
                </a:lnTo>
                <a:lnTo>
                  <a:pt x="350" y="480"/>
                </a:lnTo>
                <a:lnTo>
                  <a:pt x="349" y="480"/>
                </a:lnTo>
                <a:close/>
                <a:moveTo>
                  <a:pt x="361" y="461"/>
                </a:moveTo>
                <a:lnTo>
                  <a:pt x="358" y="460"/>
                </a:lnTo>
                <a:lnTo>
                  <a:pt x="360" y="458"/>
                </a:lnTo>
                <a:lnTo>
                  <a:pt x="360" y="458"/>
                </a:lnTo>
                <a:lnTo>
                  <a:pt x="361" y="458"/>
                </a:lnTo>
                <a:lnTo>
                  <a:pt x="361" y="458"/>
                </a:lnTo>
                <a:lnTo>
                  <a:pt x="362" y="457"/>
                </a:lnTo>
                <a:lnTo>
                  <a:pt x="361" y="455"/>
                </a:lnTo>
                <a:lnTo>
                  <a:pt x="361" y="455"/>
                </a:lnTo>
                <a:lnTo>
                  <a:pt x="362" y="452"/>
                </a:lnTo>
                <a:lnTo>
                  <a:pt x="364" y="448"/>
                </a:lnTo>
                <a:lnTo>
                  <a:pt x="367" y="444"/>
                </a:lnTo>
                <a:lnTo>
                  <a:pt x="368" y="442"/>
                </a:lnTo>
                <a:lnTo>
                  <a:pt x="369" y="441"/>
                </a:lnTo>
                <a:lnTo>
                  <a:pt x="372" y="441"/>
                </a:lnTo>
                <a:lnTo>
                  <a:pt x="372" y="441"/>
                </a:lnTo>
                <a:lnTo>
                  <a:pt x="373" y="442"/>
                </a:lnTo>
                <a:lnTo>
                  <a:pt x="372" y="443"/>
                </a:lnTo>
                <a:lnTo>
                  <a:pt x="371" y="443"/>
                </a:lnTo>
                <a:lnTo>
                  <a:pt x="370" y="443"/>
                </a:lnTo>
                <a:lnTo>
                  <a:pt x="371" y="444"/>
                </a:lnTo>
                <a:lnTo>
                  <a:pt x="369" y="447"/>
                </a:lnTo>
                <a:lnTo>
                  <a:pt x="367" y="451"/>
                </a:lnTo>
                <a:lnTo>
                  <a:pt x="367" y="453"/>
                </a:lnTo>
                <a:lnTo>
                  <a:pt x="367" y="454"/>
                </a:lnTo>
                <a:lnTo>
                  <a:pt x="368" y="453"/>
                </a:lnTo>
                <a:lnTo>
                  <a:pt x="369" y="452"/>
                </a:lnTo>
                <a:lnTo>
                  <a:pt x="370" y="451"/>
                </a:lnTo>
                <a:lnTo>
                  <a:pt x="372" y="452"/>
                </a:lnTo>
                <a:lnTo>
                  <a:pt x="370" y="454"/>
                </a:lnTo>
                <a:lnTo>
                  <a:pt x="371" y="455"/>
                </a:lnTo>
                <a:lnTo>
                  <a:pt x="371" y="455"/>
                </a:lnTo>
                <a:lnTo>
                  <a:pt x="374" y="456"/>
                </a:lnTo>
                <a:lnTo>
                  <a:pt x="376" y="456"/>
                </a:lnTo>
                <a:lnTo>
                  <a:pt x="376" y="455"/>
                </a:lnTo>
                <a:lnTo>
                  <a:pt x="376" y="455"/>
                </a:lnTo>
                <a:lnTo>
                  <a:pt x="378" y="455"/>
                </a:lnTo>
                <a:lnTo>
                  <a:pt x="380" y="456"/>
                </a:lnTo>
                <a:lnTo>
                  <a:pt x="381" y="456"/>
                </a:lnTo>
                <a:lnTo>
                  <a:pt x="380" y="457"/>
                </a:lnTo>
                <a:lnTo>
                  <a:pt x="380" y="458"/>
                </a:lnTo>
                <a:lnTo>
                  <a:pt x="378" y="459"/>
                </a:lnTo>
                <a:lnTo>
                  <a:pt x="379" y="461"/>
                </a:lnTo>
                <a:lnTo>
                  <a:pt x="380" y="462"/>
                </a:lnTo>
                <a:lnTo>
                  <a:pt x="380" y="462"/>
                </a:lnTo>
                <a:lnTo>
                  <a:pt x="381" y="461"/>
                </a:lnTo>
                <a:lnTo>
                  <a:pt x="382" y="461"/>
                </a:lnTo>
                <a:lnTo>
                  <a:pt x="383" y="461"/>
                </a:lnTo>
                <a:lnTo>
                  <a:pt x="383" y="462"/>
                </a:lnTo>
                <a:lnTo>
                  <a:pt x="382" y="462"/>
                </a:lnTo>
                <a:lnTo>
                  <a:pt x="381" y="463"/>
                </a:lnTo>
                <a:lnTo>
                  <a:pt x="380" y="463"/>
                </a:lnTo>
                <a:lnTo>
                  <a:pt x="379" y="464"/>
                </a:lnTo>
                <a:lnTo>
                  <a:pt x="380" y="465"/>
                </a:lnTo>
                <a:lnTo>
                  <a:pt x="380" y="466"/>
                </a:lnTo>
                <a:lnTo>
                  <a:pt x="381" y="467"/>
                </a:lnTo>
                <a:lnTo>
                  <a:pt x="381" y="466"/>
                </a:lnTo>
                <a:lnTo>
                  <a:pt x="382" y="465"/>
                </a:lnTo>
                <a:lnTo>
                  <a:pt x="383" y="466"/>
                </a:lnTo>
                <a:lnTo>
                  <a:pt x="382" y="467"/>
                </a:lnTo>
                <a:lnTo>
                  <a:pt x="383" y="468"/>
                </a:lnTo>
                <a:lnTo>
                  <a:pt x="384" y="468"/>
                </a:lnTo>
                <a:lnTo>
                  <a:pt x="384" y="469"/>
                </a:lnTo>
                <a:lnTo>
                  <a:pt x="384" y="469"/>
                </a:lnTo>
                <a:lnTo>
                  <a:pt x="384" y="471"/>
                </a:lnTo>
                <a:lnTo>
                  <a:pt x="383" y="473"/>
                </a:lnTo>
                <a:lnTo>
                  <a:pt x="382" y="473"/>
                </a:lnTo>
                <a:lnTo>
                  <a:pt x="381" y="472"/>
                </a:lnTo>
                <a:lnTo>
                  <a:pt x="380" y="472"/>
                </a:lnTo>
                <a:lnTo>
                  <a:pt x="380" y="470"/>
                </a:lnTo>
                <a:lnTo>
                  <a:pt x="379" y="471"/>
                </a:lnTo>
                <a:lnTo>
                  <a:pt x="378" y="471"/>
                </a:lnTo>
                <a:lnTo>
                  <a:pt x="378" y="471"/>
                </a:lnTo>
                <a:lnTo>
                  <a:pt x="379" y="469"/>
                </a:lnTo>
                <a:lnTo>
                  <a:pt x="379" y="468"/>
                </a:lnTo>
                <a:lnTo>
                  <a:pt x="378" y="466"/>
                </a:lnTo>
                <a:lnTo>
                  <a:pt x="378" y="466"/>
                </a:lnTo>
                <a:lnTo>
                  <a:pt x="377" y="467"/>
                </a:lnTo>
                <a:lnTo>
                  <a:pt x="376" y="468"/>
                </a:lnTo>
                <a:lnTo>
                  <a:pt x="376" y="469"/>
                </a:lnTo>
                <a:lnTo>
                  <a:pt x="375" y="469"/>
                </a:lnTo>
                <a:lnTo>
                  <a:pt x="374" y="471"/>
                </a:lnTo>
                <a:lnTo>
                  <a:pt x="373" y="472"/>
                </a:lnTo>
                <a:lnTo>
                  <a:pt x="371" y="471"/>
                </a:lnTo>
                <a:lnTo>
                  <a:pt x="370" y="471"/>
                </a:lnTo>
                <a:lnTo>
                  <a:pt x="371" y="471"/>
                </a:lnTo>
                <a:lnTo>
                  <a:pt x="373" y="469"/>
                </a:lnTo>
                <a:lnTo>
                  <a:pt x="374" y="468"/>
                </a:lnTo>
                <a:lnTo>
                  <a:pt x="375" y="467"/>
                </a:lnTo>
                <a:lnTo>
                  <a:pt x="374" y="466"/>
                </a:lnTo>
                <a:lnTo>
                  <a:pt x="373" y="466"/>
                </a:lnTo>
                <a:lnTo>
                  <a:pt x="372" y="468"/>
                </a:lnTo>
                <a:lnTo>
                  <a:pt x="371" y="468"/>
                </a:lnTo>
                <a:lnTo>
                  <a:pt x="371" y="467"/>
                </a:lnTo>
                <a:lnTo>
                  <a:pt x="371" y="466"/>
                </a:lnTo>
                <a:lnTo>
                  <a:pt x="370" y="466"/>
                </a:lnTo>
                <a:lnTo>
                  <a:pt x="369" y="467"/>
                </a:lnTo>
                <a:lnTo>
                  <a:pt x="368" y="467"/>
                </a:lnTo>
                <a:lnTo>
                  <a:pt x="367" y="467"/>
                </a:lnTo>
                <a:lnTo>
                  <a:pt x="365" y="467"/>
                </a:lnTo>
                <a:lnTo>
                  <a:pt x="363" y="467"/>
                </a:lnTo>
                <a:lnTo>
                  <a:pt x="361" y="466"/>
                </a:lnTo>
                <a:lnTo>
                  <a:pt x="358" y="467"/>
                </a:lnTo>
                <a:lnTo>
                  <a:pt x="356" y="467"/>
                </a:lnTo>
                <a:lnTo>
                  <a:pt x="356" y="467"/>
                </a:lnTo>
                <a:lnTo>
                  <a:pt x="356" y="465"/>
                </a:lnTo>
                <a:lnTo>
                  <a:pt x="356" y="465"/>
                </a:lnTo>
                <a:lnTo>
                  <a:pt x="357" y="464"/>
                </a:lnTo>
                <a:lnTo>
                  <a:pt x="359" y="463"/>
                </a:lnTo>
                <a:lnTo>
                  <a:pt x="360" y="462"/>
                </a:lnTo>
                <a:lnTo>
                  <a:pt x="361" y="461"/>
                </a:lnTo>
                <a:close/>
                <a:moveTo>
                  <a:pt x="74" y="462"/>
                </a:moveTo>
                <a:lnTo>
                  <a:pt x="72" y="461"/>
                </a:lnTo>
                <a:lnTo>
                  <a:pt x="69" y="460"/>
                </a:lnTo>
                <a:lnTo>
                  <a:pt x="69" y="459"/>
                </a:lnTo>
                <a:lnTo>
                  <a:pt x="69" y="459"/>
                </a:lnTo>
                <a:lnTo>
                  <a:pt x="69" y="457"/>
                </a:lnTo>
                <a:lnTo>
                  <a:pt x="67" y="457"/>
                </a:lnTo>
                <a:lnTo>
                  <a:pt x="67" y="458"/>
                </a:lnTo>
                <a:lnTo>
                  <a:pt x="66" y="458"/>
                </a:lnTo>
                <a:lnTo>
                  <a:pt x="65" y="457"/>
                </a:lnTo>
                <a:lnTo>
                  <a:pt x="65" y="456"/>
                </a:lnTo>
                <a:lnTo>
                  <a:pt x="64" y="455"/>
                </a:lnTo>
                <a:lnTo>
                  <a:pt x="64" y="455"/>
                </a:lnTo>
                <a:lnTo>
                  <a:pt x="63" y="455"/>
                </a:lnTo>
                <a:lnTo>
                  <a:pt x="62" y="454"/>
                </a:lnTo>
                <a:lnTo>
                  <a:pt x="63" y="453"/>
                </a:lnTo>
                <a:lnTo>
                  <a:pt x="61" y="451"/>
                </a:lnTo>
                <a:lnTo>
                  <a:pt x="60" y="452"/>
                </a:lnTo>
                <a:lnTo>
                  <a:pt x="59" y="451"/>
                </a:lnTo>
                <a:lnTo>
                  <a:pt x="57" y="450"/>
                </a:lnTo>
                <a:lnTo>
                  <a:pt x="55" y="447"/>
                </a:lnTo>
                <a:lnTo>
                  <a:pt x="54" y="447"/>
                </a:lnTo>
                <a:lnTo>
                  <a:pt x="55" y="446"/>
                </a:lnTo>
                <a:lnTo>
                  <a:pt x="56" y="446"/>
                </a:lnTo>
                <a:lnTo>
                  <a:pt x="57" y="446"/>
                </a:lnTo>
                <a:lnTo>
                  <a:pt x="61" y="448"/>
                </a:lnTo>
                <a:lnTo>
                  <a:pt x="63" y="448"/>
                </a:lnTo>
                <a:lnTo>
                  <a:pt x="66" y="449"/>
                </a:lnTo>
                <a:lnTo>
                  <a:pt x="67" y="450"/>
                </a:lnTo>
                <a:lnTo>
                  <a:pt x="68" y="451"/>
                </a:lnTo>
                <a:lnTo>
                  <a:pt x="69" y="453"/>
                </a:lnTo>
                <a:lnTo>
                  <a:pt x="70" y="455"/>
                </a:lnTo>
                <a:lnTo>
                  <a:pt x="71" y="455"/>
                </a:lnTo>
                <a:lnTo>
                  <a:pt x="74" y="457"/>
                </a:lnTo>
                <a:lnTo>
                  <a:pt x="74" y="457"/>
                </a:lnTo>
                <a:lnTo>
                  <a:pt x="75" y="460"/>
                </a:lnTo>
                <a:lnTo>
                  <a:pt x="75" y="461"/>
                </a:lnTo>
                <a:lnTo>
                  <a:pt x="75" y="462"/>
                </a:lnTo>
                <a:lnTo>
                  <a:pt x="74" y="462"/>
                </a:lnTo>
                <a:close/>
              </a:path>
            </a:pathLst>
          </a:custGeom>
          <a:solidFill>
            <a:srgbClr val="95ff98">
              <a:alpha val="50000"/>
            </a:srgbClr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6" name="LogoWh" descr=""/>
          <p:cNvPicPr/>
          <p:nvPr/>
        </p:nvPicPr>
        <p:blipFill>
          <a:blip r:embed="rId2"/>
          <a:stretch/>
        </p:blipFill>
        <p:spPr>
          <a:xfrm>
            <a:off x="9388440" y="5824440"/>
            <a:ext cx="750960" cy="75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7" name=""/>
          <p:cNvSpPr/>
          <p:nvPr/>
        </p:nvSpPr>
        <p:spPr>
          <a:xfrm flipH="1">
            <a:off x="445680" y="6392880"/>
            <a:ext cx="8883720" cy="0"/>
          </a:xfrm>
          <a:prstGeom prst="line">
            <a:avLst/>
          </a:prstGeom>
          <a:ln w="572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6640" y="6632640"/>
            <a:ext cx="151668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TR-USCanada-0100-</a:t>
            </a:r>
            <a:fld id="{CCE4AAE6-C6E2-4928-83D7-EBB0AC02CE57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2125800" y="1530360"/>
            <a:ext cx="6044760" cy="20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ResCo Strategy Off-Site Meeting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Lakeway Inn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Austin, Texas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January 12,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0" name="LogoWh" descr=""/>
          <p:cNvPicPr/>
          <p:nvPr/>
        </p:nvPicPr>
        <p:blipFill>
          <a:blip r:embed="rId1"/>
          <a:stretch/>
        </p:blipFill>
        <p:spPr>
          <a:xfrm>
            <a:off x="4465800" y="3789360"/>
            <a:ext cx="1371600" cy="1378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1" name=""/>
          <p:cNvSpPr/>
          <p:nvPr/>
        </p:nvSpPr>
        <p:spPr>
          <a:xfrm>
            <a:off x="644040" y="5545080"/>
            <a:ext cx="397116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Thom Reichelderfer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Director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US/Canada Government Affairs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/>
          <p:nvPr/>
        </p:nvSpPr>
        <p:spPr>
          <a:xfrm>
            <a:off x="2428560" y="290520"/>
            <a:ext cx="5409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Utility Industry - Background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382840" y="2000160"/>
            <a:ext cx="6161040" cy="36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Historically a System of Regulation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Price Regulation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Reliability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Transition to a Competitive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Energy and Energy Related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Developing the Right Structure During and After the Transition Period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178000" y="213840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178000" y="376884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"/>
          <p:cNvSpPr/>
          <p:nvPr/>
        </p:nvSpPr>
        <p:spPr>
          <a:xfrm>
            <a:off x="1009800" y="290520"/>
            <a:ext cx="8289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Key Goals of US/Canada Government Affairs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382840" y="2000160"/>
            <a:ext cx="6161040" cy="397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Interface Via Internet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Uniform Business Rules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Utility out of the Merchant Function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Utility Restructuring Cases - Ohio and Texas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Wholesale Market Reforms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Pass Retail Electric (and/or Gas) Restructuring Legislation in More States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178000" y="213840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178000" y="376884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178000" y="2685960"/>
            <a:ext cx="195480" cy="195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178000" y="323388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178000" y="466884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178000" y="525636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632480" y="928800"/>
            <a:ext cx="10281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2000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2556360" y="290520"/>
            <a:ext cx="5178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Master Services Agreement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217600" y="1644480"/>
            <a:ext cx="6983640" cy="426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9920" indent="-16992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Dedicated Personnel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Baseline Reporting Services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 Years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Monitoring and Reporting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“Question and Answer Service”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Core Advocacy Services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“Normal Course of Business”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Conflicting Positions Between Enron and ResCo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Certain  Positions/Advocacy Performed by ResCo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Incremental Company Support Services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2013120" y="1782720"/>
            <a:ext cx="195120" cy="195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013120" y="2252520"/>
            <a:ext cx="195120" cy="195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013120" y="3897360"/>
            <a:ext cx="19512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013120" y="5567400"/>
            <a:ext cx="19512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2269800" y="290520"/>
            <a:ext cx="57488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Dedicated Personnel and More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459160" y="1225440"/>
            <a:ext cx="6943680" cy="51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Thom Reichelderfer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Phone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614-791-6159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(713)853-5681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Fax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614-791-6149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(713)646-8160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888-916-7189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Email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treichel@enron.com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Susan Covino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Phone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908-359-7658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Fax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908-359-0896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Page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888-916-7183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Email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scovino@enron.com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US/Canada Government Affairs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69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ResCo Internal Resources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317680" y="135108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305080" y="3336840"/>
            <a:ext cx="195120" cy="195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305080" y="5332320"/>
            <a:ext cx="195120" cy="195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305080" y="6010200"/>
            <a:ext cx="195120" cy="195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"/>
          <p:cNvSpPr/>
          <p:nvPr/>
        </p:nvSpPr>
        <p:spPr>
          <a:xfrm>
            <a:off x="2585520" y="290520"/>
            <a:ext cx="5114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Baseline Reporting Service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382840" y="1758960"/>
            <a:ext cx="6161040" cy="378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25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Information/Data EGA Possesses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5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Proactively Gathering Information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5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Bi-weekly Report to ResCo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5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Participation in ResCo Meetings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5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“Q and A” through Thom and Susan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25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“Q and A” through E-Mail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178000" y="194796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2178000" y="258768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178000" y="323532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178000" y="3875040"/>
            <a:ext cx="195480" cy="195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2178000" y="452772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178000" y="514044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"/>
          <p:cNvSpPr/>
          <p:nvPr/>
        </p:nvSpPr>
        <p:spPr>
          <a:xfrm>
            <a:off x="2090520" y="290520"/>
            <a:ext cx="61311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Core Advocacy Services Defined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2408400" y="1308240"/>
            <a:ext cx="6030720" cy="477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State Legislative Activity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State Public Utility Commission (“PUC”) Generic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Federal Legislative Activity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Federal Energy Regulatory Commission (“FERC”) Generic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Environmental (disclosure/portfolio requirements)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Utility Interface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State and Local Tax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State Administrative (non-PUC)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State PUC Utility Specific Cases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Specific FERC Matters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178000" y="138924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2178000" y="177480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178000" y="249876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178000" y="284652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178000" y="352440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178000" y="4200480"/>
            <a:ext cx="195480" cy="195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178000" y="460548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178000" y="4983120"/>
            <a:ext cx="195480" cy="195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178000" y="5375160"/>
            <a:ext cx="195480" cy="1954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178000" y="5767560"/>
            <a:ext cx="19548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"/>
          <p:cNvSpPr/>
          <p:nvPr/>
        </p:nvSpPr>
        <p:spPr>
          <a:xfrm>
            <a:off x="3079800" y="290520"/>
            <a:ext cx="4140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ResCo - EGA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1824120" y="1758960"/>
            <a:ext cx="6931080" cy="482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9920" indent="-16992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EGA Contact for ResCo - Susan and/or Thom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EGA RCR Process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 indent="-235080">
              <a:lnSpc>
                <a:spcPct val="100000"/>
              </a:lnSpc>
              <a:spcBef>
                <a:spcPts val="1375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 this within the Scope of Our Obligation?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 indent="-235080">
              <a:lnSpc>
                <a:spcPct val="100000"/>
              </a:lnSpc>
              <a:spcBef>
                <a:spcPts val="1375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Yes, How Do We Best Resource the Request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 indent="-235080">
              <a:lnSpc>
                <a:spcPct val="100000"/>
              </a:lnSpc>
              <a:spcBef>
                <a:spcPts val="1375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If No, Consider Incremental Company Support Services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69920" indent="-16992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Incremental Company Support Services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92280" indent="-235080">
              <a:lnSpc>
                <a:spcPct val="100000"/>
              </a:lnSpc>
              <a:spcBef>
                <a:spcPts val="1375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EGA Will Price Out Services, </a:t>
            </a:r>
            <a:r>
              <a:rPr b="1" lang="en-US" sz="22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Unless: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2520" indent="-16812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Conflict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2520" indent="-168120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Commercially Impracticable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1619280" y="1846440"/>
            <a:ext cx="19512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619280" y="2359080"/>
            <a:ext cx="19512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619280" y="4721400"/>
            <a:ext cx="195120" cy="19512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3274920" y="3753000"/>
            <a:ext cx="6342120" cy="2601720"/>
          </a:xfrm>
          <a:prstGeom prst="irregularSeal2">
            <a:avLst/>
          </a:prstGeom>
          <a:gradFill rotWithShape="0">
            <a:gsLst>
              <a:gs pos="0">
                <a:srgbClr val="fefefe"/>
              </a:gs>
              <a:gs pos="100000">
                <a:srgbClr val="ffe80f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274920" y="450720"/>
            <a:ext cx="6342120" cy="2602080"/>
          </a:xfrm>
          <a:prstGeom prst="irregularSeal2">
            <a:avLst/>
          </a:prstGeom>
          <a:gradFill rotWithShape="0">
            <a:gsLst>
              <a:gs pos="0">
                <a:srgbClr val="fefefe"/>
              </a:gs>
              <a:gs pos="100000">
                <a:srgbClr val="ffe80f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 txBox="1"/>
          <p:nvPr/>
        </p:nvSpPr>
        <p:spPr>
          <a:xfrm>
            <a:off x="4641840" y="927000"/>
            <a:ext cx="3044880" cy="15876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750000"/>
                    </a:gs>
                    <a:gs pos="100000">
                      <a:srgbClr val="ff0000"/>
                    </a:gs>
                  </a:gsLst>
                  <a:lin ang="10800000"/>
                </a:gradFill>
                <a:uFillTx/>
                <a:latin typeface="Arial Black"/>
              </a:rPr>
              <a:t>Success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750000"/>
                  </a:gs>
                  <a:gs pos="100000">
                    <a:srgbClr val="ff0000"/>
                  </a:gs>
                </a:gsLst>
                <a:lin ang="10800000"/>
              </a:gradFill>
              <a:uFillTx/>
              <a:latin typeface="Arial Black"/>
              <a:ea typeface="Arial Black"/>
            </a:endParaRPr>
          </a:p>
        </p:txBody>
      </p:sp>
      <p:sp>
        <p:nvSpPr>
          <p:cNvPr id="215" name=""/>
          <p:cNvSpPr txBox="1"/>
          <p:nvPr/>
        </p:nvSpPr>
        <p:spPr>
          <a:xfrm>
            <a:off x="4643280" y="4227480"/>
            <a:ext cx="3044880" cy="15876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004275"/>
                    </a:gs>
                    <a:gs pos="100000">
                      <a:srgbClr val="0091ff"/>
                    </a:gs>
                  </a:gsLst>
                  <a:lin ang="10800000"/>
                </a:gradFill>
                <a:uFillTx/>
                <a:latin typeface="Arial Black"/>
              </a:rPr>
              <a:t>Success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004275"/>
                  </a:gs>
                  <a:gs pos="100000">
                    <a:srgbClr val="0091ff"/>
                  </a:gs>
                </a:gsLst>
                <a:lin ang="10800000"/>
              </a:gradFill>
              <a:uFillTx/>
              <a:latin typeface="Arial Black"/>
              <a:ea typeface="Arial Black"/>
            </a:endParaRPr>
          </a:p>
        </p:txBody>
      </p:sp>
      <p:sp>
        <p:nvSpPr>
          <p:cNvPr id="216" name=""/>
          <p:cNvSpPr/>
          <p:nvPr/>
        </p:nvSpPr>
        <p:spPr>
          <a:xfrm>
            <a:off x="645840" y="1754280"/>
            <a:ext cx="23529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ResCo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81040" y="4978440"/>
            <a:ext cx="24433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941640" y="3316320"/>
            <a:ext cx="1629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means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2000-01-10T20:37:50Z</dcterms:created>
  <dc:creator>Simon Shih</dc:creator>
  <dc:description/>
  <dc:language>en-US</dc:language>
  <cp:lastModifiedBy>treichel</cp:lastModifiedBy>
  <cp:lastPrinted>2000-01-11T13:08:46Z</cp:lastPrinted>
  <dcterms:modified xsi:type="dcterms:W3CDTF">2000-04-25T20:09:26Z</dcterms:modified>
  <cp:revision>41</cp:revision>
  <dc:subject/>
  <dc:title>No Slide Title</dc:title>
</cp:coreProperties>
</file>