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media/image1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3583BB-0E05-483F-9A30-65C51B91F2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7307CB-C76E-46F9-8FA9-CBF1FC2851A1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304920" y="208080"/>
          <a:ext cx="8839080" cy="6672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208080"/>
                    <a:ext cx="8839080" cy="667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2001-10-24T13:39:34Z</dcterms:created>
  <dc:creator>José Conto</dc:creator>
  <dc:description/>
  <dc:language>en-US</dc:language>
  <cp:lastModifiedBy>José Conto</cp:lastModifiedBy>
  <dcterms:modified xsi:type="dcterms:W3CDTF">2001-10-24T13:48:33Z</dcterms:modified>
  <cp:revision>1</cp:revision>
  <dc:subject/>
  <dc:title>Slide 1</dc:title>
</cp:coreProperties>
</file>