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jpeg" ContentType="image/jpeg"/>
  <Override PartName="/ppt/media/image2.jpeg" ContentType="image/jpeg"/>
  <Override PartName="/ppt/media/image3.jpeg" ContentType="image/jpeg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_rels/notesSlide13.xml.rels" ContentType="application/vnd.openxmlformats-package.relationships+xml"/>
  <Override PartName="/ppt/notesSlides/_rels/notesSlide6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5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4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3.xml.rels" ContentType="application/vnd.openxmlformats-package.relationships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dt" idx="4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ftr" idx="5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6"/>
          <p:cNvSpPr>
            <a:spLocks noGrp="1"/>
          </p:cNvSpPr>
          <p:nvPr>
            <p:ph type="sldNum" idx="6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7C23621-71F4-4BAA-8AB9-A5312FE521DB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Model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Core Competencies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Teach people how to do a project right, not just throw code together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•Offer a nice evolution for technologists in that there are things for them to do while they are learning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•We call this methodology Task Development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•For example, EnronOnline development.  The less experienced technologists are writing Java tasks to begin with, not the core backend EJB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•This assures new technologists are fully trained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•This ensures we are not putting the core platform in potential jeopardy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•Emphasis on training in the core technologies and development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•Emphasis on training in the core technologies and development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•Client Server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We are moving towards applying the same technology platform across the enterprise that makes the Internet technically feasible: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Thin client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n-tiered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Enterprise Database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•Technology focused or designed focus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Benefits include:  competitive salary, bonus program, in house fitness center, stock options, casual work environment, casual dress.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Fortune Magazine’s Most Innovative Company for the past five 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old world company that has successfully made the transition to the new world economy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Business Model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–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•Strength of the core business provides the capital necessary to enable the eCommerce value chain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•We are running the revenue through an already profitable business as opposed to other eCommerce companies that have the choice to either make it or break it.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•Just as Sun says in their commercials, we are the dot in dot com, Enron is the com in dot com.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Core Competencies –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•Traditionally, Enron core competencies have been Risk Management and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•The business of Risk Management and Trading rely heavily on information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•Technology has always been important at 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•Progression of the role of technology from necessary evil, to mission critical, to business enabler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•Suddenly realized than not only is technology a business enabler, technology is the business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•Formation of Enron Net Works around the global technology groups in order to create electronic markets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Enron technologists create business opportunities that otherwise could not exist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•The job of the Enron technologist is to ask how we can exploit technology to do business that we never could have done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The Technology Companies, Enron Net Works and Enron Broadband Services – Delivery across the Internet.  The stake holder group we are developing for is the world; therefore our direction is the basis for Internet success.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•Largest eCommerce company in the world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•Markets are a social structure for information processing and prices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•Now, with the advent of the web, that social structure can be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augmented and accelerated through technology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•By exploiting state of the art technology to enable the eCommerce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value chain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•From eCommerce development to internally developed applications, all development is based on scalability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•Our technology must be responsive to the exponential growth we are seeing in our business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•At Enron, technology is the way we do business and we have the capital to keep up with speed, new market places, and the rate of change.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• Object-oriented development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• Multi-tiered applications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• TIBCO – middle tier messaging system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• Java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• EJB (Enterprise Java Beans)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• Distributed Architecture using EJB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• Microsoft ASP and Active 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• C++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• Microsoft Visual Basic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• ORACLE (database)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• UNIX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• NT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  <a:ea typeface="Times New Roman"/>
              </a:rPr>
              <a:t>• Sun Solaris (the flavor of UNIX)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•Intertrust is a toolkit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•nCube is a 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•nCube reference also refers to hardware and software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QoS provides dynamic tiered service levels to applications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Knowledge of trading and risk management creates more dynamic network capacity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Development effort involves advanced work in protocols (COPS, XML), distributed processing, real-time event systems, network device abstraction, and policy based network systems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Fortune Magazine’s Most Innovative Company for the past five 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•The innovative companies are the ones who try new things, new technologies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•Enron has the financial power to try; Enron has the financial power to fail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•Most start up companies have the financial power to try but not to fail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•Enron never fails, we switch direction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•Because of the Enron business model, divestiture of assets, because of the EnronOnline platform, Enron can enter industries and create commodity markets quickly and efficiently without much incremental cost.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•Teach people how to do a project right, not just throw code together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•Offer a nice evolution for technologists in that there are things for them to do while they are learning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•We call this methodology Task Development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•For example, EnronOnline development.  The less experienced technologists are writing Java tasks to begin with, not the core backend EJB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•This assures new technologists are fully trained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•This ensures we are not putting the core platform in potential jeopardy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•Emphasis on training in the core technologies and development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•UML (Unified Modeling Language) is the Documentation Language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Mid to back office systems are massive and the intellectual challenges are significant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Whether you are developing for the thin client, the mid to back office systems, supporting infrastructures and architectures, the opportunity is to be a part of enabling and supporting the eCommerce value chain.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70613A8-1B7F-4D43-9643-81064B07C78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6D8337A-A677-4BFC-9117-1391E5DE83E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1523880" y="2514600"/>
            <a:ext cx="6096240" cy="253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Why Enron?</a:t>
            </a:r>
            <a:endParaRPr b="0" lang="en-US" sz="8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57200" y="3200400"/>
            <a:ext cx="1843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"/>
          <p:cNvSpPr/>
          <p:nvPr/>
        </p:nvSpPr>
        <p:spPr>
          <a:xfrm>
            <a:off x="457200" y="533520"/>
            <a:ext cx="83059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The Global Technology Track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057400" y="1676520"/>
            <a:ext cx="5105520" cy="484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The Program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Two-year development program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One-year rotations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Promotions based on performance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Training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Three-week orientation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Technical training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Coaching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457200" y="533520"/>
            <a:ext cx="83059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Technology Roles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048120" y="2133720"/>
            <a:ext cx="4038480" cy="31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Application Development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Infrastructure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Product Development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457200" y="533520"/>
            <a:ext cx="83059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Recruiting Dates at CMU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057400" y="1676520"/>
            <a:ext cx="6019920" cy="393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Interview Dates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Round 1 Interviews - November 13th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Round 2 Interviews - November 14th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Resume Drop Deadline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October 24th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Submit your resume to the Career Center by October 24th to be considered for an interview.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"/>
          <p:cNvSpPr/>
          <p:nvPr/>
        </p:nvSpPr>
        <p:spPr>
          <a:xfrm>
            <a:off x="533520" y="838080"/>
            <a:ext cx="396216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54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Why Enron?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57200" y="3200400"/>
            <a:ext cx="1843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257480" y="2666880"/>
            <a:ext cx="662940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7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It’s Different Here</a:t>
            </a:r>
            <a:endParaRPr b="0" lang="en-US" sz="7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533520" y="838080"/>
            <a:ext cx="396216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54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Why Enron?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57200" y="3200400"/>
            <a:ext cx="1843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371600" y="2057400"/>
            <a:ext cx="6629400" cy="20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The strength of our business is fueled by innovation through technology.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533520" y="838080"/>
            <a:ext cx="403848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54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Why Enron?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57200" y="3200400"/>
            <a:ext cx="1843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600200" y="2057400"/>
            <a:ext cx="6324480" cy="20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Because technology is changing the way we do business!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-298440" y="2438280"/>
            <a:ext cx="98517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“In five years time, all companies will be Internet companies,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or they won’t be companies at all.”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>
              <a:lnSpc>
                <a:spcPct val="100000"/>
              </a:lnSpc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</a:t>
            </a: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Andrew Grove, Chairman, Intel Corp.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287080" y="4952880"/>
            <a:ext cx="4568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We are already there…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33520" y="838080"/>
            <a:ext cx="403848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54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Why Enron?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457200" y="3200400"/>
            <a:ext cx="1843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57200" y="609480"/>
            <a:ext cx="8153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Technology Offerings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-414000" y="1679400"/>
            <a:ext cx="10058040" cy="320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5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EnronOnline is the largest eCommerce website in the world.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Does $2.5 billion in transactions daily; more than eBay does in a year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</a:t>
            </a: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Imagine the technologies employed to support a business that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does more in one day than some eCommerce companies do in a year.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EnronOnline is the largest commodities exchange platform in the world.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</a:t>
            </a: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Think of the opportunities this creates for you as an Enron Technologist.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2379240" y="304920"/>
            <a:ext cx="4385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Technology Offerings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85800" y="1600200"/>
            <a:ext cx="62485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ff66"/>
                </a:solidFill>
                <a:effectLst/>
                <a:uFillTx/>
                <a:latin typeface="Arial Narrow"/>
              </a:rPr>
              <a:t>Enron and Blockbuster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66"/>
                </a:solidFill>
                <a:effectLst/>
                <a:uFillTx/>
                <a:latin typeface="Arial Narrow"/>
              </a:rPr>
              <a:t>(VOD) Video On Demand Solution using DSL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85800" y="2819520"/>
            <a:ext cx="678168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Technology Enron is applying: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ffffff"/>
              </a:buClr>
              <a:buFont typeface="Arial Narrow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Intertrust (toolkit)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Digital Rights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ffffff"/>
              </a:buClr>
              <a:buFont typeface="Arial Narrow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Motorola Set Top Box with Mosaic Browser</a:t>
            </a:r>
            <a:br>
              <a:rPr sz="2400"/>
            </a:b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(small platform browser) using C++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ffffff"/>
              </a:buClr>
              <a:buFont typeface="Arial Narrow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nCube Video Pumps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ffffff"/>
              </a:buClr>
              <a:buFont typeface="Arial Narrow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C++, Java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ffffff"/>
              </a:buClr>
              <a:buFont typeface="Arial Narrow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685800" y="228600"/>
            <a:ext cx="7772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Technology Offerings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57200" y="3200400"/>
            <a:ext cx="1843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876240" y="2057400"/>
            <a:ext cx="7391520" cy="521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Advanced Quality of Service (QoS) controls to high-speed</a:t>
            </a:r>
            <a:br>
              <a:rPr sz="2400"/>
            </a:b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network devices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Incorporates Enron's knowledge of trading and risk</a:t>
            </a:r>
            <a:br>
              <a:rPr sz="2400"/>
            </a:b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Involves a complex software development effort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Team includes PhDs, network engineers, and software </a:t>
            </a:r>
            <a:br>
              <a:rPr sz="2400"/>
            </a:b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technologists  that has received multiple patents and awards</a:t>
            </a:r>
            <a:br>
              <a:rPr sz="2400"/>
            </a:b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for its work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856520" y="1371600"/>
            <a:ext cx="5430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ff66"/>
                </a:solidFill>
                <a:effectLst/>
                <a:uFillTx/>
                <a:latin typeface="Arial Narrow"/>
              </a:rPr>
              <a:t>Broadband Operating System (BOS)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457200" y="533520"/>
            <a:ext cx="83059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Technology Approach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33520" y="2514600"/>
            <a:ext cx="403848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Java/EJB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Microsoft DNA (Visual Basic, </a:t>
            </a:r>
            <a:br>
              <a:rPr sz="2400"/>
            </a:b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ASP, IIS, COM)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C++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TIBCO – messaging-oriented  </a:t>
            </a:r>
            <a:br>
              <a:rPr sz="2400"/>
            </a:b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middleware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33520" y="1295280"/>
            <a:ext cx="74674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We use industry-leading technology to build both our core systems and our Internet–enabled solutions, such as: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288320" y="2514600"/>
            <a:ext cx="426816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Oracle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SQL Server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Unix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Worldwide WAN based upon</a:t>
            </a:r>
            <a:br>
              <a:rPr sz="2400"/>
            </a:b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Cisco router technology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457200" y="533520"/>
            <a:ext cx="83059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Enron Technologist Path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57200" y="1981080"/>
            <a:ext cx="8229600" cy="460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“It is not our intention to take young people and throw them into mission critical tasks.  We pride ourselves on having a very complete stable of resources at all skill levels.  Our goal is to develop each of our Technologists into seasoned technology professionals; however, </a:t>
            </a:r>
            <a:br>
              <a:rPr sz="2400"/>
            </a:b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 one starts there.”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2000-09-25T15:57:46Z</dcterms:created>
  <dc:creator>ljohnson</dc:creator>
  <dc:description/>
  <dc:language>en-US</dc:language>
  <cp:lastModifiedBy>jgrant3</cp:lastModifiedBy>
  <dcterms:modified xsi:type="dcterms:W3CDTF">2000-10-11T18:35:06Z</dcterms:modified>
  <cp:revision>44</cp:revision>
  <dc:subject/>
  <dc:title>PowerPoint Presentation</dc:title>
</cp:coreProperties>
</file>