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DC8502-2C21-4228-91E5-4A5B17D99C5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4D6C54-EAAC-4457-BC0C-DB11B154BE2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E97FC4-4462-4636-A09D-667F657A567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934E492-8474-46F3-B74A-E4BA4A614E6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4952880" y="152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Revenue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952880" y="9144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952880" y="167652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952880" y="2438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952880" y="312408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952880" y="38098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724280" y="457200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Amts owed under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either swaps 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952880" y="54100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952880" y="61722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934320" y="6172200"/>
            <a:ext cx="121896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371600" y="38098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09680" y="2666880"/>
            <a:ext cx="144792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324480" y="33526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V="1">
            <a:off x="7620120" y="380520"/>
            <a:ext cx="0" cy="297180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6324120" y="3808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2057400" y="1371240"/>
            <a:ext cx="0" cy="243828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057400" y="1371600"/>
            <a:ext cx="190512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962520" y="1371600"/>
            <a:ext cx="914400" cy="45720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2742840" y="4038480"/>
            <a:ext cx="30492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971800" y="3124080"/>
            <a:ext cx="0" cy="304920"/>
          </a:xfrm>
          <a:prstGeom prst="line">
            <a:avLst/>
          </a:prstGeom>
          <a:ln w="57240">
            <a:solidFill>
              <a:srgbClr val="66ff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971800" y="3429000"/>
            <a:ext cx="1905120" cy="0"/>
          </a:xfrm>
          <a:prstGeom prst="line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52280" y="4419720"/>
            <a:ext cx="259092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Monthly - Blue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33"/>
                </a:solidFill>
                <a:effectLst/>
                <a:uFillTx/>
                <a:latin typeface="Times New Roman"/>
              </a:rPr>
              <a:t>Semi-Annual - Green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Trustee Depository Acct. - 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Circle - EPMI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 - Index Financial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 - Fixed Fin.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e-FB - Index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 - Fixed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09680" y="1600200"/>
            <a:ext cx="1447920" cy="60948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Fin-Buy (“FB”)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124080" y="3657600"/>
            <a:ext cx="1371600" cy="76212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Fin-Sell (“FS”)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505320" y="3200400"/>
            <a:ext cx="10666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971800" y="22860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86200" y="1981080"/>
            <a:ext cx="8380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743200" y="3809880"/>
            <a:ext cx="4572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343400" y="4267080"/>
            <a:ext cx="6858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7" name=""/>
          <p:cNvCxnSpPr>
            <a:stCxn id="8" idx="2"/>
            <a:endCxn id="9" idx="0"/>
          </p:cNvCxnSpPr>
          <p:nvPr/>
        </p:nvCxnSpPr>
        <p:spPr>
          <a:xfrm>
            <a:off x="5638680" y="609480"/>
            <a:ext cx="360" cy="3052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38" name=""/>
          <p:cNvCxnSpPr>
            <a:stCxn id="9" idx="2"/>
            <a:endCxn id="10" idx="0"/>
          </p:cNvCxnSpPr>
          <p:nvPr/>
        </p:nvCxnSpPr>
        <p:spPr>
          <a:xfrm>
            <a:off x="5638680" y="1371600"/>
            <a:ext cx="360" cy="3052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39" name=""/>
          <p:cNvCxnSpPr>
            <a:stCxn id="10" idx="2"/>
            <a:endCxn id="11" idx="0"/>
          </p:cNvCxnSpPr>
          <p:nvPr/>
        </p:nvCxnSpPr>
        <p:spPr>
          <a:xfrm>
            <a:off x="5638680" y="2133720"/>
            <a:ext cx="360" cy="30492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40" name=""/>
          <p:cNvCxnSpPr>
            <a:stCxn id="11" idx="2"/>
            <a:endCxn id="12" idx="0"/>
          </p:cNvCxnSpPr>
          <p:nvPr/>
        </p:nvCxnSpPr>
        <p:spPr>
          <a:xfrm>
            <a:off x="5638680" y="2895480"/>
            <a:ext cx="360" cy="22896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41" name=""/>
          <p:cNvCxnSpPr>
            <a:stCxn id="12" idx="2"/>
            <a:endCxn id="13" idx="0"/>
          </p:cNvCxnSpPr>
          <p:nvPr/>
        </p:nvCxnSpPr>
        <p:spPr>
          <a:xfrm>
            <a:off x="5638680" y="3581280"/>
            <a:ext cx="360" cy="2289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2" name=""/>
          <p:cNvCxnSpPr>
            <a:stCxn id="13" idx="2"/>
            <a:endCxn id="14" idx="0"/>
          </p:cNvCxnSpPr>
          <p:nvPr/>
        </p:nvCxnSpPr>
        <p:spPr>
          <a:xfrm>
            <a:off x="5638680" y="4267080"/>
            <a:ext cx="360" cy="3052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3" name=""/>
          <p:cNvCxnSpPr>
            <a:stCxn id="14" idx="2"/>
            <a:endCxn id="15" idx="0"/>
          </p:cNvCxnSpPr>
          <p:nvPr/>
        </p:nvCxnSpPr>
        <p:spPr>
          <a:xfrm>
            <a:off x="5638680" y="5181480"/>
            <a:ext cx="360" cy="2289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4" name=""/>
          <p:cNvCxnSpPr>
            <a:stCxn id="15" idx="2"/>
            <a:endCxn id="16" idx="0"/>
          </p:cNvCxnSpPr>
          <p:nvPr/>
        </p:nvCxnSpPr>
        <p:spPr>
          <a:xfrm>
            <a:off x="5638680" y="5867280"/>
            <a:ext cx="360" cy="3052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5" name=""/>
          <p:cNvCxnSpPr>
            <a:stCxn id="13" idx="1"/>
            <a:endCxn id="31" idx="6"/>
          </p:cNvCxnSpPr>
          <p:nvPr/>
        </p:nvCxnSpPr>
        <p:spPr>
          <a:xfrm flipH="1">
            <a:off x="4495680" y="4038480"/>
            <a:ext cx="457560" cy="72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6" name=""/>
          <p:cNvCxnSpPr>
            <a:stCxn id="10" idx="1"/>
            <a:endCxn id="30" idx="6"/>
          </p:cNvCxnSpPr>
          <p:nvPr/>
        </p:nvCxnSpPr>
        <p:spPr>
          <a:xfrm flipH="1">
            <a:off x="3657600" y="1905120"/>
            <a:ext cx="1295640" cy="36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47" name=""/>
          <p:cNvCxnSpPr>
            <a:stCxn id="30" idx="4"/>
            <a:endCxn id="19" idx="0"/>
          </p:cNvCxnSpPr>
          <p:nvPr/>
        </p:nvCxnSpPr>
        <p:spPr>
          <a:xfrm>
            <a:off x="2933640" y="2209680"/>
            <a:ext cx="360" cy="4575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8" name=""/>
          <p:cNvCxnSpPr>
            <a:stCxn id="16" idx="3"/>
            <a:endCxn id="17" idx="1"/>
          </p:cNvCxnSpPr>
          <p:nvPr/>
        </p:nvCxnSpPr>
        <p:spPr>
          <a:xfrm>
            <a:off x="6324480" y="6400800"/>
            <a:ext cx="610200" cy="3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sp>
        <p:nvSpPr>
          <p:cNvPr id="49" name=""/>
          <p:cNvSpPr/>
          <p:nvPr/>
        </p:nvSpPr>
        <p:spPr>
          <a:xfrm>
            <a:off x="609480" y="304920"/>
            <a:ext cx="2667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 of Funds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4952880" y="152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Revenue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952880" y="9144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952880" y="2438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952880" y="312408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724280" y="457200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Amts owed under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either swaps 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952880" y="54100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952880" y="61722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934320" y="6172200"/>
            <a:ext cx="121896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324480" y="33526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7620120" y="380520"/>
            <a:ext cx="0" cy="297180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6324120" y="3808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52280" y="4419720"/>
            <a:ext cx="259092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Monthly - Blue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33"/>
                </a:solidFill>
                <a:effectLst/>
                <a:uFillTx/>
                <a:latin typeface="Times New Roman"/>
              </a:rPr>
              <a:t>Semi-Annual - Green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Trustee Depository Acct. - 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Circle - EPMI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 - Index Financial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 - Fixed Fin.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e-FB - Index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 - Fixed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2" name=""/>
          <p:cNvCxnSpPr>
            <a:stCxn id="50" idx="2"/>
            <a:endCxn id="51" idx="0"/>
          </p:cNvCxnSpPr>
          <p:nvPr/>
        </p:nvCxnSpPr>
        <p:spPr>
          <a:xfrm>
            <a:off x="5638320" y="623520"/>
            <a:ext cx="1080" cy="27684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63" name=""/>
          <p:cNvCxnSpPr>
            <a:stCxn id="51" idx="2"/>
            <a:endCxn id="52" idx="0"/>
          </p:cNvCxnSpPr>
          <p:nvPr/>
        </p:nvCxnSpPr>
        <p:spPr>
          <a:xfrm>
            <a:off x="5638320" y="1386000"/>
            <a:ext cx="1080" cy="103860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64" name=""/>
          <p:cNvCxnSpPr>
            <a:stCxn id="52" idx="2"/>
            <a:endCxn id="53" idx="0"/>
          </p:cNvCxnSpPr>
          <p:nvPr/>
        </p:nvCxnSpPr>
        <p:spPr>
          <a:xfrm>
            <a:off x="5638320" y="2909880"/>
            <a:ext cx="1080" cy="2008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65" name=""/>
          <p:cNvCxnSpPr>
            <a:stCxn id="53" idx="2"/>
            <a:endCxn id="54" idx="0"/>
          </p:cNvCxnSpPr>
          <p:nvPr/>
        </p:nvCxnSpPr>
        <p:spPr>
          <a:xfrm>
            <a:off x="5638320" y="3595680"/>
            <a:ext cx="1080" cy="96264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66" name=""/>
          <p:cNvCxnSpPr>
            <a:stCxn id="54" idx="2"/>
            <a:endCxn id="55" idx="0"/>
          </p:cNvCxnSpPr>
          <p:nvPr/>
        </p:nvCxnSpPr>
        <p:spPr>
          <a:xfrm>
            <a:off x="5638320" y="5195880"/>
            <a:ext cx="1080" cy="2008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67" name=""/>
          <p:cNvCxnSpPr>
            <a:stCxn id="55" idx="2"/>
            <a:endCxn id="56" idx="0"/>
          </p:cNvCxnSpPr>
          <p:nvPr/>
        </p:nvCxnSpPr>
        <p:spPr>
          <a:xfrm>
            <a:off x="5638320" y="5881320"/>
            <a:ext cx="1080" cy="27684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68" name=""/>
          <p:cNvCxnSpPr>
            <a:stCxn id="56" idx="3"/>
            <a:endCxn id="57" idx="1"/>
          </p:cNvCxnSpPr>
          <p:nvPr/>
        </p:nvCxnSpPr>
        <p:spPr>
          <a:xfrm>
            <a:off x="6338880" y="6400440"/>
            <a:ext cx="581400" cy="10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sp>
        <p:nvSpPr>
          <p:cNvPr id="69" name=""/>
          <p:cNvSpPr/>
          <p:nvPr/>
        </p:nvSpPr>
        <p:spPr>
          <a:xfrm>
            <a:off x="609480" y="304920"/>
            <a:ext cx="2667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Underlying Flow of Funds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5562720" y="1676520"/>
            <a:ext cx="1218960" cy="3047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638680" y="41148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4038480" y="380988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4114800" y="2743200"/>
            <a:ext cx="12952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419720" y="24382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581280" y="167652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 =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419720" y="350532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676520" y="3581280"/>
            <a:ext cx="7617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TECO/Mosbacher Delmarva Project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Credit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828800" y="5105520"/>
            <a:ext cx="586728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 Formula e-: Positive difference, if any, between the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hourly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PJM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at the plant bus and a formula equal to: fuel*HR + VOM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Credit Contribution is from inserting contracts on either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side of D/S in the flow of funds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Expected result: BBB- / Baa3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562720" y="40384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638680" y="12952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>
            <a:off x="1447920" y="38862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1447920" y="144756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447920" y="1447920"/>
            <a:ext cx="40384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3276720" y="14479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TECO/Mosbacher Delmarva Project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Contract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85800" y="4495320"/>
            <a:ext cx="7772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Financial Buy directly with trustee to make bankrupt remote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Financial Sell with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 Agreement covers monies owed to Enron under either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Bankruptcy treatment of e- revenues from Financial Sell through LLC?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3341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20968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334120" y="289548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733920" y="365760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209680" y="289548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00" name=""/>
          <p:cNvCxnSpPr>
            <a:stCxn id="95" idx="1"/>
            <a:endCxn id="96" idx="3"/>
          </p:cNvCxnSpPr>
          <p:nvPr/>
        </p:nvCxnSpPr>
        <p:spPr>
          <a:xfrm flipH="1">
            <a:off x="3214080" y="2018880"/>
            <a:ext cx="210564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01" name=""/>
          <p:cNvSpPr/>
          <p:nvPr/>
        </p:nvSpPr>
        <p:spPr>
          <a:xfrm>
            <a:off x="60958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V="1">
            <a:off x="556272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724280" y="3962520"/>
            <a:ext cx="1067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579132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2743200" y="3962520"/>
            <a:ext cx="990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274320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243828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8954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419076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19112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02920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66688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09588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191120" y="2362320"/>
            <a:ext cx="7617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038480" y="1752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181480" y="259092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447920" y="251460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895480" y="251460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2000-03-08T20:28:35Z</dcterms:created>
  <dc:creator>Ben Rogers</dc:creator>
  <dc:description/>
  <dc:language>en-US</dc:language>
  <cp:lastModifiedBy>Ben Rogers</cp:lastModifiedBy>
  <cp:lastPrinted>2000-04-10T15:47:48Z</cp:lastPrinted>
  <dcterms:modified xsi:type="dcterms:W3CDTF">2000-04-10T15:53:54Z</dcterms:modified>
  <cp:revision>2</cp:revision>
  <dc:subject/>
  <dc:title>No Slide Title</dc:title>
</cp:coreProperties>
</file>