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51EA9D-E4AF-40D4-BE8F-5D7B8577DDD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CF21C9-CC22-4CC2-A005-A5F9C94F5FF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F84580-6F30-44E9-BB72-250EC4AF8D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E79EFE-D999-4B1E-9540-05D6D832C1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3" idx="2"/>
            <a:endCxn id="14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14" idx="2"/>
            <a:endCxn id="15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15" idx="2"/>
            <a:endCxn id="16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1"/>
            <a:endCxn id="31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10" idx="1"/>
            <a:endCxn id="30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7" name=""/>
          <p:cNvCxnSpPr>
            <a:stCxn id="30" idx="4"/>
            <a:endCxn id="19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8" name=""/>
          <p:cNvCxnSpPr>
            <a:stCxn id="16" idx="3"/>
            <a:endCxn id="17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50" idx="2"/>
            <a:endCxn id="51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3" name=""/>
          <p:cNvCxnSpPr>
            <a:stCxn id="51" idx="2"/>
            <a:endCxn id="52" idx="0"/>
          </p:cNvCxnSpPr>
          <p:nvPr/>
        </p:nvCxnSpPr>
        <p:spPr>
          <a:xfrm>
            <a:off x="5638320" y="1386000"/>
            <a:ext cx="1080" cy="10386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4" name=""/>
          <p:cNvCxnSpPr>
            <a:stCxn id="52" idx="2"/>
            <a:endCxn id="53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3" idx="2"/>
            <a:endCxn id="54" idx="0"/>
          </p:cNvCxnSpPr>
          <p:nvPr/>
        </p:nvCxnSpPr>
        <p:spPr>
          <a:xfrm>
            <a:off x="5638320" y="3595680"/>
            <a:ext cx="1080" cy="9626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4" idx="2"/>
            <a:endCxn id="55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55" idx="2"/>
            <a:endCxn id="56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8" name=""/>
          <p:cNvCxnSpPr>
            <a:stCxn id="56" idx="3"/>
            <a:endCxn id="57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6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51055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 Formula e-: Positive difference, if any, between the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PJM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at the plant bus and a formula equal to: fuel*HR + VOM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Contract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Buy directly with trustee to make bankrupt remote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Sell with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 covers monies owed to Enron under either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treatment of e- revenues from Financial Sell through LLC?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5" idx="1"/>
            <a:endCxn id="96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2000-03-08T20:28:35Z</dcterms:created>
  <dc:creator>Ben Rogers</dc:creator>
  <dc:description/>
  <dc:language>en-US</dc:language>
  <cp:lastModifiedBy>Ben Rogers</cp:lastModifiedBy>
  <dcterms:modified xsi:type="dcterms:W3CDTF">2000-03-08T20:29:43Z</dcterms:modified>
  <cp:revision>1</cp:revision>
  <dc:subject/>
  <dc:title>No Slide Title</dc:title>
</cp:coreProperties>
</file>