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900A67D-B920-4E4C-9CE9-0761D194066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371600"/>
            <a:ext cx="777240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476760"/>
            <a:ext cx="190512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476760"/>
            <a:ext cx="289584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476760"/>
            <a:ext cx="190512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852DFF9-D39C-46F2-82ED-1CA5EC1AF74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Commonwealth Chesapeake Company, LLC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 Path - Flow of Funds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152280" y="2362320"/>
            <a:ext cx="1600200" cy="6858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- Buy Contract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152280" y="3733920"/>
            <a:ext cx="1600200" cy="6858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- Sell Contract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4648320" y="2362320"/>
            <a:ext cx="1828800" cy="20574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Commonwealth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Chesapeake Co. LLC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752480" y="2514600"/>
            <a:ext cx="28958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 flipH="1">
            <a:off x="1752480" y="2895480"/>
            <a:ext cx="28958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 flipH="1">
            <a:off x="1752480" y="3886200"/>
            <a:ext cx="289584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2286000" y="2286000"/>
            <a:ext cx="10666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Fixed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2286000" y="2666880"/>
            <a:ext cx="12952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Formula floating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2286000" y="3657600"/>
            <a:ext cx="14479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Formula floating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2286000" y="4038480"/>
            <a:ext cx="7621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Fixed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0" y="4648320"/>
            <a:ext cx="3962520" cy="212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74800" indent="-1774800"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Financial contracts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4800" indent="-1774800"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Payor: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D/S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or D/S plus O&amp;M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4800" indent="-1774800"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4800" indent="-1774800"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Receivor: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Formula floating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positive difference, if any, between the hourly PJM price for the Project bus and a strike price = Fuel Price * heat rate + VOM.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4800" indent="-1774800"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Fuel price: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several options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Avg. fuel price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, LIFO or FIFO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5334120" y="4648320"/>
            <a:ext cx="358128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1147680"/>
                <a:tab algn="l" pos="22827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Flow of funds (different options):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1147680"/>
                <a:tab algn="l" pos="22827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 O&amp;M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 D/S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 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D/S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1147680"/>
                <a:tab algn="l" pos="22827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 D/S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 O&amp;M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 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- fin. sell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1147680"/>
                <a:tab algn="l" pos="22827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3. Enron - fin. sell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3. Enron - fin. sell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3. 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O&amp;M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1147680"/>
                <a:tab algn="l" pos="22827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1147680"/>
                <a:tab algn="l" pos="22827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4.  Enron - repayment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1147680"/>
                <a:tab algn="l" pos="22827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5. Reserve replenishment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1147680"/>
                <a:tab algn="l" pos="22827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6. Equity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9" name=""/>
          <p:cNvCxnSpPr>
            <a:stCxn id="9" idx="3"/>
            <a:endCxn id="18" idx="0"/>
          </p:cNvCxnSpPr>
          <p:nvPr/>
        </p:nvCxnSpPr>
        <p:spPr>
          <a:xfrm>
            <a:off x="6477120" y="3390840"/>
            <a:ext cx="648000" cy="1257840"/>
          </a:xfrm>
          <a:prstGeom prst="bentConnector2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20" name=""/>
          <p:cNvSpPr/>
          <p:nvPr/>
        </p:nvSpPr>
        <p:spPr>
          <a:xfrm>
            <a:off x="7238880" y="3429000"/>
            <a:ext cx="1905120" cy="94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Revenues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fin. Buy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Energy, capacity, ancillaries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Insurance proceeds, LD pmts. And all other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858000" y="1295280"/>
            <a:ext cx="1600200" cy="6098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EFC Credit facility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2" name=""/>
          <p:cNvCxnSpPr>
            <a:stCxn id="21" idx="1"/>
            <a:endCxn id="9" idx="0"/>
          </p:cNvCxnSpPr>
          <p:nvPr/>
        </p:nvCxnSpPr>
        <p:spPr>
          <a:xfrm flipV="1" rot="10800000">
            <a:off x="5562720" y="1599840"/>
            <a:ext cx="1295640" cy="762480"/>
          </a:xfrm>
          <a:prstGeom prst="bentConnector2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23" name=""/>
          <p:cNvSpPr/>
          <p:nvPr/>
        </p:nvSpPr>
        <p:spPr>
          <a:xfrm>
            <a:off x="6858000" y="1981080"/>
            <a:ext cx="2057400" cy="94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Line of credit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62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Payments owed EPMI under both contracts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62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O&amp;M costs of the Project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62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can reject any loan request.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 flipH="1">
            <a:off x="1752480" y="4267080"/>
            <a:ext cx="28195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Commonwealth Chesapeake Company, LLC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Event Analysis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676520" y="2209680"/>
            <a:ext cx="0" cy="220356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523880" y="4260960"/>
            <a:ext cx="30481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838080" y="2209680"/>
            <a:ext cx="838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$/kw-mo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676520" y="3276720"/>
            <a:ext cx="2514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380880" y="2971800"/>
            <a:ext cx="129564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line under financial - buy and - sell contracts:  D/S or D/S + O&amp;M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981080" y="2743200"/>
            <a:ext cx="2057400" cy="10666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 flipV="1">
            <a:off x="2057400" y="2666520"/>
            <a:ext cx="1905120" cy="1219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572000" y="2514600"/>
            <a:ext cx="4191120" cy="179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912960" indent="-912960">
              <a:spcBef>
                <a:spcPts val="624"/>
              </a:spcBef>
              <a:tabLst>
                <a:tab algn="l" pos="0"/>
                <a:tab algn="l" pos="17748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Prices rise: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Bankruptcy remote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912960" indent="-912960">
              <a:spcBef>
                <a:spcPts val="624"/>
              </a:spcBef>
              <a:tabLst>
                <a:tab algn="l" pos="0"/>
                <a:tab algn="l" pos="17748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912960" indent="-912960">
              <a:spcBef>
                <a:spcPts val="624"/>
              </a:spcBef>
              <a:tabLst>
                <a:tab algn="l" pos="0"/>
                <a:tab algn="l" pos="17748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Prices fall: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Bankruptcy possible, bankruptcy court would consider rejecting out of the $ contracts from the LLC perspective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912960" indent="-912960">
              <a:spcBef>
                <a:spcPts val="624"/>
              </a:spcBef>
              <a:tabLst>
                <a:tab algn="l" pos="0"/>
                <a:tab algn="l" pos="17748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contract perspective: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912960" indent="-912960">
              <a:spcBef>
                <a:spcPts val="624"/>
              </a:spcBef>
              <a:tabLst>
                <a:tab algn="l" pos="0"/>
                <a:tab algn="l" pos="17748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LLC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912960" indent="-912960">
              <a:spcBef>
                <a:spcPts val="624"/>
              </a:spcBef>
              <a:tabLst>
                <a:tab algn="l" pos="0"/>
                <a:tab algn="l" pos="17748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 buy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out $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912960" indent="-912960">
              <a:spcBef>
                <a:spcPts val="624"/>
              </a:spcBef>
              <a:tabLst>
                <a:tab algn="l" pos="0"/>
                <a:tab algn="l" pos="17748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 sell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$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out 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3886200" y="4343400"/>
            <a:ext cx="609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1999-11-19T12:53:21Z</dcterms:created>
  <dc:creator>Donald M. Black</dc:creator>
  <dc:description/>
  <dc:language>en-US</dc:language>
  <cp:lastModifiedBy>Donald M. Black</cp:lastModifiedBy>
  <cp:lastPrinted>1999-12-10T11:42:50Z</cp:lastPrinted>
  <dcterms:modified xsi:type="dcterms:W3CDTF">1999-12-10T15:53:00Z</dcterms:modified>
  <cp:revision>19</cp:revision>
  <dc:subject/>
  <dc:title>TECO Delmarva Project Contract Path</dc:title>
</cp:coreProperties>
</file>