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093FB2-62A9-4437-AF4C-517E5AE0518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D941FC-5355-45E1-BA2B-25A687BBB9F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7620120" y="6080040"/>
            <a:ext cx="777600" cy="7779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108240" y="2590920"/>
            <a:ext cx="2925720" cy="1455480"/>
          </a:xfrm>
          <a:custGeom>
            <a:avLst/>
            <a:gdLst>
              <a:gd name="textAreaLeft" fmla="*/ 0 w 2925720"/>
              <a:gd name="textAreaRight" fmla="*/ 2926080 w 2925720"/>
              <a:gd name="textAreaTop" fmla="*/ 0 h 1455480"/>
              <a:gd name="textAreaBottom" fmla="*/ 1455840 h 14554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Makes Decisions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Seamless Decision Making Process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46280" y="2590920"/>
            <a:ext cx="2925720" cy="1455480"/>
          </a:xfrm>
          <a:custGeom>
            <a:avLst/>
            <a:gdLst>
              <a:gd name="textAreaLeft" fmla="*/ 0 w 2925720"/>
              <a:gd name="textAreaRight" fmla="*/ 2926080 w 2925720"/>
              <a:gd name="textAreaTop" fmla="*/ 0 h 1455480"/>
              <a:gd name="textAreaBottom" fmla="*/ 1455840 h 14554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Frames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470560" y="2590920"/>
            <a:ext cx="2925720" cy="1455480"/>
          </a:xfrm>
          <a:custGeom>
            <a:avLst/>
            <a:gdLst>
              <a:gd name="textAreaLeft" fmla="*/ 0 w 2925720"/>
              <a:gd name="textAreaRight" fmla="*/ 2926080 w 2925720"/>
              <a:gd name="textAreaTop" fmla="*/ 0 h 1455480"/>
              <a:gd name="textAreaBottom" fmla="*/ 1455840 h 14554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Executes Decision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36440" y="2116080"/>
            <a:ext cx="92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754080" y="211608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522840" y="2116080"/>
            <a:ext cx="92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 Timing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600200" y="1973160"/>
            <a:ext cx="1468440" cy="730440"/>
          </a:xfrm>
          <a:custGeom>
            <a:avLst/>
            <a:gdLst>
              <a:gd name="textAreaLeft" fmla="*/ 0 w 1468440"/>
              <a:gd name="textAreaRight" fmla="*/ 1468800 w 1468440"/>
              <a:gd name="textAreaTop" fmla="*/ 0 h 730440"/>
              <a:gd name="textAreaBottom" fmla="*/ 730800 h 730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Frames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786040" y="1973160"/>
            <a:ext cx="1467000" cy="730440"/>
          </a:xfrm>
          <a:custGeom>
            <a:avLst/>
            <a:gdLst>
              <a:gd name="textAreaLeft" fmla="*/ 0 w 1467000"/>
              <a:gd name="textAreaRight" fmla="*/ 1467360 w 1467000"/>
              <a:gd name="textAreaTop" fmla="*/ 0 h 730440"/>
              <a:gd name="textAreaBottom" fmla="*/ 730800 h 730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Makes Decisions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970440" y="1973160"/>
            <a:ext cx="1468440" cy="730440"/>
          </a:xfrm>
          <a:custGeom>
            <a:avLst/>
            <a:gdLst>
              <a:gd name="textAreaLeft" fmla="*/ 0 w 1468440"/>
              <a:gd name="textAreaRight" fmla="*/ 1468800 w 1468440"/>
              <a:gd name="textAreaTop" fmla="*/ 0 h 730440"/>
              <a:gd name="textAreaBottom" fmla="*/ 730800 h 730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Executes Decision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746360" y="160020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110400" y="1600200"/>
            <a:ext cx="57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499280" y="160020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" name=""/>
          <p:cNvGrpSpPr/>
          <p:nvPr/>
        </p:nvGrpSpPr>
        <p:grpSpPr>
          <a:xfrm>
            <a:off x="3152880" y="2971800"/>
            <a:ext cx="3838320" cy="1103400"/>
            <a:chOff x="3152880" y="2971800"/>
            <a:chExt cx="3838320" cy="1103400"/>
          </a:xfrm>
        </p:grpSpPr>
        <p:sp>
          <p:nvSpPr>
            <p:cNvPr id="22" name=""/>
            <p:cNvSpPr/>
            <p:nvPr/>
          </p:nvSpPr>
          <p:spPr>
            <a:xfrm>
              <a:off x="3152880" y="3345120"/>
              <a:ext cx="1468440" cy="730080"/>
            </a:xfrm>
            <a:custGeom>
              <a:avLst/>
              <a:gdLst>
                <a:gd name="textAreaLeft" fmla="*/ 0 w 1468440"/>
                <a:gd name="textAreaRight" fmla="*/ 1468800 w 1468440"/>
                <a:gd name="textAreaTop" fmla="*/ 0 h 730080"/>
                <a:gd name="textAreaBottom" fmla="*/ 730440 h 7300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Frames Opportunities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338720" y="3345120"/>
              <a:ext cx="1466640" cy="730080"/>
            </a:xfrm>
            <a:custGeom>
              <a:avLst/>
              <a:gdLst>
                <a:gd name="textAreaLeft" fmla="*/ 0 w 1466640"/>
                <a:gd name="textAreaRight" fmla="*/ 1467000 w 1466640"/>
                <a:gd name="textAreaTop" fmla="*/ 0 h 730080"/>
                <a:gd name="textAreaBottom" fmla="*/ 730440 h 7300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Makes Decisions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522760" y="3345120"/>
              <a:ext cx="1468440" cy="730080"/>
            </a:xfrm>
            <a:custGeom>
              <a:avLst/>
              <a:gdLst>
                <a:gd name="textAreaLeft" fmla="*/ 0 w 1468440"/>
                <a:gd name="textAreaRight" fmla="*/ 1468800 w 1468440"/>
                <a:gd name="textAreaTop" fmla="*/ 0 h 730080"/>
                <a:gd name="textAreaBottom" fmla="*/ 730440 h 7300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Executes Decision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299040" y="2971800"/>
              <a:ext cx="553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662720" y="2971800"/>
              <a:ext cx="578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TECO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051600" y="2971800"/>
              <a:ext cx="553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4524480" y="4419720"/>
            <a:ext cx="3838320" cy="1102680"/>
            <a:chOff x="4524480" y="4419720"/>
            <a:chExt cx="3838320" cy="1102680"/>
          </a:xfrm>
        </p:grpSpPr>
        <p:sp>
          <p:nvSpPr>
            <p:cNvPr id="29" name=""/>
            <p:cNvSpPr/>
            <p:nvPr/>
          </p:nvSpPr>
          <p:spPr>
            <a:xfrm>
              <a:off x="4524480" y="4792680"/>
              <a:ext cx="1468440" cy="729720"/>
            </a:xfrm>
            <a:custGeom>
              <a:avLst/>
              <a:gdLst>
                <a:gd name="textAreaLeft" fmla="*/ 0 w 1468440"/>
                <a:gd name="textAreaRight" fmla="*/ 1468800 w 1468440"/>
                <a:gd name="textAreaTop" fmla="*/ 0 h 729720"/>
                <a:gd name="textAreaBottom" fmla="*/ 729720 h 7297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Frames Opportunities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710320" y="4792680"/>
              <a:ext cx="1466640" cy="729720"/>
            </a:xfrm>
            <a:custGeom>
              <a:avLst/>
              <a:gdLst>
                <a:gd name="textAreaLeft" fmla="*/ 0 w 1466640"/>
                <a:gd name="textAreaRight" fmla="*/ 1467000 w 1466640"/>
                <a:gd name="textAreaTop" fmla="*/ 0 h 729720"/>
                <a:gd name="textAreaBottom" fmla="*/ 729720 h 7297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Makes Decisions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6894360" y="4792680"/>
              <a:ext cx="1468440" cy="729720"/>
            </a:xfrm>
            <a:custGeom>
              <a:avLst/>
              <a:gdLst>
                <a:gd name="textAreaLeft" fmla="*/ 0 w 1468440"/>
                <a:gd name="textAreaRight" fmla="*/ 1468800 w 1468440"/>
                <a:gd name="textAreaTop" fmla="*/ 0 h 729720"/>
                <a:gd name="textAreaBottom" fmla="*/ 729720 h 7297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Executes Decision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670640" y="4419720"/>
              <a:ext cx="553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034320" y="4419720"/>
              <a:ext cx="578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TECO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7423200" y="4419720"/>
              <a:ext cx="553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"/>
          <p:cNvSpPr/>
          <p:nvPr/>
        </p:nvSpPr>
        <p:spPr>
          <a:xfrm flipV="1">
            <a:off x="1523880" y="1828800"/>
            <a:ext cx="0" cy="4114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4160" y="2147760"/>
            <a:ext cx="1439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Bi-Monthly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49920" y="3657600"/>
            <a:ext cx="760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71800" y="5105520"/>
            <a:ext cx="958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359480" y="2057400"/>
            <a:ext cx="1197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Positions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default to Daily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(Day Ahead)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317360" y="3505320"/>
            <a:ext cx="1306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Positions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default to Hourly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523880" y="5943600"/>
            <a:ext cx="7239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600200" y="2666880"/>
            <a:ext cx="0" cy="32767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435680" y="6005520"/>
            <a:ext cx="12560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April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the Next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Weeks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00400" y="4114800"/>
            <a:ext cx="0" cy="18288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063240" y="6005520"/>
            <a:ext cx="14014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2:30 CST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the Next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Day (2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April)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95680" y="54864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572000" y="6107040"/>
            <a:ext cx="184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567680" y="6005520"/>
            <a:ext cx="11930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3:00 CST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Intraday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April)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Bi-Monthly Communication: 1</a:t>
            </a:r>
            <a:r>
              <a:rPr b="0" lang="en-US" sz="36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14</a:t>
            </a:r>
            <a:r>
              <a:rPr b="0" lang="en-US" sz="36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685800" y="2266920"/>
            <a:ext cx="1295280" cy="1162080"/>
            <a:chOff x="685800" y="2266920"/>
            <a:chExt cx="1295280" cy="1162080"/>
          </a:xfrm>
        </p:grpSpPr>
        <p:sp>
          <p:nvSpPr>
            <p:cNvPr id="51" name=""/>
            <p:cNvSpPr/>
            <p:nvPr/>
          </p:nvSpPr>
          <p:spPr>
            <a:xfrm>
              <a:off x="685800" y="2266920"/>
              <a:ext cx="1295280" cy="1162080"/>
            </a:xfrm>
            <a:prstGeom prst="rect">
              <a:avLst/>
            </a:prstGeom>
            <a:noFill/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38720" y="2358360"/>
              <a:ext cx="871920" cy="94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Reports: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Position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P &amp; 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VAR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" name=""/>
          <p:cNvSpPr/>
          <p:nvPr/>
        </p:nvSpPr>
        <p:spPr>
          <a:xfrm>
            <a:off x="2378160" y="1981080"/>
            <a:ext cx="1904760" cy="1524240"/>
          </a:xfrm>
          <a:prstGeom prst="rightArrow">
            <a:avLst>
              <a:gd name="adj1" fmla="val 50000"/>
              <a:gd name="adj2" fmla="val 31241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367360" y="2319480"/>
            <a:ext cx="17150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Results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“Open Positions”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085080" y="1752480"/>
            <a:ext cx="146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Matrix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4648320" y="2057400"/>
          <a:ext cx="4181400" cy="1619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2057400"/>
                    <a:ext cx="4181400" cy="16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4876920" y="3809880"/>
            <a:ext cx="3809880" cy="976320"/>
          </a:xfrm>
          <a:prstGeom prst="downArrow">
            <a:avLst>
              <a:gd name="adj1" fmla="val 50000"/>
              <a:gd name="adj2" fmla="val 25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849280" y="3884760"/>
            <a:ext cx="19191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 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 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38080" y="4876920"/>
            <a:ext cx="7315200" cy="914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727360" y="4917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269080" y="5070600"/>
            <a:ext cx="5182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Trades and Report on Execution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00400" y="5867280"/>
            <a:ext cx="2971800" cy="838440"/>
          </a:xfrm>
          <a:prstGeom prst="downArrow">
            <a:avLst>
              <a:gd name="adj1" fmla="val 50000"/>
              <a:gd name="adj2" fmla="val 25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194720" y="5867280"/>
            <a:ext cx="9802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Default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Deferred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Communication: 2:30 – 3:30PM (CST)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" name=""/>
          <p:cNvGrpSpPr/>
          <p:nvPr/>
        </p:nvGrpSpPr>
        <p:grpSpPr>
          <a:xfrm>
            <a:off x="685800" y="2266920"/>
            <a:ext cx="1295280" cy="1162080"/>
            <a:chOff x="685800" y="2266920"/>
            <a:chExt cx="1295280" cy="1162080"/>
          </a:xfrm>
        </p:grpSpPr>
        <p:sp>
          <p:nvSpPr>
            <p:cNvPr id="67" name=""/>
            <p:cNvSpPr/>
            <p:nvPr/>
          </p:nvSpPr>
          <p:spPr>
            <a:xfrm>
              <a:off x="685800" y="2266920"/>
              <a:ext cx="1295280" cy="1162080"/>
            </a:xfrm>
            <a:prstGeom prst="rect">
              <a:avLst/>
            </a:prstGeom>
            <a:noFill/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738720" y="2358360"/>
              <a:ext cx="871920" cy="94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Reports: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Position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P &amp; 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VAR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>
            <a:off x="2378160" y="1981080"/>
            <a:ext cx="1904760" cy="1524240"/>
          </a:xfrm>
          <a:prstGeom prst="rightArrow">
            <a:avLst>
              <a:gd name="adj1" fmla="val 50000"/>
              <a:gd name="adj2" fmla="val 31241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367360" y="2319480"/>
            <a:ext cx="17150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Results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“Open Positions”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085080" y="1752480"/>
            <a:ext cx="146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Matrix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2" name=""/>
          <p:cNvGraphicFramePr/>
          <p:nvPr/>
        </p:nvGraphicFramePr>
        <p:xfrm>
          <a:off x="4648320" y="2057400"/>
          <a:ext cx="4181400" cy="1619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2057400"/>
                    <a:ext cx="4181400" cy="16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4" name=""/>
          <p:cNvSpPr/>
          <p:nvPr/>
        </p:nvSpPr>
        <p:spPr>
          <a:xfrm>
            <a:off x="838080" y="4876920"/>
            <a:ext cx="7315200" cy="914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727360" y="4917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269080" y="5070600"/>
            <a:ext cx="5182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Trades and Report on Execution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200400" y="5867280"/>
            <a:ext cx="2971800" cy="838440"/>
          </a:xfrm>
          <a:prstGeom prst="downArrow">
            <a:avLst>
              <a:gd name="adj1" fmla="val 50000"/>
              <a:gd name="adj2" fmla="val 25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94720" y="5867280"/>
            <a:ext cx="9802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Default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Deferred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28600" y="1600200"/>
            <a:ext cx="2133720" cy="533520"/>
          </a:xfrm>
          <a:prstGeom prst="downArrow">
            <a:avLst>
              <a:gd name="adj1" fmla="val 50000"/>
              <a:gd name="adj2" fmla="val 25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44920" y="1523880"/>
            <a:ext cx="980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Deferred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876920" y="3809880"/>
            <a:ext cx="3809880" cy="976320"/>
          </a:xfrm>
          <a:prstGeom prst="downArrow">
            <a:avLst>
              <a:gd name="adj1" fmla="val 50000"/>
              <a:gd name="adj2" fmla="val 25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129720" y="3976560"/>
            <a:ext cx="141048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 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Hourly Communication: Twice a Day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" name=""/>
          <p:cNvGrpSpPr/>
          <p:nvPr/>
        </p:nvGrpSpPr>
        <p:grpSpPr>
          <a:xfrm>
            <a:off x="685800" y="2266920"/>
            <a:ext cx="1295280" cy="1162080"/>
            <a:chOff x="685800" y="2266920"/>
            <a:chExt cx="1295280" cy="1162080"/>
          </a:xfrm>
        </p:grpSpPr>
        <p:sp>
          <p:nvSpPr>
            <p:cNvPr id="85" name=""/>
            <p:cNvSpPr/>
            <p:nvPr/>
          </p:nvSpPr>
          <p:spPr>
            <a:xfrm>
              <a:off x="685800" y="2266920"/>
              <a:ext cx="1295280" cy="1162080"/>
            </a:xfrm>
            <a:prstGeom prst="rect">
              <a:avLst/>
            </a:prstGeom>
            <a:noFill/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38720" y="2358360"/>
              <a:ext cx="871920" cy="94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Reports: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Position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P &amp; 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VAR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" name=""/>
          <p:cNvSpPr/>
          <p:nvPr/>
        </p:nvSpPr>
        <p:spPr>
          <a:xfrm>
            <a:off x="2378160" y="1981080"/>
            <a:ext cx="1904760" cy="1524240"/>
          </a:xfrm>
          <a:prstGeom prst="rightArrow">
            <a:avLst>
              <a:gd name="adj1" fmla="val 50000"/>
              <a:gd name="adj2" fmla="val 31241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367360" y="2319480"/>
            <a:ext cx="17150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Results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“Open Positions”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85080" y="1752480"/>
            <a:ext cx="146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Matrix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4648320" y="2057400"/>
          <a:ext cx="4181400" cy="1619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2057400"/>
                    <a:ext cx="4181400" cy="16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2" name=""/>
          <p:cNvSpPr/>
          <p:nvPr/>
        </p:nvSpPr>
        <p:spPr>
          <a:xfrm>
            <a:off x="838080" y="4876920"/>
            <a:ext cx="7315200" cy="914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727360" y="4917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269080" y="5070600"/>
            <a:ext cx="5182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Trades and Report on Execution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28600" y="1600200"/>
            <a:ext cx="2133720" cy="533520"/>
          </a:xfrm>
          <a:prstGeom prst="downArrow">
            <a:avLst>
              <a:gd name="adj1" fmla="val 50000"/>
              <a:gd name="adj2" fmla="val 25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844920" y="1523880"/>
            <a:ext cx="980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Deferred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876920" y="3809880"/>
            <a:ext cx="3809880" cy="976320"/>
          </a:xfrm>
          <a:prstGeom prst="downArrow">
            <a:avLst>
              <a:gd name="adj1" fmla="val 50000"/>
              <a:gd name="adj2" fmla="val 25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129720" y="3976560"/>
            <a:ext cx="141048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 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2001-03-02T14:45:57Z</dcterms:created>
  <dc:creator>Christopher Ahn</dc:creator>
  <dc:description/>
  <dc:language>en-US</dc:language>
  <cp:lastModifiedBy>Christopher Ahn</cp:lastModifiedBy>
  <dcterms:modified xsi:type="dcterms:W3CDTF">2001-03-02T19:44:42Z</dcterms:modified>
  <cp:revision>4</cp:revision>
  <dc:subject/>
  <dc:title>Seamless Decision Making Process</dc:title>
</cp:coreProperties>
</file>